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6" r:id="rId1"/>
  </p:sldMasterIdLst>
  <p:notesMasterIdLst>
    <p:notesMasterId r:id="rId15"/>
  </p:notesMasterIdLst>
  <p:sldIdLst>
    <p:sldId id="259" r:id="rId2"/>
    <p:sldId id="269" r:id="rId3"/>
    <p:sldId id="258" r:id="rId4"/>
    <p:sldId id="261" r:id="rId5"/>
    <p:sldId id="260" r:id="rId6"/>
    <p:sldId id="272" r:id="rId7"/>
    <p:sldId id="268" r:id="rId8"/>
    <p:sldId id="262" r:id="rId9"/>
    <p:sldId id="270" r:id="rId10"/>
    <p:sldId id="266" r:id="rId11"/>
    <p:sldId id="267" r:id="rId12"/>
    <p:sldId id="263" r:id="rId13"/>
    <p:sldId id="271" r:id="rId14"/>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Arial" charset="0"/>
        <a:ea typeface="ＭＳ Ｐゴシック" pitchFamily="36" charset="-128"/>
        <a:cs typeface="+mn-cs"/>
      </a:defRPr>
    </a:lvl1pPr>
    <a:lvl2pPr marL="457200" algn="l" defTabSz="457200" rtl="0" fontAlgn="base">
      <a:spcBef>
        <a:spcPct val="0"/>
      </a:spcBef>
      <a:spcAft>
        <a:spcPct val="0"/>
      </a:spcAft>
      <a:defRPr sz="2400" kern="1200">
        <a:solidFill>
          <a:schemeClr val="tx1"/>
        </a:solidFill>
        <a:latin typeface="Arial" charset="0"/>
        <a:ea typeface="ＭＳ Ｐゴシック" pitchFamily="36" charset="-128"/>
        <a:cs typeface="+mn-cs"/>
      </a:defRPr>
    </a:lvl2pPr>
    <a:lvl3pPr marL="914400" algn="l" defTabSz="457200" rtl="0" fontAlgn="base">
      <a:spcBef>
        <a:spcPct val="0"/>
      </a:spcBef>
      <a:spcAft>
        <a:spcPct val="0"/>
      </a:spcAft>
      <a:defRPr sz="2400" kern="1200">
        <a:solidFill>
          <a:schemeClr val="tx1"/>
        </a:solidFill>
        <a:latin typeface="Arial" charset="0"/>
        <a:ea typeface="ＭＳ Ｐゴシック" pitchFamily="36" charset="-128"/>
        <a:cs typeface="+mn-cs"/>
      </a:defRPr>
    </a:lvl3pPr>
    <a:lvl4pPr marL="1371600" algn="l" defTabSz="457200" rtl="0" fontAlgn="base">
      <a:spcBef>
        <a:spcPct val="0"/>
      </a:spcBef>
      <a:spcAft>
        <a:spcPct val="0"/>
      </a:spcAft>
      <a:defRPr sz="2400" kern="1200">
        <a:solidFill>
          <a:schemeClr val="tx1"/>
        </a:solidFill>
        <a:latin typeface="Arial" charset="0"/>
        <a:ea typeface="ＭＳ Ｐゴシック" pitchFamily="36" charset="-128"/>
        <a:cs typeface="+mn-cs"/>
      </a:defRPr>
    </a:lvl4pPr>
    <a:lvl5pPr marL="1828800" algn="l" defTabSz="457200" rtl="0" fontAlgn="base">
      <a:spcBef>
        <a:spcPct val="0"/>
      </a:spcBef>
      <a:spcAft>
        <a:spcPct val="0"/>
      </a:spcAft>
      <a:defRPr sz="2400" kern="1200">
        <a:solidFill>
          <a:schemeClr val="tx1"/>
        </a:solidFill>
        <a:latin typeface="Arial" charset="0"/>
        <a:ea typeface="ＭＳ Ｐゴシック" pitchFamily="36" charset="-128"/>
        <a:cs typeface="+mn-cs"/>
      </a:defRPr>
    </a:lvl5pPr>
    <a:lvl6pPr marL="2286000" algn="l" defTabSz="914400" rtl="0" eaLnBrk="1" latinLnBrk="0" hangingPunct="1">
      <a:defRPr sz="2400" kern="1200">
        <a:solidFill>
          <a:schemeClr val="tx1"/>
        </a:solidFill>
        <a:latin typeface="Arial" charset="0"/>
        <a:ea typeface="ＭＳ Ｐゴシック" pitchFamily="36" charset="-128"/>
        <a:cs typeface="+mn-cs"/>
      </a:defRPr>
    </a:lvl6pPr>
    <a:lvl7pPr marL="2743200" algn="l" defTabSz="914400" rtl="0" eaLnBrk="1" latinLnBrk="0" hangingPunct="1">
      <a:defRPr sz="2400" kern="1200">
        <a:solidFill>
          <a:schemeClr val="tx1"/>
        </a:solidFill>
        <a:latin typeface="Arial" charset="0"/>
        <a:ea typeface="ＭＳ Ｐゴシック" pitchFamily="36" charset="-128"/>
        <a:cs typeface="+mn-cs"/>
      </a:defRPr>
    </a:lvl7pPr>
    <a:lvl8pPr marL="3200400" algn="l" defTabSz="914400" rtl="0" eaLnBrk="1" latinLnBrk="0" hangingPunct="1">
      <a:defRPr sz="2400" kern="1200">
        <a:solidFill>
          <a:schemeClr val="tx1"/>
        </a:solidFill>
        <a:latin typeface="Arial" charset="0"/>
        <a:ea typeface="ＭＳ Ｐゴシック" pitchFamily="36" charset="-128"/>
        <a:cs typeface="+mn-cs"/>
      </a:defRPr>
    </a:lvl8pPr>
    <a:lvl9pPr marL="3657600" algn="l" defTabSz="914400" rtl="0" eaLnBrk="1" latinLnBrk="0" hangingPunct="1">
      <a:defRPr sz="2400" kern="1200">
        <a:solidFill>
          <a:schemeClr val="tx1"/>
        </a:solidFill>
        <a:latin typeface="Arial" charset="0"/>
        <a:ea typeface="ＭＳ Ｐゴシック" pitchFamily="36"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th Plale" initials="BP" lastIdx="0"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p:clrMru>
    <a:srgbClr val="FF8D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202" autoAdjust="0"/>
  </p:normalViewPr>
  <p:slideViewPr>
    <p:cSldViewPr snapToGrid="0" snapToObjects="1">
      <p:cViewPr>
        <p:scale>
          <a:sx n="75" d="100"/>
          <a:sy n="75" d="100"/>
        </p:scale>
        <p:origin x="-1232" y="-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97" d="100"/>
          <a:sy n="97" d="100"/>
        </p:scale>
        <p:origin x="-2520" y="-11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interSettings" Target="printerSettings/printerSettings1.bin"/><Relationship Id="rId17" Type="http://schemas.openxmlformats.org/officeDocument/2006/relationships/commentAuthors" Target="commentAuthors.xml"/><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4B801E-B13B-D745-88CE-5D5B54EE67E8}" type="doc">
      <dgm:prSet loTypeId="urn:microsoft.com/office/officeart/2005/8/layout/vList5" loCatId="" qsTypeId="urn:microsoft.com/office/officeart/2005/8/quickstyle/simple4" qsCatId="simple" csTypeId="urn:microsoft.com/office/officeart/2005/8/colors/accent2_5" csCatId="accent2" phldr="1"/>
      <dgm:spPr/>
      <dgm:t>
        <a:bodyPr/>
        <a:lstStyle/>
        <a:p>
          <a:endParaRPr lang="en-US"/>
        </a:p>
      </dgm:t>
    </dgm:pt>
    <dgm:pt modelId="{0866A1B3-6C38-044B-A021-0F0EA7BDBFCF}">
      <dgm:prSet phldrT="[Text]"/>
      <dgm:spPr>
        <a:solidFill>
          <a:schemeClr val="accent3"/>
        </a:solidFill>
      </dgm:spPr>
      <dgm:t>
        <a:bodyPr/>
        <a:lstStyle/>
        <a:p>
          <a:r>
            <a:rPr lang="en-US" dirty="0" smtClean="0"/>
            <a:t>Level 0</a:t>
          </a:r>
          <a:endParaRPr lang="en-US" dirty="0"/>
        </a:p>
      </dgm:t>
    </dgm:pt>
    <dgm:pt modelId="{0F7D4776-B093-F64E-A723-1576D8098462}" type="parTrans" cxnId="{DB2ABB50-657D-9F4E-978E-90B5DF52D276}">
      <dgm:prSet/>
      <dgm:spPr/>
      <dgm:t>
        <a:bodyPr/>
        <a:lstStyle/>
        <a:p>
          <a:endParaRPr lang="en-US"/>
        </a:p>
      </dgm:t>
    </dgm:pt>
    <dgm:pt modelId="{2FFDEA9A-47AE-4E4C-8CD8-5B448292D639}" type="sibTrans" cxnId="{DB2ABB50-657D-9F4E-978E-90B5DF52D276}">
      <dgm:prSet/>
      <dgm:spPr/>
      <dgm:t>
        <a:bodyPr/>
        <a:lstStyle/>
        <a:p>
          <a:endParaRPr lang="en-US"/>
        </a:p>
      </dgm:t>
    </dgm:pt>
    <dgm:pt modelId="{38345E82-14C7-214C-9092-77387E4A6B13}">
      <dgm:prSet phldrT="[Text]"/>
      <dgm:spPr>
        <a:solidFill>
          <a:schemeClr val="accent3">
            <a:lumMod val="40000"/>
            <a:lumOff val="60000"/>
          </a:schemeClr>
        </a:solidFill>
      </dgm:spPr>
      <dgm:t>
        <a:bodyPr/>
        <a:lstStyle/>
        <a:p>
          <a:r>
            <a:rPr lang="en-US" dirty="0" smtClean="0">
              <a:solidFill>
                <a:schemeClr val="tx1"/>
              </a:solidFill>
              <a:effectLst/>
              <a:latin typeface="+mn-lt"/>
              <a:ea typeface="ＭＳ Ｐゴシック" pitchFamily="-123" charset="-128"/>
              <a:cs typeface="ＭＳ Ｐゴシック" pitchFamily="-123" charset="-128"/>
            </a:rPr>
            <a:t>Derived Factual Data or Supplementary Bibliographic Data; Publicly available in US and worldwide (bulk download permitted)</a:t>
          </a:r>
          <a:endParaRPr lang="en-US" dirty="0"/>
        </a:p>
      </dgm:t>
    </dgm:pt>
    <dgm:pt modelId="{F7B75F04-B65B-A440-AAF3-04764C3A66C2}" type="parTrans" cxnId="{9D3A5BA1-1761-EE4E-A847-6030BFB8A0D3}">
      <dgm:prSet/>
      <dgm:spPr/>
      <dgm:t>
        <a:bodyPr/>
        <a:lstStyle/>
        <a:p>
          <a:endParaRPr lang="en-US"/>
        </a:p>
      </dgm:t>
    </dgm:pt>
    <dgm:pt modelId="{10F202F6-C835-8749-9F4F-A50DA011BDC8}" type="sibTrans" cxnId="{9D3A5BA1-1761-EE4E-A847-6030BFB8A0D3}">
      <dgm:prSet/>
      <dgm:spPr/>
      <dgm:t>
        <a:bodyPr/>
        <a:lstStyle/>
        <a:p>
          <a:endParaRPr lang="en-US"/>
        </a:p>
      </dgm:t>
    </dgm:pt>
    <dgm:pt modelId="{4E58A186-01A6-A542-8FEB-5C39EC9C82A5}">
      <dgm:prSet phldrT="[Text]"/>
      <dgm:spPr>
        <a:solidFill>
          <a:schemeClr val="accent6">
            <a:alpha val="90000"/>
          </a:schemeClr>
        </a:solidFill>
      </dgm:spPr>
      <dgm:t>
        <a:bodyPr/>
        <a:lstStyle/>
        <a:p>
          <a:r>
            <a:rPr lang="en-US" dirty="0" smtClean="0"/>
            <a:t>Level 1A</a:t>
          </a:r>
          <a:endParaRPr lang="en-US" dirty="0"/>
        </a:p>
      </dgm:t>
    </dgm:pt>
    <dgm:pt modelId="{EFF87C96-D6C8-1C4C-A66D-20929968E56D}" type="parTrans" cxnId="{EF05DEC5-70C5-4140-A624-0DA3B00CC161}">
      <dgm:prSet/>
      <dgm:spPr/>
      <dgm:t>
        <a:bodyPr/>
        <a:lstStyle/>
        <a:p>
          <a:endParaRPr lang="en-US"/>
        </a:p>
      </dgm:t>
    </dgm:pt>
    <dgm:pt modelId="{0A908791-8156-6349-BB22-883E75794F98}" type="sibTrans" cxnId="{EF05DEC5-70C5-4140-A624-0DA3B00CC161}">
      <dgm:prSet/>
      <dgm:spPr/>
      <dgm:t>
        <a:bodyPr/>
        <a:lstStyle/>
        <a:p>
          <a:endParaRPr lang="en-US"/>
        </a:p>
      </dgm:t>
    </dgm:pt>
    <dgm:pt modelId="{E995A711-050B-C54C-A0FD-E153692D0152}">
      <dgm:prSet phldrT="[Text]"/>
      <dgm:spPr>
        <a:solidFill>
          <a:schemeClr val="accent6">
            <a:lumMod val="40000"/>
            <a:lumOff val="60000"/>
          </a:schemeClr>
        </a:solidFill>
      </dgm:spPr>
      <dgm:t>
        <a:bodyPr/>
        <a:lstStyle/>
        <a:p>
          <a:r>
            <a:rPr lang="en-US" dirty="0" smtClean="0">
              <a:solidFill>
                <a:schemeClr val="tx1"/>
              </a:solidFill>
              <a:effectLst/>
              <a:latin typeface="+mn-lt"/>
              <a:ea typeface="ＭＳ Ｐゴシック" pitchFamily="-123" charset="-128"/>
              <a:cs typeface="ＭＳ Ｐゴシック" pitchFamily="-123" charset="-128"/>
            </a:rPr>
            <a:t>Page text or Page images that are in public domain in US only and not subject to third party restrictions; Publicly available to everyone in the US (no bulk download)</a:t>
          </a:r>
          <a:endParaRPr lang="en-US" dirty="0"/>
        </a:p>
      </dgm:t>
    </dgm:pt>
    <dgm:pt modelId="{17C39131-0656-7048-9C0D-F697FD0B3493}" type="parTrans" cxnId="{FF760D0B-0666-F849-9788-A9D483569966}">
      <dgm:prSet/>
      <dgm:spPr/>
      <dgm:t>
        <a:bodyPr/>
        <a:lstStyle/>
        <a:p>
          <a:endParaRPr lang="en-US"/>
        </a:p>
      </dgm:t>
    </dgm:pt>
    <dgm:pt modelId="{A1019607-5B71-8F40-A46C-2DF409B0A67D}" type="sibTrans" cxnId="{FF760D0B-0666-F849-9788-A9D483569966}">
      <dgm:prSet/>
      <dgm:spPr/>
      <dgm:t>
        <a:bodyPr/>
        <a:lstStyle/>
        <a:p>
          <a:endParaRPr lang="en-US"/>
        </a:p>
      </dgm:t>
    </dgm:pt>
    <dgm:pt modelId="{A4B7F58F-C3D1-DE4D-8C28-F20048842F43}">
      <dgm:prSet phldrT="[Text]"/>
      <dgm:spPr>
        <a:solidFill>
          <a:schemeClr val="accent6">
            <a:alpha val="90000"/>
          </a:schemeClr>
        </a:solidFill>
      </dgm:spPr>
      <dgm:t>
        <a:bodyPr/>
        <a:lstStyle/>
        <a:p>
          <a:r>
            <a:rPr lang="en-US" dirty="0" smtClean="0"/>
            <a:t>Level 1B</a:t>
          </a:r>
          <a:endParaRPr lang="en-US" dirty="0"/>
        </a:p>
      </dgm:t>
    </dgm:pt>
    <dgm:pt modelId="{720C4FCC-32F8-164D-9B86-64272E260346}" type="parTrans" cxnId="{E791DD1D-AFD5-8B41-8158-9AFE7A1CD6B3}">
      <dgm:prSet/>
      <dgm:spPr/>
      <dgm:t>
        <a:bodyPr/>
        <a:lstStyle/>
        <a:p>
          <a:endParaRPr lang="en-US"/>
        </a:p>
      </dgm:t>
    </dgm:pt>
    <dgm:pt modelId="{2F9A635B-E053-9949-B015-441A6F05824B}" type="sibTrans" cxnId="{E791DD1D-AFD5-8B41-8158-9AFE7A1CD6B3}">
      <dgm:prSet/>
      <dgm:spPr/>
      <dgm:t>
        <a:bodyPr/>
        <a:lstStyle/>
        <a:p>
          <a:endParaRPr lang="en-US"/>
        </a:p>
      </dgm:t>
    </dgm:pt>
    <dgm:pt modelId="{83CDFE1B-0301-0D43-923D-CB3D6B3ACCAE}">
      <dgm:prSet phldrT="[Text]"/>
      <dgm:spPr>
        <a:solidFill>
          <a:schemeClr val="accent6">
            <a:lumMod val="40000"/>
            <a:lumOff val="60000"/>
          </a:schemeClr>
        </a:solidFill>
      </dgm:spPr>
      <dgm:t>
        <a:bodyPr/>
        <a:lstStyle/>
        <a:p>
          <a:r>
            <a:rPr lang="en-US" dirty="0" smtClean="0">
              <a:solidFill>
                <a:schemeClr val="tx1"/>
              </a:solidFill>
              <a:effectLst/>
              <a:latin typeface="+mn-lt"/>
              <a:ea typeface="ＭＳ Ｐゴシック" pitchFamily="-123" charset="-128"/>
              <a:cs typeface="ＭＳ Ｐゴシック" pitchFamily="-123" charset="-128"/>
            </a:rPr>
            <a:t>Page text or Page images that are in the public domain worldwide and not subject to third party restrictions; Publicly available to everyone worldwide (no bulk download)</a:t>
          </a:r>
          <a:endParaRPr lang="en-US" dirty="0"/>
        </a:p>
      </dgm:t>
    </dgm:pt>
    <dgm:pt modelId="{5D6C2784-346C-874E-830B-4DCDBDACDC38}" type="parTrans" cxnId="{51C40F18-7E70-6345-8A8F-E3474F960CE7}">
      <dgm:prSet/>
      <dgm:spPr/>
      <dgm:t>
        <a:bodyPr/>
        <a:lstStyle/>
        <a:p>
          <a:endParaRPr lang="en-US"/>
        </a:p>
      </dgm:t>
    </dgm:pt>
    <dgm:pt modelId="{04BB950B-E31B-AB42-B8F2-30D2D2EC265B}" type="sibTrans" cxnId="{51C40F18-7E70-6345-8A8F-E3474F960CE7}">
      <dgm:prSet/>
      <dgm:spPr/>
      <dgm:t>
        <a:bodyPr/>
        <a:lstStyle/>
        <a:p>
          <a:endParaRPr lang="en-US"/>
        </a:p>
      </dgm:t>
    </dgm:pt>
    <dgm:pt modelId="{4D3F4DB4-F136-8549-B809-E20E6A3B3844}">
      <dgm:prSet phldrT="[Text]"/>
      <dgm:spPr/>
      <dgm:t>
        <a:bodyPr/>
        <a:lstStyle/>
        <a:p>
          <a:r>
            <a:rPr lang="en-US" dirty="0" smtClean="0"/>
            <a:t>Level 3</a:t>
          </a:r>
          <a:endParaRPr lang="en-US" dirty="0"/>
        </a:p>
      </dgm:t>
    </dgm:pt>
    <dgm:pt modelId="{A8240121-D2F7-EB46-9AEE-EEB5A6A52872}" type="parTrans" cxnId="{BB4CCCC3-CD11-8244-BB13-2E1839506130}">
      <dgm:prSet/>
      <dgm:spPr/>
      <dgm:t>
        <a:bodyPr/>
        <a:lstStyle/>
        <a:p>
          <a:endParaRPr lang="en-US"/>
        </a:p>
      </dgm:t>
    </dgm:pt>
    <dgm:pt modelId="{C65D56D5-AEB2-A541-B1BF-7744A023B332}" type="sibTrans" cxnId="{BB4CCCC3-CD11-8244-BB13-2E1839506130}">
      <dgm:prSet/>
      <dgm:spPr/>
      <dgm:t>
        <a:bodyPr/>
        <a:lstStyle/>
        <a:p>
          <a:endParaRPr lang="en-US"/>
        </a:p>
      </dgm:t>
    </dgm:pt>
    <dgm:pt modelId="{1283B0F6-F4F8-F14F-80E6-0E8DDF512BEA}">
      <dgm:prSet phldrT="[Text]"/>
      <dgm:spPr>
        <a:solidFill>
          <a:schemeClr val="accent6">
            <a:alpha val="90000"/>
          </a:schemeClr>
        </a:solidFill>
      </dgm:spPr>
      <dgm:t>
        <a:bodyPr/>
        <a:lstStyle/>
        <a:p>
          <a:r>
            <a:rPr lang="en-US" dirty="0" smtClean="0"/>
            <a:t>Level 1C</a:t>
          </a:r>
          <a:endParaRPr lang="en-US" dirty="0"/>
        </a:p>
      </dgm:t>
    </dgm:pt>
    <dgm:pt modelId="{0EC9A0FE-8B38-D640-9370-FC030B4593A5}" type="parTrans" cxnId="{F07180FD-C19A-9440-8B89-192D5635AC06}">
      <dgm:prSet/>
      <dgm:spPr/>
      <dgm:t>
        <a:bodyPr/>
        <a:lstStyle/>
        <a:p>
          <a:endParaRPr lang="en-US"/>
        </a:p>
      </dgm:t>
    </dgm:pt>
    <dgm:pt modelId="{18CFBB83-42B3-0B47-B435-4215F3B80CA1}" type="sibTrans" cxnId="{F07180FD-C19A-9440-8B89-192D5635AC06}">
      <dgm:prSet/>
      <dgm:spPr/>
      <dgm:t>
        <a:bodyPr/>
        <a:lstStyle/>
        <a:p>
          <a:endParaRPr lang="en-US"/>
        </a:p>
      </dgm:t>
    </dgm:pt>
    <dgm:pt modelId="{0A2F4554-6840-364B-ACEA-863F6E575760}">
      <dgm:prSet phldrT="[Text]"/>
      <dgm:spPr/>
      <dgm:t>
        <a:bodyPr/>
        <a:lstStyle/>
        <a:p>
          <a:r>
            <a:rPr lang="en-US" dirty="0" smtClean="0"/>
            <a:t>Level 2A</a:t>
          </a:r>
          <a:endParaRPr lang="en-US" dirty="0"/>
        </a:p>
      </dgm:t>
    </dgm:pt>
    <dgm:pt modelId="{B048E052-6FEA-374A-86C6-36B6DBF530FB}" type="parTrans" cxnId="{ACD19DA2-FAA2-4542-A87E-79BBAADB4EDE}">
      <dgm:prSet/>
      <dgm:spPr/>
      <dgm:t>
        <a:bodyPr/>
        <a:lstStyle/>
        <a:p>
          <a:endParaRPr lang="en-US"/>
        </a:p>
      </dgm:t>
    </dgm:pt>
    <dgm:pt modelId="{AF7DDC1D-8E60-C549-B453-C6232189DE08}" type="sibTrans" cxnId="{ACD19DA2-FAA2-4542-A87E-79BBAADB4EDE}">
      <dgm:prSet/>
      <dgm:spPr/>
      <dgm:t>
        <a:bodyPr/>
        <a:lstStyle/>
        <a:p>
          <a:endParaRPr lang="en-US"/>
        </a:p>
      </dgm:t>
    </dgm:pt>
    <dgm:pt modelId="{DCF07120-5EA1-5C44-8475-50AEB3051943}">
      <dgm:prSet phldrT="[Text]"/>
      <dgm:spPr/>
      <dgm:t>
        <a:bodyPr/>
        <a:lstStyle/>
        <a:p>
          <a:r>
            <a:rPr lang="en-US" dirty="0" smtClean="0"/>
            <a:t>Level 2B</a:t>
          </a:r>
          <a:endParaRPr lang="en-US" dirty="0"/>
        </a:p>
      </dgm:t>
    </dgm:pt>
    <dgm:pt modelId="{70807C08-BD52-FF43-89C0-C0B4671FB9DD}" type="parTrans" cxnId="{E1180EF5-97AE-B340-B616-225EA5419F1A}">
      <dgm:prSet/>
      <dgm:spPr/>
      <dgm:t>
        <a:bodyPr/>
        <a:lstStyle/>
        <a:p>
          <a:endParaRPr lang="en-US"/>
        </a:p>
      </dgm:t>
    </dgm:pt>
    <dgm:pt modelId="{964FF53F-7C8C-D449-9AF2-5EE5B1F2C317}" type="sibTrans" cxnId="{E1180EF5-97AE-B340-B616-225EA5419F1A}">
      <dgm:prSet/>
      <dgm:spPr/>
      <dgm:t>
        <a:bodyPr/>
        <a:lstStyle/>
        <a:p>
          <a:endParaRPr lang="en-US"/>
        </a:p>
      </dgm:t>
    </dgm:pt>
    <dgm:pt modelId="{F3F3A055-40FE-4848-9807-8F588E695399}">
      <dgm:prSet phldrT="[Text]"/>
      <dgm:spPr>
        <a:solidFill>
          <a:schemeClr val="accent6">
            <a:lumMod val="40000"/>
            <a:lumOff val="60000"/>
          </a:schemeClr>
        </a:solidFill>
      </dgm:spPr>
      <dgm:t>
        <a:bodyPr/>
        <a:lstStyle/>
        <a:p>
          <a:r>
            <a:rPr lang="en-US" dirty="0" smtClean="0">
              <a:solidFill>
                <a:schemeClr val="tx1"/>
              </a:solidFill>
              <a:effectLst/>
              <a:latin typeface="+mn-lt"/>
              <a:ea typeface="ＭＳ Ｐゴシック" pitchFamily="-123" charset="-128"/>
              <a:cs typeface="ＭＳ Ｐゴシック" pitchFamily="-123" charset="-128"/>
            </a:rPr>
            <a:t>Primary Bibliographic Metadata; Publicly available in US and worldwide (no bulk download)</a:t>
          </a:r>
          <a:endParaRPr lang="en-US" dirty="0"/>
        </a:p>
      </dgm:t>
    </dgm:pt>
    <dgm:pt modelId="{8205B414-FAE7-CE48-B1E0-AA6FE2417270}" type="parTrans" cxnId="{34E26A56-3CE6-0243-A0CC-9F03DB182452}">
      <dgm:prSet/>
      <dgm:spPr/>
      <dgm:t>
        <a:bodyPr/>
        <a:lstStyle/>
        <a:p>
          <a:endParaRPr lang="en-US"/>
        </a:p>
      </dgm:t>
    </dgm:pt>
    <dgm:pt modelId="{23781529-0495-7B45-B4CF-B0DB33EFBD37}" type="sibTrans" cxnId="{34E26A56-3CE6-0243-A0CC-9F03DB182452}">
      <dgm:prSet/>
      <dgm:spPr/>
      <dgm:t>
        <a:bodyPr/>
        <a:lstStyle/>
        <a:p>
          <a:endParaRPr lang="en-US"/>
        </a:p>
      </dgm:t>
    </dgm:pt>
    <dgm:pt modelId="{D9B709FA-8FF2-A546-A373-239D3A83E64C}">
      <dgm:prSet phldrT="[Text]"/>
      <dgm:spPr/>
      <dgm:t>
        <a:bodyPr/>
        <a:lstStyle/>
        <a:p>
          <a:r>
            <a:rPr lang="en-US" dirty="0" smtClean="0">
              <a:solidFill>
                <a:schemeClr val="tx1"/>
              </a:solidFill>
              <a:effectLst/>
              <a:latin typeface="+mn-lt"/>
              <a:ea typeface="ＭＳ Ｐゴシック" pitchFamily="-123" charset="-128"/>
              <a:cs typeface="ＭＳ Ｐゴシック" pitchFamily="-123" charset="-128"/>
            </a:rPr>
            <a:t>Page text or Page images that are in public domain in US only and are subject to third party restrictions; Publicly available to everyone in the US (no download)</a:t>
          </a:r>
          <a:endParaRPr lang="en-US" dirty="0"/>
        </a:p>
      </dgm:t>
    </dgm:pt>
    <dgm:pt modelId="{B04E74C0-054A-D94C-BD19-46C776A6BCAF}" type="parTrans" cxnId="{5AE13421-FE87-2B46-A5FC-B65E3716B368}">
      <dgm:prSet/>
      <dgm:spPr/>
      <dgm:t>
        <a:bodyPr/>
        <a:lstStyle/>
        <a:p>
          <a:endParaRPr lang="en-US"/>
        </a:p>
      </dgm:t>
    </dgm:pt>
    <dgm:pt modelId="{384385D3-B448-C544-BB71-BFC3E7262EC6}" type="sibTrans" cxnId="{5AE13421-FE87-2B46-A5FC-B65E3716B368}">
      <dgm:prSet/>
      <dgm:spPr/>
      <dgm:t>
        <a:bodyPr/>
        <a:lstStyle/>
        <a:p>
          <a:endParaRPr lang="en-US"/>
        </a:p>
      </dgm:t>
    </dgm:pt>
    <dgm:pt modelId="{89C93616-C89B-FA4A-B6A5-FFC63CEC8262}">
      <dgm:prSet phldrT="[Text]"/>
      <dgm:spPr/>
      <dgm:t>
        <a:bodyPr/>
        <a:lstStyle/>
        <a:p>
          <a:r>
            <a:rPr lang="en-US" dirty="0" smtClean="0">
              <a:solidFill>
                <a:schemeClr val="tx1"/>
              </a:solidFill>
              <a:effectLst/>
              <a:latin typeface="+mn-lt"/>
              <a:ea typeface="ＭＳ Ｐゴシック" pitchFamily="-123" charset="-128"/>
              <a:cs typeface="ＭＳ Ｐゴシック" pitchFamily="-123" charset="-128"/>
            </a:rPr>
            <a:t>Page text or Page images that are in public domain worldwide and are subject to third party restrictions; Publicly available to everyone worldwide (no download)</a:t>
          </a:r>
          <a:endParaRPr lang="en-US" dirty="0"/>
        </a:p>
      </dgm:t>
    </dgm:pt>
    <dgm:pt modelId="{DDAB9236-9B24-5A43-974C-B5E2B8F9C48B}" type="parTrans" cxnId="{BF0B6500-BF3A-9B43-BF9D-D0690A61B527}">
      <dgm:prSet/>
      <dgm:spPr/>
      <dgm:t>
        <a:bodyPr/>
        <a:lstStyle/>
        <a:p>
          <a:endParaRPr lang="en-US"/>
        </a:p>
      </dgm:t>
    </dgm:pt>
    <dgm:pt modelId="{A4412DB5-889E-9B43-827A-59CB06D30A83}" type="sibTrans" cxnId="{BF0B6500-BF3A-9B43-BF9D-D0690A61B527}">
      <dgm:prSet/>
      <dgm:spPr/>
      <dgm:t>
        <a:bodyPr/>
        <a:lstStyle/>
        <a:p>
          <a:endParaRPr lang="en-US"/>
        </a:p>
      </dgm:t>
    </dgm:pt>
    <dgm:pt modelId="{D362E288-1DE7-6642-8D27-449BD822ACD2}">
      <dgm:prSet phldrT="[Text]"/>
      <dgm:spPr/>
      <dgm:t>
        <a:bodyPr/>
        <a:lstStyle/>
        <a:p>
          <a:r>
            <a:rPr lang="en-US" dirty="0" smtClean="0">
              <a:solidFill>
                <a:schemeClr val="tx1"/>
              </a:solidFill>
              <a:effectLst/>
              <a:latin typeface="+mn-lt"/>
              <a:ea typeface="ＭＳ Ｐゴシック" pitchFamily="-123" charset="-128"/>
              <a:cs typeface="ＭＳ Ｐゴシック" pitchFamily="-123" charset="-128"/>
            </a:rPr>
            <a:t>Restricted in-copyright data; may or may not be subject to additional third- party restrictions (no download)</a:t>
          </a:r>
          <a:endParaRPr lang="en-US" dirty="0"/>
        </a:p>
      </dgm:t>
    </dgm:pt>
    <dgm:pt modelId="{7419E507-1CFA-8B4F-A279-0612E63F07F3}" type="parTrans" cxnId="{0404CC45-DE51-B242-8AF4-57B50EB1F8C8}">
      <dgm:prSet/>
      <dgm:spPr/>
      <dgm:t>
        <a:bodyPr/>
        <a:lstStyle/>
        <a:p>
          <a:endParaRPr lang="en-US"/>
        </a:p>
      </dgm:t>
    </dgm:pt>
    <dgm:pt modelId="{80D34D38-ABDD-6B4C-BA92-CEA64466145C}" type="sibTrans" cxnId="{0404CC45-DE51-B242-8AF4-57B50EB1F8C8}">
      <dgm:prSet/>
      <dgm:spPr/>
      <dgm:t>
        <a:bodyPr/>
        <a:lstStyle/>
        <a:p>
          <a:endParaRPr lang="en-US"/>
        </a:p>
      </dgm:t>
    </dgm:pt>
    <dgm:pt modelId="{D6CE3133-161B-B64C-9EEB-041345A28D96}" type="pres">
      <dgm:prSet presAssocID="{AF4B801E-B13B-D745-88CE-5D5B54EE67E8}" presName="Name0" presStyleCnt="0">
        <dgm:presLayoutVars>
          <dgm:dir/>
          <dgm:animLvl val="lvl"/>
          <dgm:resizeHandles val="exact"/>
        </dgm:presLayoutVars>
      </dgm:prSet>
      <dgm:spPr/>
      <dgm:t>
        <a:bodyPr/>
        <a:lstStyle/>
        <a:p>
          <a:endParaRPr lang="en-US"/>
        </a:p>
      </dgm:t>
    </dgm:pt>
    <dgm:pt modelId="{594A2609-171F-0A4C-A3E6-51DDB2E2F66C}" type="pres">
      <dgm:prSet presAssocID="{0866A1B3-6C38-044B-A021-0F0EA7BDBFCF}" presName="linNode" presStyleCnt="0"/>
      <dgm:spPr/>
    </dgm:pt>
    <dgm:pt modelId="{0F3D73DA-0A3B-A94B-BFBE-655E42B1B4D0}" type="pres">
      <dgm:prSet presAssocID="{0866A1B3-6C38-044B-A021-0F0EA7BDBFCF}" presName="parentText" presStyleLbl="node1" presStyleIdx="0" presStyleCnt="7">
        <dgm:presLayoutVars>
          <dgm:chMax val="1"/>
          <dgm:bulletEnabled val="1"/>
        </dgm:presLayoutVars>
      </dgm:prSet>
      <dgm:spPr/>
      <dgm:t>
        <a:bodyPr/>
        <a:lstStyle/>
        <a:p>
          <a:endParaRPr lang="en-US"/>
        </a:p>
      </dgm:t>
    </dgm:pt>
    <dgm:pt modelId="{D4452A50-1189-044F-8759-C573F56AEF2E}" type="pres">
      <dgm:prSet presAssocID="{0866A1B3-6C38-044B-A021-0F0EA7BDBFCF}" presName="descendantText" presStyleLbl="alignAccFollowNode1" presStyleIdx="0" presStyleCnt="7">
        <dgm:presLayoutVars>
          <dgm:bulletEnabled val="1"/>
        </dgm:presLayoutVars>
      </dgm:prSet>
      <dgm:spPr/>
      <dgm:t>
        <a:bodyPr/>
        <a:lstStyle/>
        <a:p>
          <a:endParaRPr lang="en-US"/>
        </a:p>
      </dgm:t>
    </dgm:pt>
    <dgm:pt modelId="{407F33D6-D182-1E43-B3FE-2EBAA2903558}" type="pres">
      <dgm:prSet presAssocID="{2FFDEA9A-47AE-4E4C-8CD8-5B448292D639}" presName="sp" presStyleCnt="0"/>
      <dgm:spPr/>
    </dgm:pt>
    <dgm:pt modelId="{A535C505-F664-3D43-87D8-A3572B561DE9}" type="pres">
      <dgm:prSet presAssocID="{4E58A186-01A6-A542-8FEB-5C39EC9C82A5}" presName="linNode" presStyleCnt="0"/>
      <dgm:spPr/>
    </dgm:pt>
    <dgm:pt modelId="{E49E21D4-AF3B-8F4B-8143-D4442CC5D269}" type="pres">
      <dgm:prSet presAssocID="{4E58A186-01A6-A542-8FEB-5C39EC9C82A5}" presName="parentText" presStyleLbl="node1" presStyleIdx="1" presStyleCnt="7">
        <dgm:presLayoutVars>
          <dgm:chMax val="1"/>
          <dgm:bulletEnabled val="1"/>
        </dgm:presLayoutVars>
      </dgm:prSet>
      <dgm:spPr/>
      <dgm:t>
        <a:bodyPr/>
        <a:lstStyle/>
        <a:p>
          <a:endParaRPr lang="en-US"/>
        </a:p>
      </dgm:t>
    </dgm:pt>
    <dgm:pt modelId="{E8E658C6-36D7-9B46-9D08-B8F0C34D0DC7}" type="pres">
      <dgm:prSet presAssocID="{4E58A186-01A6-A542-8FEB-5C39EC9C82A5}" presName="descendantText" presStyleLbl="alignAccFollowNode1" presStyleIdx="1" presStyleCnt="7">
        <dgm:presLayoutVars>
          <dgm:bulletEnabled val="1"/>
        </dgm:presLayoutVars>
      </dgm:prSet>
      <dgm:spPr/>
      <dgm:t>
        <a:bodyPr/>
        <a:lstStyle/>
        <a:p>
          <a:endParaRPr lang="en-US"/>
        </a:p>
      </dgm:t>
    </dgm:pt>
    <dgm:pt modelId="{22A07F72-42CA-A545-BB4A-B8228C43FB6C}" type="pres">
      <dgm:prSet presAssocID="{0A908791-8156-6349-BB22-883E75794F98}" presName="sp" presStyleCnt="0"/>
      <dgm:spPr/>
    </dgm:pt>
    <dgm:pt modelId="{FC7354B0-FDAC-4A41-9B67-999EDF293E39}" type="pres">
      <dgm:prSet presAssocID="{A4B7F58F-C3D1-DE4D-8C28-F20048842F43}" presName="linNode" presStyleCnt="0"/>
      <dgm:spPr/>
    </dgm:pt>
    <dgm:pt modelId="{DF20459A-39D6-ED4B-9158-EC1DD91ECAA0}" type="pres">
      <dgm:prSet presAssocID="{A4B7F58F-C3D1-DE4D-8C28-F20048842F43}" presName="parentText" presStyleLbl="node1" presStyleIdx="2" presStyleCnt="7">
        <dgm:presLayoutVars>
          <dgm:chMax val="1"/>
          <dgm:bulletEnabled val="1"/>
        </dgm:presLayoutVars>
      </dgm:prSet>
      <dgm:spPr/>
      <dgm:t>
        <a:bodyPr/>
        <a:lstStyle/>
        <a:p>
          <a:endParaRPr lang="en-US"/>
        </a:p>
      </dgm:t>
    </dgm:pt>
    <dgm:pt modelId="{83468BBB-AAE6-F849-B95D-6678A9DE3C03}" type="pres">
      <dgm:prSet presAssocID="{A4B7F58F-C3D1-DE4D-8C28-F20048842F43}" presName="descendantText" presStyleLbl="alignAccFollowNode1" presStyleIdx="2" presStyleCnt="7">
        <dgm:presLayoutVars>
          <dgm:bulletEnabled val="1"/>
        </dgm:presLayoutVars>
      </dgm:prSet>
      <dgm:spPr/>
      <dgm:t>
        <a:bodyPr/>
        <a:lstStyle/>
        <a:p>
          <a:endParaRPr lang="en-US"/>
        </a:p>
      </dgm:t>
    </dgm:pt>
    <dgm:pt modelId="{625E43CB-1B45-7144-8FDE-10AB282DBE8E}" type="pres">
      <dgm:prSet presAssocID="{2F9A635B-E053-9949-B015-441A6F05824B}" presName="sp" presStyleCnt="0"/>
      <dgm:spPr/>
    </dgm:pt>
    <dgm:pt modelId="{54D393EA-98FE-4C44-9360-A201E37425F0}" type="pres">
      <dgm:prSet presAssocID="{1283B0F6-F4F8-F14F-80E6-0E8DDF512BEA}" presName="linNode" presStyleCnt="0"/>
      <dgm:spPr/>
    </dgm:pt>
    <dgm:pt modelId="{BBCB22C8-79FA-1142-B7F2-681926177D9C}" type="pres">
      <dgm:prSet presAssocID="{1283B0F6-F4F8-F14F-80E6-0E8DDF512BEA}" presName="parentText" presStyleLbl="node1" presStyleIdx="3" presStyleCnt="7">
        <dgm:presLayoutVars>
          <dgm:chMax val="1"/>
          <dgm:bulletEnabled val="1"/>
        </dgm:presLayoutVars>
      </dgm:prSet>
      <dgm:spPr/>
      <dgm:t>
        <a:bodyPr/>
        <a:lstStyle/>
        <a:p>
          <a:endParaRPr lang="en-US"/>
        </a:p>
      </dgm:t>
    </dgm:pt>
    <dgm:pt modelId="{D0423A38-56F7-3A40-AFAF-9B1F5744538B}" type="pres">
      <dgm:prSet presAssocID="{1283B0F6-F4F8-F14F-80E6-0E8DDF512BEA}" presName="descendantText" presStyleLbl="alignAccFollowNode1" presStyleIdx="3" presStyleCnt="7">
        <dgm:presLayoutVars>
          <dgm:bulletEnabled val="1"/>
        </dgm:presLayoutVars>
      </dgm:prSet>
      <dgm:spPr/>
      <dgm:t>
        <a:bodyPr/>
        <a:lstStyle/>
        <a:p>
          <a:endParaRPr lang="en-US"/>
        </a:p>
      </dgm:t>
    </dgm:pt>
    <dgm:pt modelId="{4FBB9F5A-50B6-5B4B-810F-87C9D2C14A6C}" type="pres">
      <dgm:prSet presAssocID="{18CFBB83-42B3-0B47-B435-4215F3B80CA1}" presName="sp" presStyleCnt="0"/>
      <dgm:spPr/>
    </dgm:pt>
    <dgm:pt modelId="{2D208EDD-25F1-394A-9118-335F06ADEE31}" type="pres">
      <dgm:prSet presAssocID="{0A2F4554-6840-364B-ACEA-863F6E575760}" presName="linNode" presStyleCnt="0"/>
      <dgm:spPr/>
    </dgm:pt>
    <dgm:pt modelId="{76A7586A-06AE-3447-AFC5-C9DF624292AA}" type="pres">
      <dgm:prSet presAssocID="{0A2F4554-6840-364B-ACEA-863F6E575760}" presName="parentText" presStyleLbl="node1" presStyleIdx="4" presStyleCnt="7">
        <dgm:presLayoutVars>
          <dgm:chMax val="1"/>
          <dgm:bulletEnabled val="1"/>
        </dgm:presLayoutVars>
      </dgm:prSet>
      <dgm:spPr/>
      <dgm:t>
        <a:bodyPr/>
        <a:lstStyle/>
        <a:p>
          <a:endParaRPr lang="en-US"/>
        </a:p>
      </dgm:t>
    </dgm:pt>
    <dgm:pt modelId="{6EC000B1-5129-F641-A87D-11C052D80AD5}" type="pres">
      <dgm:prSet presAssocID="{0A2F4554-6840-364B-ACEA-863F6E575760}" presName="descendantText" presStyleLbl="alignAccFollowNode1" presStyleIdx="4" presStyleCnt="7">
        <dgm:presLayoutVars>
          <dgm:bulletEnabled val="1"/>
        </dgm:presLayoutVars>
      </dgm:prSet>
      <dgm:spPr/>
      <dgm:t>
        <a:bodyPr/>
        <a:lstStyle/>
        <a:p>
          <a:endParaRPr lang="en-US"/>
        </a:p>
      </dgm:t>
    </dgm:pt>
    <dgm:pt modelId="{27F923B2-B8BB-E843-B5B0-7F3E8F0A8FE3}" type="pres">
      <dgm:prSet presAssocID="{AF7DDC1D-8E60-C549-B453-C6232189DE08}" presName="sp" presStyleCnt="0"/>
      <dgm:spPr/>
    </dgm:pt>
    <dgm:pt modelId="{4CA619EE-7C43-0F42-8A3B-B2D0A7321B70}" type="pres">
      <dgm:prSet presAssocID="{DCF07120-5EA1-5C44-8475-50AEB3051943}" presName="linNode" presStyleCnt="0"/>
      <dgm:spPr/>
    </dgm:pt>
    <dgm:pt modelId="{CC0549BF-AAE6-9440-B17F-12ED6E3A16B1}" type="pres">
      <dgm:prSet presAssocID="{DCF07120-5EA1-5C44-8475-50AEB3051943}" presName="parentText" presStyleLbl="node1" presStyleIdx="5" presStyleCnt="7">
        <dgm:presLayoutVars>
          <dgm:chMax val="1"/>
          <dgm:bulletEnabled val="1"/>
        </dgm:presLayoutVars>
      </dgm:prSet>
      <dgm:spPr/>
      <dgm:t>
        <a:bodyPr/>
        <a:lstStyle/>
        <a:p>
          <a:endParaRPr lang="en-US"/>
        </a:p>
      </dgm:t>
    </dgm:pt>
    <dgm:pt modelId="{4DB1CCB7-4D89-504D-8096-B5C297952D83}" type="pres">
      <dgm:prSet presAssocID="{DCF07120-5EA1-5C44-8475-50AEB3051943}" presName="descendantText" presStyleLbl="alignAccFollowNode1" presStyleIdx="5" presStyleCnt="7">
        <dgm:presLayoutVars>
          <dgm:bulletEnabled val="1"/>
        </dgm:presLayoutVars>
      </dgm:prSet>
      <dgm:spPr/>
      <dgm:t>
        <a:bodyPr/>
        <a:lstStyle/>
        <a:p>
          <a:endParaRPr lang="en-US"/>
        </a:p>
      </dgm:t>
    </dgm:pt>
    <dgm:pt modelId="{C53EDFD0-B489-CD42-9895-B3CBC66E4160}" type="pres">
      <dgm:prSet presAssocID="{964FF53F-7C8C-D449-9AF2-5EE5B1F2C317}" presName="sp" presStyleCnt="0"/>
      <dgm:spPr/>
    </dgm:pt>
    <dgm:pt modelId="{A292FBE9-7F5B-7B45-8C18-8EC7C0807EA9}" type="pres">
      <dgm:prSet presAssocID="{4D3F4DB4-F136-8549-B809-E20E6A3B3844}" presName="linNode" presStyleCnt="0"/>
      <dgm:spPr/>
    </dgm:pt>
    <dgm:pt modelId="{ED771293-623D-F448-BBCC-57D90E16431C}" type="pres">
      <dgm:prSet presAssocID="{4D3F4DB4-F136-8549-B809-E20E6A3B3844}" presName="parentText" presStyleLbl="node1" presStyleIdx="6" presStyleCnt="7">
        <dgm:presLayoutVars>
          <dgm:chMax val="1"/>
          <dgm:bulletEnabled val="1"/>
        </dgm:presLayoutVars>
      </dgm:prSet>
      <dgm:spPr/>
      <dgm:t>
        <a:bodyPr/>
        <a:lstStyle/>
        <a:p>
          <a:endParaRPr lang="en-US"/>
        </a:p>
      </dgm:t>
    </dgm:pt>
    <dgm:pt modelId="{70208A7E-9A05-7545-995A-E6EEF5C99CC5}" type="pres">
      <dgm:prSet presAssocID="{4D3F4DB4-F136-8549-B809-E20E6A3B3844}" presName="descendantText" presStyleLbl="alignAccFollowNode1" presStyleIdx="6" presStyleCnt="7">
        <dgm:presLayoutVars>
          <dgm:bulletEnabled val="1"/>
        </dgm:presLayoutVars>
      </dgm:prSet>
      <dgm:spPr/>
      <dgm:t>
        <a:bodyPr/>
        <a:lstStyle/>
        <a:p>
          <a:endParaRPr lang="en-US"/>
        </a:p>
      </dgm:t>
    </dgm:pt>
  </dgm:ptLst>
  <dgm:cxnLst>
    <dgm:cxn modelId="{199386E6-61B4-A74D-BBEF-7EA41F449C78}" type="presOf" srcId="{A4B7F58F-C3D1-DE4D-8C28-F20048842F43}" destId="{DF20459A-39D6-ED4B-9158-EC1DD91ECAA0}" srcOrd="0" destOrd="0" presId="urn:microsoft.com/office/officeart/2005/8/layout/vList5"/>
    <dgm:cxn modelId="{DB2ABB50-657D-9F4E-978E-90B5DF52D276}" srcId="{AF4B801E-B13B-D745-88CE-5D5B54EE67E8}" destId="{0866A1B3-6C38-044B-A021-0F0EA7BDBFCF}" srcOrd="0" destOrd="0" parTransId="{0F7D4776-B093-F64E-A723-1576D8098462}" sibTransId="{2FFDEA9A-47AE-4E4C-8CD8-5B448292D639}"/>
    <dgm:cxn modelId="{A4D166F7-37EE-744C-999E-EB85EECDB918}" type="presOf" srcId="{83CDFE1B-0301-0D43-923D-CB3D6B3ACCAE}" destId="{83468BBB-AAE6-F849-B95D-6678A9DE3C03}" srcOrd="0" destOrd="0" presId="urn:microsoft.com/office/officeart/2005/8/layout/vList5"/>
    <dgm:cxn modelId="{700C74C8-B10B-9745-AFBD-905FCD1B3EEE}" type="presOf" srcId="{D362E288-1DE7-6642-8D27-449BD822ACD2}" destId="{70208A7E-9A05-7545-995A-E6EEF5C99CC5}" srcOrd="0" destOrd="0" presId="urn:microsoft.com/office/officeart/2005/8/layout/vList5"/>
    <dgm:cxn modelId="{9D3A5BA1-1761-EE4E-A847-6030BFB8A0D3}" srcId="{0866A1B3-6C38-044B-A021-0F0EA7BDBFCF}" destId="{38345E82-14C7-214C-9092-77387E4A6B13}" srcOrd="0" destOrd="0" parTransId="{F7B75F04-B65B-A440-AAF3-04764C3A66C2}" sibTransId="{10F202F6-C835-8749-9F4F-A50DA011BDC8}"/>
    <dgm:cxn modelId="{E791DD1D-AFD5-8B41-8158-9AFE7A1CD6B3}" srcId="{AF4B801E-B13B-D745-88CE-5D5B54EE67E8}" destId="{A4B7F58F-C3D1-DE4D-8C28-F20048842F43}" srcOrd="2" destOrd="0" parTransId="{720C4FCC-32F8-164D-9B86-64272E260346}" sibTransId="{2F9A635B-E053-9949-B015-441A6F05824B}"/>
    <dgm:cxn modelId="{ADA0E708-3EE6-C945-8E4C-7F822A6019B8}" type="presOf" srcId="{F3F3A055-40FE-4848-9807-8F588E695399}" destId="{D0423A38-56F7-3A40-AFAF-9B1F5744538B}" srcOrd="0" destOrd="0" presId="urn:microsoft.com/office/officeart/2005/8/layout/vList5"/>
    <dgm:cxn modelId="{8AAAD78D-18B3-5B4D-9973-6C534B2BDB9F}" type="presOf" srcId="{1283B0F6-F4F8-F14F-80E6-0E8DDF512BEA}" destId="{BBCB22C8-79FA-1142-B7F2-681926177D9C}" srcOrd="0" destOrd="0" presId="urn:microsoft.com/office/officeart/2005/8/layout/vList5"/>
    <dgm:cxn modelId="{4CCCFBF3-CC5B-FC46-890A-4FD8E5D4C5C3}" type="presOf" srcId="{4E58A186-01A6-A542-8FEB-5C39EC9C82A5}" destId="{E49E21D4-AF3B-8F4B-8143-D4442CC5D269}" srcOrd="0" destOrd="0" presId="urn:microsoft.com/office/officeart/2005/8/layout/vList5"/>
    <dgm:cxn modelId="{BB4CCCC3-CD11-8244-BB13-2E1839506130}" srcId="{AF4B801E-B13B-D745-88CE-5D5B54EE67E8}" destId="{4D3F4DB4-F136-8549-B809-E20E6A3B3844}" srcOrd="6" destOrd="0" parTransId="{A8240121-D2F7-EB46-9AEE-EEB5A6A52872}" sibTransId="{C65D56D5-AEB2-A541-B1BF-7744A023B332}"/>
    <dgm:cxn modelId="{FF760D0B-0666-F849-9788-A9D483569966}" srcId="{4E58A186-01A6-A542-8FEB-5C39EC9C82A5}" destId="{E995A711-050B-C54C-A0FD-E153692D0152}" srcOrd="0" destOrd="0" parTransId="{17C39131-0656-7048-9C0D-F697FD0B3493}" sibTransId="{A1019607-5B71-8F40-A46C-2DF409B0A67D}"/>
    <dgm:cxn modelId="{1D984AAD-C95A-E342-97D2-C4E17D14FB29}" type="presOf" srcId="{4D3F4DB4-F136-8549-B809-E20E6A3B3844}" destId="{ED771293-623D-F448-BBCC-57D90E16431C}" srcOrd="0" destOrd="0" presId="urn:microsoft.com/office/officeart/2005/8/layout/vList5"/>
    <dgm:cxn modelId="{E4FE6012-E996-674F-B180-98E4EEA0D7B1}" type="presOf" srcId="{38345E82-14C7-214C-9092-77387E4A6B13}" destId="{D4452A50-1189-044F-8759-C573F56AEF2E}" srcOrd="0" destOrd="0" presId="urn:microsoft.com/office/officeart/2005/8/layout/vList5"/>
    <dgm:cxn modelId="{34E26A56-3CE6-0243-A0CC-9F03DB182452}" srcId="{1283B0F6-F4F8-F14F-80E6-0E8DDF512BEA}" destId="{F3F3A055-40FE-4848-9807-8F588E695399}" srcOrd="0" destOrd="0" parTransId="{8205B414-FAE7-CE48-B1E0-AA6FE2417270}" sibTransId="{23781529-0495-7B45-B4CF-B0DB33EFBD37}"/>
    <dgm:cxn modelId="{C631BA05-569F-7A4B-B335-13EAF6E38BA9}" type="presOf" srcId="{AF4B801E-B13B-D745-88CE-5D5B54EE67E8}" destId="{D6CE3133-161B-B64C-9EEB-041345A28D96}" srcOrd="0" destOrd="0" presId="urn:microsoft.com/office/officeart/2005/8/layout/vList5"/>
    <dgm:cxn modelId="{BCD1FCB5-FDE1-9C4C-90BD-DC86877D8B07}" type="presOf" srcId="{D9B709FA-8FF2-A546-A373-239D3A83E64C}" destId="{6EC000B1-5129-F641-A87D-11C052D80AD5}" srcOrd="0" destOrd="0" presId="urn:microsoft.com/office/officeart/2005/8/layout/vList5"/>
    <dgm:cxn modelId="{AD6CA91D-CCF0-9641-BF9F-58BE144F30FE}" type="presOf" srcId="{0866A1B3-6C38-044B-A021-0F0EA7BDBFCF}" destId="{0F3D73DA-0A3B-A94B-BFBE-655E42B1B4D0}" srcOrd="0" destOrd="0" presId="urn:microsoft.com/office/officeart/2005/8/layout/vList5"/>
    <dgm:cxn modelId="{BF0B6500-BF3A-9B43-BF9D-D0690A61B527}" srcId="{DCF07120-5EA1-5C44-8475-50AEB3051943}" destId="{89C93616-C89B-FA4A-B6A5-FFC63CEC8262}" srcOrd="0" destOrd="0" parTransId="{DDAB9236-9B24-5A43-974C-B5E2B8F9C48B}" sibTransId="{A4412DB5-889E-9B43-827A-59CB06D30A83}"/>
    <dgm:cxn modelId="{EF05DEC5-70C5-4140-A624-0DA3B00CC161}" srcId="{AF4B801E-B13B-D745-88CE-5D5B54EE67E8}" destId="{4E58A186-01A6-A542-8FEB-5C39EC9C82A5}" srcOrd="1" destOrd="0" parTransId="{EFF87C96-D6C8-1C4C-A66D-20929968E56D}" sibTransId="{0A908791-8156-6349-BB22-883E75794F98}"/>
    <dgm:cxn modelId="{ACD19DA2-FAA2-4542-A87E-79BBAADB4EDE}" srcId="{AF4B801E-B13B-D745-88CE-5D5B54EE67E8}" destId="{0A2F4554-6840-364B-ACEA-863F6E575760}" srcOrd="4" destOrd="0" parTransId="{B048E052-6FEA-374A-86C6-36B6DBF530FB}" sibTransId="{AF7DDC1D-8E60-C549-B453-C6232189DE08}"/>
    <dgm:cxn modelId="{E1180EF5-97AE-B340-B616-225EA5419F1A}" srcId="{AF4B801E-B13B-D745-88CE-5D5B54EE67E8}" destId="{DCF07120-5EA1-5C44-8475-50AEB3051943}" srcOrd="5" destOrd="0" parTransId="{70807C08-BD52-FF43-89C0-C0B4671FB9DD}" sibTransId="{964FF53F-7C8C-D449-9AF2-5EE5B1F2C317}"/>
    <dgm:cxn modelId="{86DB0096-CCB7-9C45-8B14-C903636D24DB}" type="presOf" srcId="{E995A711-050B-C54C-A0FD-E153692D0152}" destId="{E8E658C6-36D7-9B46-9D08-B8F0C34D0DC7}" srcOrd="0" destOrd="0" presId="urn:microsoft.com/office/officeart/2005/8/layout/vList5"/>
    <dgm:cxn modelId="{51C40F18-7E70-6345-8A8F-E3474F960CE7}" srcId="{A4B7F58F-C3D1-DE4D-8C28-F20048842F43}" destId="{83CDFE1B-0301-0D43-923D-CB3D6B3ACCAE}" srcOrd="0" destOrd="0" parTransId="{5D6C2784-346C-874E-830B-4DCDBDACDC38}" sibTransId="{04BB950B-E31B-AB42-B8F2-30D2D2EC265B}"/>
    <dgm:cxn modelId="{9739F7FC-7FA0-424F-8D46-8ADA14F1047D}" type="presOf" srcId="{89C93616-C89B-FA4A-B6A5-FFC63CEC8262}" destId="{4DB1CCB7-4D89-504D-8096-B5C297952D83}" srcOrd="0" destOrd="0" presId="urn:microsoft.com/office/officeart/2005/8/layout/vList5"/>
    <dgm:cxn modelId="{F07180FD-C19A-9440-8B89-192D5635AC06}" srcId="{AF4B801E-B13B-D745-88CE-5D5B54EE67E8}" destId="{1283B0F6-F4F8-F14F-80E6-0E8DDF512BEA}" srcOrd="3" destOrd="0" parTransId="{0EC9A0FE-8B38-D640-9370-FC030B4593A5}" sibTransId="{18CFBB83-42B3-0B47-B435-4215F3B80CA1}"/>
    <dgm:cxn modelId="{0404CC45-DE51-B242-8AF4-57B50EB1F8C8}" srcId="{4D3F4DB4-F136-8549-B809-E20E6A3B3844}" destId="{D362E288-1DE7-6642-8D27-449BD822ACD2}" srcOrd="0" destOrd="0" parTransId="{7419E507-1CFA-8B4F-A279-0612E63F07F3}" sibTransId="{80D34D38-ABDD-6B4C-BA92-CEA64466145C}"/>
    <dgm:cxn modelId="{6B33B7B7-BAE6-8C4A-B1A6-A449032E0338}" type="presOf" srcId="{0A2F4554-6840-364B-ACEA-863F6E575760}" destId="{76A7586A-06AE-3447-AFC5-C9DF624292AA}" srcOrd="0" destOrd="0" presId="urn:microsoft.com/office/officeart/2005/8/layout/vList5"/>
    <dgm:cxn modelId="{607C7DBA-7A59-A04F-95E6-EF1A9F625329}" type="presOf" srcId="{DCF07120-5EA1-5C44-8475-50AEB3051943}" destId="{CC0549BF-AAE6-9440-B17F-12ED6E3A16B1}" srcOrd="0" destOrd="0" presId="urn:microsoft.com/office/officeart/2005/8/layout/vList5"/>
    <dgm:cxn modelId="{5AE13421-FE87-2B46-A5FC-B65E3716B368}" srcId="{0A2F4554-6840-364B-ACEA-863F6E575760}" destId="{D9B709FA-8FF2-A546-A373-239D3A83E64C}" srcOrd="0" destOrd="0" parTransId="{B04E74C0-054A-D94C-BD19-46C776A6BCAF}" sibTransId="{384385D3-B448-C544-BB71-BFC3E7262EC6}"/>
    <dgm:cxn modelId="{379B8B67-8F0F-C24A-8CDB-E01B6C0E5EDD}" type="presParOf" srcId="{D6CE3133-161B-B64C-9EEB-041345A28D96}" destId="{594A2609-171F-0A4C-A3E6-51DDB2E2F66C}" srcOrd="0" destOrd="0" presId="urn:microsoft.com/office/officeart/2005/8/layout/vList5"/>
    <dgm:cxn modelId="{F69250C5-1CC0-734F-BE2C-777825D09E43}" type="presParOf" srcId="{594A2609-171F-0A4C-A3E6-51DDB2E2F66C}" destId="{0F3D73DA-0A3B-A94B-BFBE-655E42B1B4D0}" srcOrd="0" destOrd="0" presId="urn:microsoft.com/office/officeart/2005/8/layout/vList5"/>
    <dgm:cxn modelId="{A4F59026-5DAB-FF48-9D97-BBF7A70B21CD}" type="presParOf" srcId="{594A2609-171F-0A4C-A3E6-51DDB2E2F66C}" destId="{D4452A50-1189-044F-8759-C573F56AEF2E}" srcOrd="1" destOrd="0" presId="urn:microsoft.com/office/officeart/2005/8/layout/vList5"/>
    <dgm:cxn modelId="{B675D33B-CC2C-EA4B-BD35-415CE8C00F7E}" type="presParOf" srcId="{D6CE3133-161B-B64C-9EEB-041345A28D96}" destId="{407F33D6-D182-1E43-B3FE-2EBAA2903558}" srcOrd="1" destOrd="0" presId="urn:microsoft.com/office/officeart/2005/8/layout/vList5"/>
    <dgm:cxn modelId="{378E5307-E7EA-1844-B678-9F29658E2BA0}" type="presParOf" srcId="{D6CE3133-161B-B64C-9EEB-041345A28D96}" destId="{A535C505-F664-3D43-87D8-A3572B561DE9}" srcOrd="2" destOrd="0" presId="urn:microsoft.com/office/officeart/2005/8/layout/vList5"/>
    <dgm:cxn modelId="{E35E68C4-AAAB-F748-8CAE-E3ED50DB057C}" type="presParOf" srcId="{A535C505-F664-3D43-87D8-A3572B561DE9}" destId="{E49E21D4-AF3B-8F4B-8143-D4442CC5D269}" srcOrd="0" destOrd="0" presId="urn:microsoft.com/office/officeart/2005/8/layout/vList5"/>
    <dgm:cxn modelId="{C0961C62-187E-5A43-9A6A-82798BF81ADB}" type="presParOf" srcId="{A535C505-F664-3D43-87D8-A3572B561DE9}" destId="{E8E658C6-36D7-9B46-9D08-B8F0C34D0DC7}" srcOrd="1" destOrd="0" presId="urn:microsoft.com/office/officeart/2005/8/layout/vList5"/>
    <dgm:cxn modelId="{54DAA120-4F6A-C943-BEAD-7FB925AFF073}" type="presParOf" srcId="{D6CE3133-161B-B64C-9EEB-041345A28D96}" destId="{22A07F72-42CA-A545-BB4A-B8228C43FB6C}" srcOrd="3" destOrd="0" presId="urn:microsoft.com/office/officeart/2005/8/layout/vList5"/>
    <dgm:cxn modelId="{D0B73BEF-AA9C-DD4A-8EAD-11D27EBD653A}" type="presParOf" srcId="{D6CE3133-161B-B64C-9EEB-041345A28D96}" destId="{FC7354B0-FDAC-4A41-9B67-999EDF293E39}" srcOrd="4" destOrd="0" presId="urn:microsoft.com/office/officeart/2005/8/layout/vList5"/>
    <dgm:cxn modelId="{AD34F182-FCD5-464D-83D9-6646C9B102EE}" type="presParOf" srcId="{FC7354B0-FDAC-4A41-9B67-999EDF293E39}" destId="{DF20459A-39D6-ED4B-9158-EC1DD91ECAA0}" srcOrd="0" destOrd="0" presId="urn:microsoft.com/office/officeart/2005/8/layout/vList5"/>
    <dgm:cxn modelId="{CB75D96A-B42F-1140-8DF1-024E2E06D600}" type="presParOf" srcId="{FC7354B0-FDAC-4A41-9B67-999EDF293E39}" destId="{83468BBB-AAE6-F849-B95D-6678A9DE3C03}" srcOrd="1" destOrd="0" presId="urn:microsoft.com/office/officeart/2005/8/layout/vList5"/>
    <dgm:cxn modelId="{458C9148-4DCB-284B-9173-8E1F5D8AE6A4}" type="presParOf" srcId="{D6CE3133-161B-B64C-9EEB-041345A28D96}" destId="{625E43CB-1B45-7144-8FDE-10AB282DBE8E}" srcOrd="5" destOrd="0" presId="urn:microsoft.com/office/officeart/2005/8/layout/vList5"/>
    <dgm:cxn modelId="{33165DB9-635C-8842-9323-30679DA65FDA}" type="presParOf" srcId="{D6CE3133-161B-B64C-9EEB-041345A28D96}" destId="{54D393EA-98FE-4C44-9360-A201E37425F0}" srcOrd="6" destOrd="0" presId="urn:microsoft.com/office/officeart/2005/8/layout/vList5"/>
    <dgm:cxn modelId="{468B1F3B-67F3-3847-8131-CC4B0B3AA336}" type="presParOf" srcId="{54D393EA-98FE-4C44-9360-A201E37425F0}" destId="{BBCB22C8-79FA-1142-B7F2-681926177D9C}" srcOrd="0" destOrd="0" presId="urn:microsoft.com/office/officeart/2005/8/layout/vList5"/>
    <dgm:cxn modelId="{4BC844B6-8506-9E41-A19D-A6F74BDF6830}" type="presParOf" srcId="{54D393EA-98FE-4C44-9360-A201E37425F0}" destId="{D0423A38-56F7-3A40-AFAF-9B1F5744538B}" srcOrd="1" destOrd="0" presId="urn:microsoft.com/office/officeart/2005/8/layout/vList5"/>
    <dgm:cxn modelId="{EF03195F-A22C-4740-B0F6-25F5C7AAE6EE}" type="presParOf" srcId="{D6CE3133-161B-B64C-9EEB-041345A28D96}" destId="{4FBB9F5A-50B6-5B4B-810F-87C9D2C14A6C}" srcOrd="7" destOrd="0" presId="urn:microsoft.com/office/officeart/2005/8/layout/vList5"/>
    <dgm:cxn modelId="{BE4B489C-0DFD-8044-8BDC-DD38F24F9C05}" type="presParOf" srcId="{D6CE3133-161B-B64C-9EEB-041345A28D96}" destId="{2D208EDD-25F1-394A-9118-335F06ADEE31}" srcOrd="8" destOrd="0" presId="urn:microsoft.com/office/officeart/2005/8/layout/vList5"/>
    <dgm:cxn modelId="{208920ED-B9C2-224E-8B0C-B2FE24FE9031}" type="presParOf" srcId="{2D208EDD-25F1-394A-9118-335F06ADEE31}" destId="{76A7586A-06AE-3447-AFC5-C9DF624292AA}" srcOrd="0" destOrd="0" presId="urn:microsoft.com/office/officeart/2005/8/layout/vList5"/>
    <dgm:cxn modelId="{411FD145-DB14-CE4C-B1A3-25F7C688717F}" type="presParOf" srcId="{2D208EDD-25F1-394A-9118-335F06ADEE31}" destId="{6EC000B1-5129-F641-A87D-11C052D80AD5}" srcOrd="1" destOrd="0" presId="urn:microsoft.com/office/officeart/2005/8/layout/vList5"/>
    <dgm:cxn modelId="{2EBEC0D4-7585-784F-A3FB-53E2AC7C9878}" type="presParOf" srcId="{D6CE3133-161B-B64C-9EEB-041345A28D96}" destId="{27F923B2-B8BB-E843-B5B0-7F3E8F0A8FE3}" srcOrd="9" destOrd="0" presId="urn:microsoft.com/office/officeart/2005/8/layout/vList5"/>
    <dgm:cxn modelId="{34F5E12F-0C6E-4346-AB8C-162D600E7697}" type="presParOf" srcId="{D6CE3133-161B-B64C-9EEB-041345A28D96}" destId="{4CA619EE-7C43-0F42-8A3B-B2D0A7321B70}" srcOrd="10" destOrd="0" presId="urn:microsoft.com/office/officeart/2005/8/layout/vList5"/>
    <dgm:cxn modelId="{9222EB69-836F-FC49-82B0-30C169BC6B18}" type="presParOf" srcId="{4CA619EE-7C43-0F42-8A3B-B2D0A7321B70}" destId="{CC0549BF-AAE6-9440-B17F-12ED6E3A16B1}" srcOrd="0" destOrd="0" presId="urn:microsoft.com/office/officeart/2005/8/layout/vList5"/>
    <dgm:cxn modelId="{F9EF309F-3500-3245-8A66-61C2FD40FBA3}" type="presParOf" srcId="{4CA619EE-7C43-0F42-8A3B-B2D0A7321B70}" destId="{4DB1CCB7-4D89-504D-8096-B5C297952D83}" srcOrd="1" destOrd="0" presId="urn:microsoft.com/office/officeart/2005/8/layout/vList5"/>
    <dgm:cxn modelId="{DACDCF90-650D-2342-8BDE-D9B69A1E0DA1}" type="presParOf" srcId="{D6CE3133-161B-B64C-9EEB-041345A28D96}" destId="{C53EDFD0-B489-CD42-9895-B3CBC66E4160}" srcOrd="11" destOrd="0" presId="urn:microsoft.com/office/officeart/2005/8/layout/vList5"/>
    <dgm:cxn modelId="{84B61305-5F1E-FB49-BE99-0747591533A1}" type="presParOf" srcId="{D6CE3133-161B-B64C-9EEB-041345A28D96}" destId="{A292FBE9-7F5B-7B45-8C18-8EC7C0807EA9}" srcOrd="12" destOrd="0" presId="urn:microsoft.com/office/officeart/2005/8/layout/vList5"/>
    <dgm:cxn modelId="{1D2E0F09-45D1-1441-B1B3-BB34CBE66C45}" type="presParOf" srcId="{A292FBE9-7F5B-7B45-8C18-8EC7C0807EA9}" destId="{ED771293-623D-F448-BBCC-57D90E16431C}" srcOrd="0" destOrd="0" presId="urn:microsoft.com/office/officeart/2005/8/layout/vList5"/>
    <dgm:cxn modelId="{C9541910-343A-F842-8F73-38A2BB4F8DCA}" type="presParOf" srcId="{A292FBE9-7F5B-7B45-8C18-8EC7C0807EA9}" destId="{70208A7E-9A05-7545-995A-E6EEF5C99CC5}"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452A50-1189-044F-8759-C573F56AEF2E}">
      <dsp:nvSpPr>
        <dsp:cNvPr id="0" name=""/>
        <dsp:cNvSpPr/>
      </dsp:nvSpPr>
      <dsp:spPr>
        <a:xfrm rot="5400000">
          <a:off x="5746285" y="-2461697"/>
          <a:ext cx="620860" cy="5700437"/>
        </a:xfrm>
        <a:prstGeom prst="round2SameRect">
          <a:avLst/>
        </a:prstGeom>
        <a:solidFill>
          <a:schemeClr val="accent3">
            <a:lumMod val="40000"/>
            <a:lumOff val="60000"/>
          </a:schemeClr>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smtClean="0">
              <a:solidFill>
                <a:schemeClr val="tx1"/>
              </a:solidFill>
              <a:effectLst/>
              <a:latin typeface="+mn-lt"/>
              <a:ea typeface="ＭＳ Ｐゴシック" pitchFamily="-123" charset="-128"/>
              <a:cs typeface="ＭＳ Ｐゴシック" pitchFamily="-123" charset="-128"/>
            </a:rPr>
            <a:t>Derived Factual Data or Supplementary Bibliographic Data; Publicly available in US and worldwide (bulk download permitted)</a:t>
          </a:r>
          <a:endParaRPr lang="en-US" sz="1200" kern="1200" dirty="0"/>
        </a:p>
      </dsp:txBody>
      <dsp:txXfrm rot="-5400000">
        <a:off x="3206497" y="108399"/>
        <a:ext cx="5670129" cy="560244"/>
      </dsp:txXfrm>
    </dsp:sp>
    <dsp:sp modelId="{0F3D73DA-0A3B-A94B-BFBE-655E42B1B4D0}">
      <dsp:nvSpPr>
        <dsp:cNvPr id="0" name=""/>
        <dsp:cNvSpPr/>
      </dsp:nvSpPr>
      <dsp:spPr>
        <a:xfrm>
          <a:off x="0" y="484"/>
          <a:ext cx="3206496" cy="776075"/>
        </a:xfrm>
        <a:prstGeom prst="roundRect">
          <a:avLst/>
        </a:prstGeom>
        <a:solidFill>
          <a:schemeClr val="accent3"/>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8590" tIns="74295" rIns="148590" bIns="74295" numCol="1" spcCol="1270" anchor="ctr" anchorCtr="0">
          <a:noAutofit/>
        </a:bodyPr>
        <a:lstStyle/>
        <a:p>
          <a:pPr lvl="0" algn="ctr" defTabSz="1733550">
            <a:lnSpc>
              <a:spcPct val="90000"/>
            </a:lnSpc>
            <a:spcBef>
              <a:spcPct val="0"/>
            </a:spcBef>
            <a:spcAft>
              <a:spcPct val="35000"/>
            </a:spcAft>
          </a:pPr>
          <a:r>
            <a:rPr lang="en-US" sz="3900" kern="1200" dirty="0" smtClean="0"/>
            <a:t>Level 0</a:t>
          </a:r>
          <a:endParaRPr lang="en-US" sz="3900" kern="1200" dirty="0"/>
        </a:p>
      </dsp:txBody>
      <dsp:txXfrm>
        <a:off x="37885" y="38369"/>
        <a:ext cx="3130726" cy="700305"/>
      </dsp:txXfrm>
    </dsp:sp>
    <dsp:sp modelId="{E8E658C6-36D7-9B46-9D08-B8F0C34D0DC7}">
      <dsp:nvSpPr>
        <dsp:cNvPr id="0" name=""/>
        <dsp:cNvSpPr/>
      </dsp:nvSpPr>
      <dsp:spPr>
        <a:xfrm rot="5400000">
          <a:off x="5746285" y="-1646818"/>
          <a:ext cx="620860" cy="5700437"/>
        </a:xfrm>
        <a:prstGeom prst="round2SameRect">
          <a:avLst/>
        </a:prstGeom>
        <a:solidFill>
          <a:schemeClr val="accent6">
            <a:lumMod val="40000"/>
            <a:lumOff val="60000"/>
          </a:schemeClr>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smtClean="0">
              <a:solidFill>
                <a:schemeClr val="tx1"/>
              </a:solidFill>
              <a:effectLst/>
              <a:latin typeface="+mn-lt"/>
              <a:ea typeface="ＭＳ Ｐゴシック" pitchFamily="-123" charset="-128"/>
              <a:cs typeface="ＭＳ Ｐゴシック" pitchFamily="-123" charset="-128"/>
            </a:rPr>
            <a:t>Page text or Page images that are in public domain in US only and not subject to third party restrictions; Publicly available to everyone in the US (no bulk download)</a:t>
          </a:r>
          <a:endParaRPr lang="en-US" sz="1200" kern="1200" dirty="0"/>
        </a:p>
      </dsp:txBody>
      <dsp:txXfrm rot="-5400000">
        <a:off x="3206497" y="923278"/>
        <a:ext cx="5670129" cy="560244"/>
      </dsp:txXfrm>
    </dsp:sp>
    <dsp:sp modelId="{E49E21D4-AF3B-8F4B-8143-D4442CC5D269}">
      <dsp:nvSpPr>
        <dsp:cNvPr id="0" name=""/>
        <dsp:cNvSpPr/>
      </dsp:nvSpPr>
      <dsp:spPr>
        <a:xfrm>
          <a:off x="0" y="815363"/>
          <a:ext cx="3206496" cy="776075"/>
        </a:xfrm>
        <a:prstGeom prst="roundRect">
          <a:avLst/>
        </a:prstGeom>
        <a:solidFill>
          <a:schemeClr val="accent6">
            <a:alpha val="9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8590" tIns="74295" rIns="148590" bIns="74295" numCol="1" spcCol="1270" anchor="ctr" anchorCtr="0">
          <a:noAutofit/>
        </a:bodyPr>
        <a:lstStyle/>
        <a:p>
          <a:pPr lvl="0" algn="ctr" defTabSz="1733550">
            <a:lnSpc>
              <a:spcPct val="90000"/>
            </a:lnSpc>
            <a:spcBef>
              <a:spcPct val="0"/>
            </a:spcBef>
            <a:spcAft>
              <a:spcPct val="35000"/>
            </a:spcAft>
          </a:pPr>
          <a:r>
            <a:rPr lang="en-US" sz="3900" kern="1200" dirty="0" smtClean="0"/>
            <a:t>Level 1A</a:t>
          </a:r>
          <a:endParaRPr lang="en-US" sz="3900" kern="1200" dirty="0"/>
        </a:p>
      </dsp:txBody>
      <dsp:txXfrm>
        <a:off x="37885" y="853248"/>
        <a:ext cx="3130726" cy="700305"/>
      </dsp:txXfrm>
    </dsp:sp>
    <dsp:sp modelId="{83468BBB-AAE6-F849-B95D-6678A9DE3C03}">
      <dsp:nvSpPr>
        <dsp:cNvPr id="0" name=""/>
        <dsp:cNvSpPr/>
      </dsp:nvSpPr>
      <dsp:spPr>
        <a:xfrm rot="5400000">
          <a:off x="5746285" y="-831939"/>
          <a:ext cx="620860" cy="5700437"/>
        </a:xfrm>
        <a:prstGeom prst="round2SameRect">
          <a:avLst/>
        </a:prstGeom>
        <a:solidFill>
          <a:schemeClr val="accent6">
            <a:lumMod val="40000"/>
            <a:lumOff val="60000"/>
          </a:schemeClr>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smtClean="0">
              <a:solidFill>
                <a:schemeClr val="tx1"/>
              </a:solidFill>
              <a:effectLst/>
              <a:latin typeface="+mn-lt"/>
              <a:ea typeface="ＭＳ Ｐゴシック" pitchFamily="-123" charset="-128"/>
              <a:cs typeface="ＭＳ Ｐゴシック" pitchFamily="-123" charset="-128"/>
            </a:rPr>
            <a:t>Page text or Page images that are in the public domain worldwide and not subject to third party restrictions; Publicly available to everyone worldwide (no bulk download)</a:t>
          </a:r>
          <a:endParaRPr lang="en-US" sz="1200" kern="1200" dirty="0"/>
        </a:p>
      </dsp:txBody>
      <dsp:txXfrm rot="-5400000">
        <a:off x="3206497" y="1738157"/>
        <a:ext cx="5670129" cy="560244"/>
      </dsp:txXfrm>
    </dsp:sp>
    <dsp:sp modelId="{DF20459A-39D6-ED4B-9158-EC1DD91ECAA0}">
      <dsp:nvSpPr>
        <dsp:cNvPr id="0" name=""/>
        <dsp:cNvSpPr/>
      </dsp:nvSpPr>
      <dsp:spPr>
        <a:xfrm>
          <a:off x="0" y="1630242"/>
          <a:ext cx="3206496" cy="776075"/>
        </a:xfrm>
        <a:prstGeom prst="roundRect">
          <a:avLst/>
        </a:prstGeom>
        <a:solidFill>
          <a:schemeClr val="accent6">
            <a:alpha val="9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8590" tIns="74295" rIns="148590" bIns="74295" numCol="1" spcCol="1270" anchor="ctr" anchorCtr="0">
          <a:noAutofit/>
        </a:bodyPr>
        <a:lstStyle/>
        <a:p>
          <a:pPr lvl="0" algn="ctr" defTabSz="1733550">
            <a:lnSpc>
              <a:spcPct val="90000"/>
            </a:lnSpc>
            <a:spcBef>
              <a:spcPct val="0"/>
            </a:spcBef>
            <a:spcAft>
              <a:spcPct val="35000"/>
            </a:spcAft>
          </a:pPr>
          <a:r>
            <a:rPr lang="en-US" sz="3900" kern="1200" dirty="0" smtClean="0"/>
            <a:t>Level 1B</a:t>
          </a:r>
          <a:endParaRPr lang="en-US" sz="3900" kern="1200" dirty="0"/>
        </a:p>
      </dsp:txBody>
      <dsp:txXfrm>
        <a:off x="37885" y="1668127"/>
        <a:ext cx="3130726" cy="700305"/>
      </dsp:txXfrm>
    </dsp:sp>
    <dsp:sp modelId="{D0423A38-56F7-3A40-AFAF-9B1F5744538B}">
      <dsp:nvSpPr>
        <dsp:cNvPr id="0" name=""/>
        <dsp:cNvSpPr/>
      </dsp:nvSpPr>
      <dsp:spPr>
        <a:xfrm rot="5400000">
          <a:off x="5746285" y="-17060"/>
          <a:ext cx="620860" cy="5700437"/>
        </a:xfrm>
        <a:prstGeom prst="round2SameRect">
          <a:avLst/>
        </a:prstGeom>
        <a:solidFill>
          <a:schemeClr val="accent6">
            <a:lumMod val="40000"/>
            <a:lumOff val="60000"/>
          </a:schemeClr>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smtClean="0">
              <a:solidFill>
                <a:schemeClr val="tx1"/>
              </a:solidFill>
              <a:effectLst/>
              <a:latin typeface="+mn-lt"/>
              <a:ea typeface="ＭＳ Ｐゴシック" pitchFamily="-123" charset="-128"/>
              <a:cs typeface="ＭＳ Ｐゴシック" pitchFamily="-123" charset="-128"/>
            </a:rPr>
            <a:t>Primary Bibliographic Metadata; Publicly available in US and worldwide (no bulk download)</a:t>
          </a:r>
          <a:endParaRPr lang="en-US" sz="1200" kern="1200" dirty="0"/>
        </a:p>
      </dsp:txBody>
      <dsp:txXfrm rot="-5400000">
        <a:off x="3206497" y="2553036"/>
        <a:ext cx="5670129" cy="560244"/>
      </dsp:txXfrm>
    </dsp:sp>
    <dsp:sp modelId="{BBCB22C8-79FA-1142-B7F2-681926177D9C}">
      <dsp:nvSpPr>
        <dsp:cNvPr id="0" name=""/>
        <dsp:cNvSpPr/>
      </dsp:nvSpPr>
      <dsp:spPr>
        <a:xfrm>
          <a:off x="0" y="2445120"/>
          <a:ext cx="3206496" cy="776075"/>
        </a:xfrm>
        <a:prstGeom prst="roundRect">
          <a:avLst/>
        </a:prstGeom>
        <a:solidFill>
          <a:schemeClr val="accent6">
            <a:alpha val="9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8590" tIns="74295" rIns="148590" bIns="74295" numCol="1" spcCol="1270" anchor="ctr" anchorCtr="0">
          <a:noAutofit/>
        </a:bodyPr>
        <a:lstStyle/>
        <a:p>
          <a:pPr lvl="0" algn="ctr" defTabSz="1733550">
            <a:lnSpc>
              <a:spcPct val="90000"/>
            </a:lnSpc>
            <a:spcBef>
              <a:spcPct val="0"/>
            </a:spcBef>
            <a:spcAft>
              <a:spcPct val="35000"/>
            </a:spcAft>
          </a:pPr>
          <a:r>
            <a:rPr lang="en-US" sz="3900" kern="1200" dirty="0" smtClean="0"/>
            <a:t>Level 1C</a:t>
          </a:r>
          <a:endParaRPr lang="en-US" sz="3900" kern="1200" dirty="0"/>
        </a:p>
      </dsp:txBody>
      <dsp:txXfrm>
        <a:off x="37885" y="2483005"/>
        <a:ext cx="3130726" cy="700305"/>
      </dsp:txXfrm>
    </dsp:sp>
    <dsp:sp modelId="{6EC000B1-5129-F641-A87D-11C052D80AD5}">
      <dsp:nvSpPr>
        <dsp:cNvPr id="0" name=""/>
        <dsp:cNvSpPr/>
      </dsp:nvSpPr>
      <dsp:spPr>
        <a:xfrm rot="5400000">
          <a:off x="5746285" y="797818"/>
          <a:ext cx="620860" cy="5700437"/>
        </a:xfrm>
        <a:prstGeom prst="round2Same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smtClean="0">
              <a:solidFill>
                <a:schemeClr val="tx1"/>
              </a:solidFill>
              <a:effectLst/>
              <a:latin typeface="+mn-lt"/>
              <a:ea typeface="ＭＳ Ｐゴシック" pitchFamily="-123" charset="-128"/>
              <a:cs typeface="ＭＳ Ｐゴシック" pitchFamily="-123" charset="-128"/>
            </a:rPr>
            <a:t>Page text or Page images that are in public domain in US only and are subject to third party restrictions; Publicly available to everyone in the US (no download)</a:t>
          </a:r>
          <a:endParaRPr lang="en-US" sz="1200" kern="1200" dirty="0"/>
        </a:p>
      </dsp:txBody>
      <dsp:txXfrm rot="-5400000">
        <a:off x="3206497" y="3367914"/>
        <a:ext cx="5670129" cy="560244"/>
      </dsp:txXfrm>
    </dsp:sp>
    <dsp:sp modelId="{76A7586A-06AE-3447-AFC5-C9DF624292AA}">
      <dsp:nvSpPr>
        <dsp:cNvPr id="0" name=""/>
        <dsp:cNvSpPr/>
      </dsp:nvSpPr>
      <dsp:spPr>
        <a:xfrm>
          <a:off x="0" y="3259999"/>
          <a:ext cx="3206496" cy="776075"/>
        </a:xfrm>
        <a:prstGeom prst="roundRect">
          <a:avLst/>
        </a:prstGeom>
        <a:gradFill rotWithShape="0">
          <a:gsLst>
            <a:gs pos="0">
              <a:schemeClr val="accent2">
                <a:alpha val="90000"/>
                <a:hueOff val="0"/>
                <a:satOff val="0"/>
                <a:lumOff val="0"/>
                <a:alphaOff val="-26667"/>
                <a:tint val="100000"/>
                <a:shade val="100000"/>
                <a:satMod val="130000"/>
              </a:schemeClr>
            </a:gs>
            <a:gs pos="100000">
              <a:schemeClr val="accent2">
                <a:alpha val="90000"/>
                <a:hueOff val="0"/>
                <a:satOff val="0"/>
                <a:lumOff val="0"/>
                <a:alphaOff val="-26667"/>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8590" tIns="74295" rIns="148590" bIns="74295" numCol="1" spcCol="1270" anchor="ctr" anchorCtr="0">
          <a:noAutofit/>
        </a:bodyPr>
        <a:lstStyle/>
        <a:p>
          <a:pPr lvl="0" algn="ctr" defTabSz="1733550">
            <a:lnSpc>
              <a:spcPct val="90000"/>
            </a:lnSpc>
            <a:spcBef>
              <a:spcPct val="0"/>
            </a:spcBef>
            <a:spcAft>
              <a:spcPct val="35000"/>
            </a:spcAft>
          </a:pPr>
          <a:r>
            <a:rPr lang="en-US" sz="3900" kern="1200" dirty="0" smtClean="0"/>
            <a:t>Level 2A</a:t>
          </a:r>
          <a:endParaRPr lang="en-US" sz="3900" kern="1200" dirty="0"/>
        </a:p>
      </dsp:txBody>
      <dsp:txXfrm>
        <a:off x="37885" y="3297884"/>
        <a:ext cx="3130726" cy="700305"/>
      </dsp:txXfrm>
    </dsp:sp>
    <dsp:sp modelId="{4DB1CCB7-4D89-504D-8096-B5C297952D83}">
      <dsp:nvSpPr>
        <dsp:cNvPr id="0" name=""/>
        <dsp:cNvSpPr/>
      </dsp:nvSpPr>
      <dsp:spPr>
        <a:xfrm rot="5400000">
          <a:off x="5746285" y="1612697"/>
          <a:ext cx="620860" cy="5700437"/>
        </a:xfrm>
        <a:prstGeom prst="round2Same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smtClean="0">
              <a:solidFill>
                <a:schemeClr val="tx1"/>
              </a:solidFill>
              <a:effectLst/>
              <a:latin typeface="+mn-lt"/>
              <a:ea typeface="ＭＳ Ｐゴシック" pitchFamily="-123" charset="-128"/>
              <a:cs typeface="ＭＳ Ｐゴシック" pitchFamily="-123" charset="-128"/>
            </a:rPr>
            <a:t>Page text or Page images that are in public domain worldwide and are subject to third party restrictions; Publicly available to everyone worldwide (no download)</a:t>
          </a:r>
          <a:endParaRPr lang="en-US" sz="1200" kern="1200" dirty="0"/>
        </a:p>
      </dsp:txBody>
      <dsp:txXfrm rot="-5400000">
        <a:off x="3206497" y="4182793"/>
        <a:ext cx="5670129" cy="560244"/>
      </dsp:txXfrm>
    </dsp:sp>
    <dsp:sp modelId="{CC0549BF-AAE6-9440-B17F-12ED6E3A16B1}">
      <dsp:nvSpPr>
        <dsp:cNvPr id="0" name=""/>
        <dsp:cNvSpPr/>
      </dsp:nvSpPr>
      <dsp:spPr>
        <a:xfrm>
          <a:off x="0" y="4074878"/>
          <a:ext cx="3206496" cy="776075"/>
        </a:xfrm>
        <a:prstGeom prst="roundRect">
          <a:avLst/>
        </a:prstGeom>
        <a:gradFill rotWithShape="0">
          <a:gsLst>
            <a:gs pos="0">
              <a:schemeClr val="accent2">
                <a:alpha val="90000"/>
                <a:hueOff val="0"/>
                <a:satOff val="0"/>
                <a:lumOff val="0"/>
                <a:alphaOff val="-33333"/>
                <a:tint val="100000"/>
                <a:shade val="100000"/>
                <a:satMod val="130000"/>
              </a:schemeClr>
            </a:gs>
            <a:gs pos="100000">
              <a:schemeClr val="accent2">
                <a:alpha val="90000"/>
                <a:hueOff val="0"/>
                <a:satOff val="0"/>
                <a:lumOff val="0"/>
                <a:alphaOff val="-33333"/>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8590" tIns="74295" rIns="148590" bIns="74295" numCol="1" spcCol="1270" anchor="ctr" anchorCtr="0">
          <a:noAutofit/>
        </a:bodyPr>
        <a:lstStyle/>
        <a:p>
          <a:pPr lvl="0" algn="ctr" defTabSz="1733550">
            <a:lnSpc>
              <a:spcPct val="90000"/>
            </a:lnSpc>
            <a:spcBef>
              <a:spcPct val="0"/>
            </a:spcBef>
            <a:spcAft>
              <a:spcPct val="35000"/>
            </a:spcAft>
          </a:pPr>
          <a:r>
            <a:rPr lang="en-US" sz="3900" kern="1200" dirty="0" smtClean="0"/>
            <a:t>Level 2B</a:t>
          </a:r>
          <a:endParaRPr lang="en-US" sz="3900" kern="1200" dirty="0"/>
        </a:p>
      </dsp:txBody>
      <dsp:txXfrm>
        <a:off x="37885" y="4112763"/>
        <a:ext cx="3130726" cy="700305"/>
      </dsp:txXfrm>
    </dsp:sp>
    <dsp:sp modelId="{70208A7E-9A05-7545-995A-E6EEF5C99CC5}">
      <dsp:nvSpPr>
        <dsp:cNvPr id="0" name=""/>
        <dsp:cNvSpPr/>
      </dsp:nvSpPr>
      <dsp:spPr>
        <a:xfrm rot="5400000">
          <a:off x="5746285" y="2427576"/>
          <a:ext cx="620860" cy="5700437"/>
        </a:xfrm>
        <a:prstGeom prst="round2Same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smtClean="0">
              <a:solidFill>
                <a:schemeClr val="tx1"/>
              </a:solidFill>
              <a:effectLst/>
              <a:latin typeface="+mn-lt"/>
              <a:ea typeface="ＭＳ Ｐゴシック" pitchFamily="-123" charset="-128"/>
              <a:cs typeface="ＭＳ Ｐゴシック" pitchFamily="-123" charset="-128"/>
            </a:rPr>
            <a:t>Restricted in-copyright data; may or may not be subject to additional third- party restrictions (no download)</a:t>
          </a:r>
          <a:endParaRPr lang="en-US" sz="1200" kern="1200" dirty="0"/>
        </a:p>
      </dsp:txBody>
      <dsp:txXfrm rot="-5400000">
        <a:off x="3206497" y="4997672"/>
        <a:ext cx="5670129" cy="560244"/>
      </dsp:txXfrm>
    </dsp:sp>
    <dsp:sp modelId="{ED771293-623D-F448-BBCC-57D90E16431C}">
      <dsp:nvSpPr>
        <dsp:cNvPr id="0" name=""/>
        <dsp:cNvSpPr/>
      </dsp:nvSpPr>
      <dsp:spPr>
        <a:xfrm>
          <a:off x="0" y="4889757"/>
          <a:ext cx="3206496" cy="776075"/>
        </a:xfrm>
        <a:prstGeom prst="roundRect">
          <a:avLst/>
        </a:prstGeom>
        <a:gradFill rotWithShape="0">
          <a:gsLst>
            <a:gs pos="0">
              <a:schemeClr val="accent2">
                <a:alpha val="90000"/>
                <a:hueOff val="0"/>
                <a:satOff val="0"/>
                <a:lumOff val="0"/>
                <a:alphaOff val="-40000"/>
                <a:tint val="100000"/>
                <a:shade val="100000"/>
                <a:satMod val="130000"/>
              </a:schemeClr>
            </a:gs>
            <a:gs pos="100000">
              <a:schemeClr val="accent2">
                <a:alpha val="90000"/>
                <a:hueOff val="0"/>
                <a:satOff val="0"/>
                <a:lumOff val="0"/>
                <a:alphaOff val="-4000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8590" tIns="74295" rIns="148590" bIns="74295" numCol="1" spcCol="1270" anchor="ctr" anchorCtr="0">
          <a:noAutofit/>
        </a:bodyPr>
        <a:lstStyle/>
        <a:p>
          <a:pPr lvl="0" algn="ctr" defTabSz="1733550">
            <a:lnSpc>
              <a:spcPct val="90000"/>
            </a:lnSpc>
            <a:spcBef>
              <a:spcPct val="0"/>
            </a:spcBef>
            <a:spcAft>
              <a:spcPct val="35000"/>
            </a:spcAft>
          </a:pPr>
          <a:r>
            <a:rPr lang="en-US" sz="3900" kern="1200" dirty="0" smtClean="0"/>
            <a:t>Level 3</a:t>
          </a:r>
          <a:endParaRPr lang="en-US" sz="3900" kern="1200" dirty="0"/>
        </a:p>
      </dsp:txBody>
      <dsp:txXfrm>
        <a:off x="37885" y="4927642"/>
        <a:ext cx="3130726" cy="700305"/>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6" charset="0"/>
              </a:defRPr>
            </a:lvl1pPr>
          </a:lstStyle>
          <a:p>
            <a:fld id="{64B1CA68-6D8F-4A88-9080-0DB4B2BB13CC}" type="datetime1">
              <a:rPr lang="en-US"/>
              <a:pPr/>
              <a:t>4/9/15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6" charset="0"/>
              </a:defRPr>
            </a:lvl1pPr>
          </a:lstStyle>
          <a:p>
            <a:fld id="{10570931-8671-4992-AC81-0267CAC32244}" type="slidenum">
              <a:rPr lang="en-US"/>
              <a:pPr/>
              <a:t>‹#›</a:t>
            </a:fld>
            <a:endParaRPr lang="en-US" dirty="0"/>
          </a:p>
        </p:txBody>
      </p:sp>
    </p:spTree>
    <p:extLst>
      <p:ext uri="{BB962C8B-B14F-4D97-AF65-F5344CB8AC3E}">
        <p14:creationId xmlns:p14="http://schemas.microsoft.com/office/powerpoint/2010/main" val="163609709"/>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23" charset="-128"/>
        <a:cs typeface="ＭＳ Ｐゴシック" pitchFamily="-123"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23"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23"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23"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23"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D10D2A-F75A-C242-82B3-6420922E2657}" type="slidenum">
              <a:rPr lang="en-US" smtClean="0"/>
              <a:t>2</a:t>
            </a:fld>
            <a:endParaRPr lang="en-US" dirty="0"/>
          </a:p>
        </p:txBody>
      </p:sp>
    </p:spTree>
    <p:extLst>
      <p:ext uri="{BB962C8B-B14F-4D97-AF65-F5344CB8AC3E}">
        <p14:creationId xmlns:p14="http://schemas.microsoft.com/office/powerpoint/2010/main" val="28980522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Slide Number Placeholder 3"/>
          <p:cNvSpPr>
            <a:spLocks noGrp="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pitchFamily="36" charset="-128"/>
              </a:defRPr>
            </a:lvl1pPr>
            <a:lvl2pPr marL="37931725" indent="-37474525" eaLnBrk="0" hangingPunct="0">
              <a:defRPr sz="2400">
                <a:solidFill>
                  <a:schemeClr val="tx1"/>
                </a:solidFill>
                <a:latin typeface="Arial" charset="0"/>
                <a:ea typeface="ＭＳ Ｐゴシック" pitchFamily="36" charset="-128"/>
              </a:defRPr>
            </a:lvl2pPr>
            <a:lvl3pPr eaLnBrk="0" hangingPunct="0">
              <a:defRPr sz="2400">
                <a:solidFill>
                  <a:schemeClr val="tx1"/>
                </a:solidFill>
                <a:latin typeface="Arial" charset="0"/>
                <a:ea typeface="ＭＳ Ｐゴシック" pitchFamily="36" charset="-128"/>
              </a:defRPr>
            </a:lvl3pPr>
            <a:lvl4pPr eaLnBrk="0" hangingPunct="0">
              <a:defRPr sz="2400">
                <a:solidFill>
                  <a:schemeClr val="tx1"/>
                </a:solidFill>
                <a:latin typeface="Arial" charset="0"/>
                <a:ea typeface="ＭＳ Ｐゴシック" pitchFamily="36" charset="-128"/>
              </a:defRPr>
            </a:lvl4pPr>
            <a:lvl5pPr eaLnBrk="0" hangingPunct="0">
              <a:defRPr sz="2400">
                <a:solidFill>
                  <a:schemeClr val="tx1"/>
                </a:solidFill>
                <a:latin typeface="Arial" charset="0"/>
                <a:ea typeface="ＭＳ Ｐゴシック" pitchFamily="36" charset="-128"/>
              </a:defRPr>
            </a:lvl5pPr>
            <a:lvl6pPr marL="457200" eaLnBrk="0" fontAlgn="base" hangingPunct="0">
              <a:spcBef>
                <a:spcPct val="0"/>
              </a:spcBef>
              <a:spcAft>
                <a:spcPct val="0"/>
              </a:spcAft>
              <a:defRPr sz="2400">
                <a:solidFill>
                  <a:schemeClr val="tx1"/>
                </a:solidFill>
                <a:latin typeface="Arial" charset="0"/>
                <a:ea typeface="ＭＳ Ｐゴシック" pitchFamily="36" charset="-128"/>
              </a:defRPr>
            </a:lvl6pPr>
            <a:lvl7pPr marL="914400" eaLnBrk="0" fontAlgn="base" hangingPunct="0">
              <a:spcBef>
                <a:spcPct val="0"/>
              </a:spcBef>
              <a:spcAft>
                <a:spcPct val="0"/>
              </a:spcAft>
              <a:defRPr sz="2400">
                <a:solidFill>
                  <a:schemeClr val="tx1"/>
                </a:solidFill>
                <a:latin typeface="Arial" charset="0"/>
                <a:ea typeface="ＭＳ Ｐゴシック" pitchFamily="36" charset="-128"/>
              </a:defRPr>
            </a:lvl7pPr>
            <a:lvl8pPr marL="1371600" eaLnBrk="0" fontAlgn="base" hangingPunct="0">
              <a:spcBef>
                <a:spcPct val="0"/>
              </a:spcBef>
              <a:spcAft>
                <a:spcPct val="0"/>
              </a:spcAft>
              <a:defRPr sz="2400">
                <a:solidFill>
                  <a:schemeClr val="tx1"/>
                </a:solidFill>
                <a:latin typeface="Arial" charset="0"/>
                <a:ea typeface="ＭＳ Ｐゴシック" pitchFamily="36" charset="-128"/>
              </a:defRPr>
            </a:lvl8pPr>
            <a:lvl9pPr marL="1828800" eaLnBrk="0" fontAlgn="base" hangingPunct="0">
              <a:spcBef>
                <a:spcPct val="0"/>
              </a:spcBef>
              <a:spcAft>
                <a:spcPct val="0"/>
              </a:spcAft>
              <a:defRPr sz="2400">
                <a:solidFill>
                  <a:schemeClr val="tx1"/>
                </a:solidFill>
                <a:latin typeface="Arial" charset="0"/>
                <a:ea typeface="ＭＳ Ｐゴシック" pitchFamily="36" charset="-128"/>
              </a:defRPr>
            </a:lvl9pPr>
          </a:lstStyle>
          <a:p>
            <a:pPr eaLnBrk="1" hangingPunct="1"/>
            <a:fld id="{D0409A68-5B7C-4CA8-A3B7-3A8E10FE0661}" type="slidenum">
              <a:rPr lang="en-US" sz="1200">
                <a:latin typeface="Calibri" pitchFamily="36" charset="0"/>
              </a:rPr>
              <a:pPr eaLnBrk="1" hangingPunct="1"/>
              <a:t>3</a:t>
            </a:fld>
            <a:endParaRPr lang="en-US" sz="1200" dirty="0">
              <a:latin typeface="Calibri" pitchFamily="36" charset="0"/>
            </a:endParaRPr>
          </a:p>
        </p:txBody>
      </p:sp>
      <p:sp>
        <p:nvSpPr>
          <p:cNvPr id="22532" name="Notes Placeholder 4"/>
          <p:cNvSpPr>
            <a:spLocks noGrp="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spcBef>
                <a:spcPct val="30000"/>
              </a:spcBef>
            </a:pPr>
            <a:endParaRPr lang="en-US" sz="1200" dirty="0">
              <a:latin typeface="Calibri" pitchFamily="36"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lvl="0"/>
            <a:r>
              <a:rPr lang="en-US" sz="1200" b="1" kern="1200" dirty="0" smtClean="0">
                <a:solidFill>
                  <a:schemeClr val="tx1"/>
                </a:solidFill>
                <a:effectLst/>
                <a:latin typeface="+mn-lt"/>
                <a:ea typeface="ＭＳ Ｐゴシック" pitchFamily="-123" charset="-128"/>
                <a:cs typeface="ＭＳ Ｐゴシック" pitchFamily="-123" charset="-128"/>
              </a:rPr>
              <a:t>Level 0 – </a:t>
            </a:r>
            <a:r>
              <a:rPr lang="en-US" sz="1200" kern="1200" dirty="0" smtClean="0">
                <a:solidFill>
                  <a:schemeClr val="tx1"/>
                </a:solidFill>
                <a:effectLst/>
                <a:latin typeface="+mn-lt"/>
                <a:ea typeface="ＭＳ Ｐゴシック" pitchFamily="-123" charset="-128"/>
                <a:cs typeface="ＭＳ Ｐゴシック" pitchFamily="-123" charset="-128"/>
              </a:rPr>
              <a:t>Derived Factual Data or Supplementary Bibliographic Data; Publicly available in US and worldwide (bulk download permitted)</a:t>
            </a:r>
          </a:p>
          <a:p>
            <a:r>
              <a:rPr lang="en-US" sz="1200" kern="1200" dirty="0" smtClean="0">
                <a:solidFill>
                  <a:schemeClr val="tx1"/>
                </a:solidFill>
                <a:effectLst/>
                <a:latin typeface="+mn-lt"/>
                <a:ea typeface="ＭＳ Ｐゴシック" pitchFamily="-123" charset="-128"/>
                <a:cs typeface="ＭＳ Ｐゴシック" pitchFamily="-123" charset="-128"/>
              </a:rPr>
              <a:t> </a:t>
            </a:r>
          </a:p>
          <a:p>
            <a:pPr lvl="0"/>
            <a:r>
              <a:rPr lang="en-US" sz="1200" b="1" kern="1200" dirty="0" smtClean="0">
                <a:solidFill>
                  <a:schemeClr val="tx1"/>
                </a:solidFill>
                <a:effectLst/>
                <a:latin typeface="+mn-lt"/>
                <a:ea typeface="ＭＳ Ｐゴシック" pitchFamily="-123" charset="-128"/>
                <a:cs typeface="ＭＳ Ｐゴシック" pitchFamily="-123" charset="-128"/>
              </a:rPr>
              <a:t>Level 1.A – </a:t>
            </a:r>
            <a:r>
              <a:rPr lang="en-US" sz="1200" kern="1200" dirty="0" smtClean="0">
                <a:solidFill>
                  <a:schemeClr val="tx1"/>
                </a:solidFill>
                <a:effectLst/>
                <a:latin typeface="+mn-lt"/>
                <a:ea typeface="ＭＳ Ｐゴシック" pitchFamily="-123" charset="-128"/>
                <a:cs typeface="ＭＳ Ｐゴシック" pitchFamily="-123" charset="-128"/>
              </a:rPr>
              <a:t>Page text or Page images that are in public domain in US only and not subject to third party restrictions; Publicly available to everyone in the US (no bulk download)</a:t>
            </a:r>
          </a:p>
          <a:p>
            <a:r>
              <a:rPr lang="en-US" sz="1200" kern="1200" dirty="0" smtClean="0">
                <a:solidFill>
                  <a:schemeClr val="tx1"/>
                </a:solidFill>
                <a:effectLst/>
                <a:latin typeface="+mn-lt"/>
                <a:ea typeface="ＭＳ Ｐゴシック" pitchFamily="-123" charset="-128"/>
                <a:cs typeface="ＭＳ Ｐゴシック" pitchFamily="-123" charset="-128"/>
              </a:rPr>
              <a:t> </a:t>
            </a:r>
          </a:p>
          <a:p>
            <a:pPr lvl="0"/>
            <a:r>
              <a:rPr lang="en-US" sz="1200" b="1" kern="1200" dirty="0" smtClean="0">
                <a:solidFill>
                  <a:schemeClr val="tx1"/>
                </a:solidFill>
                <a:effectLst/>
                <a:latin typeface="+mn-lt"/>
                <a:ea typeface="ＭＳ Ｐゴシック" pitchFamily="-123" charset="-128"/>
                <a:cs typeface="ＭＳ Ｐゴシック" pitchFamily="-123" charset="-128"/>
              </a:rPr>
              <a:t>Level 1.B – </a:t>
            </a:r>
            <a:r>
              <a:rPr lang="en-US" sz="1200" kern="1200" dirty="0" smtClean="0">
                <a:solidFill>
                  <a:schemeClr val="tx1"/>
                </a:solidFill>
                <a:effectLst/>
                <a:latin typeface="+mn-lt"/>
                <a:ea typeface="ＭＳ Ｐゴシック" pitchFamily="-123" charset="-128"/>
                <a:cs typeface="ＭＳ Ｐゴシック" pitchFamily="-123" charset="-128"/>
              </a:rPr>
              <a:t>Page text or Page images that are in the public domain worldwide and not subject to third party restrictions; Publicly available to everyone worldwide (no bulk download)</a:t>
            </a:r>
          </a:p>
          <a:p>
            <a:r>
              <a:rPr lang="en-US" sz="1200" kern="1200" dirty="0" smtClean="0">
                <a:solidFill>
                  <a:schemeClr val="tx1"/>
                </a:solidFill>
                <a:effectLst/>
                <a:latin typeface="+mn-lt"/>
                <a:ea typeface="ＭＳ Ｐゴシック" pitchFamily="-123" charset="-128"/>
                <a:cs typeface="ＭＳ Ｐゴシック" pitchFamily="-123" charset="-128"/>
              </a:rPr>
              <a:t> </a:t>
            </a:r>
          </a:p>
          <a:p>
            <a:pPr lvl="0"/>
            <a:r>
              <a:rPr lang="en-US" sz="1200" b="1" kern="1200" dirty="0" smtClean="0">
                <a:solidFill>
                  <a:schemeClr val="tx1"/>
                </a:solidFill>
                <a:effectLst/>
                <a:latin typeface="+mn-lt"/>
                <a:ea typeface="ＭＳ Ｐゴシック" pitchFamily="-123" charset="-128"/>
                <a:cs typeface="ＭＳ Ｐゴシック" pitchFamily="-123" charset="-128"/>
              </a:rPr>
              <a:t>Level 1.C – </a:t>
            </a:r>
            <a:r>
              <a:rPr lang="en-US" sz="1200" kern="1200" dirty="0" smtClean="0">
                <a:solidFill>
                  <a:schemeClr val="tx1"/>
                </a:solidFill>
                <a:effectLst/>
                <a:latin typeface="+mn-lt"/>
                <a:ea typeface="ＭＳ Ｐゴシック" pitchFamily="-123" charset="-128"/>
                <a:cs typeface="ＭＳ Ｐゴシック" pitchFamily="-123" charset="-128"/>
              </a:rPr>
              <a:t>Primary Bibliographic Metadata; Publicly available in US and worldwide (no bulk download)</a:t>
            </a:r>
          </a:p>
          <a:p>
            <a:r>
              <a:rPr lang="en-US" sz="1200" kern="1200" dirty="0" smtClean="0">
                <a:solidFill>
                  <a:schemeClr val="tx1"/>
                </a:solidFill>
                <a:effectLst/>
                <a:latin typeface="+mn-lt"/>
                <a:ea typeface="ＭＳ Ｐゴシック" pitchFamily="-123" charset="-128"/>
                <a:cs typeface="ＭＳ Ｐゴシック" pitchFamily="-123" charset="-128"/>
              </a:rPr>
              <a:t> </a:t>
            </a:r>
          </a:p>
          <a:p>
            <a:pPr lvl="0"/>
            <a:r>
              <a:rPr lang="en-US" sz="1200" b="1" kern="1200" dirty="0" smtClean="0">
                <a:solidFill>
                  <a:schemeClr val="tx1"/>
                </a:solidFill>
                <a:effectLst/>
                <a:latin typeface="+mn-lt"/>
                <a:ea typeface="ＭＳ Ｐゴシック" pitchFamily="-123" charset="-128"/>
                <a:cs typeface="ＭＳ Ｐゴシック" pitchFamily="-123" charset="-128"/>
              </a:rPr>
              <a:t>Level 2.A – </a:t>
            </a:r>
            <a:r>
              <a:rPr lang="en-US" sz="1200" kern="1200" dirty="0" smtClean="0">
                <a:solidFill>
                  <a:schemeClr val="tx1"/>
                </a:solidFill>
                <a:effectLst/>
                <a:latin typeface="+mn-lt"/>
                <a:ea typeface="ＭＳ Ｐゴシック" pitchFamily="-123" charset="-128"/>
                <a:cs typeface="ＭＳ Ｐゴシック" pitchFamily="-123" charset="-128"/>
              </a:rPr>
              <a:t>Page text or Page images that are in public domain in US only and are subject to third party restrictions; Publicly available to everyone in the US (no download)</a:t>
            </a:r>
          </a:p>
          <a:p>
            <a:r>
              <a:rPr lang="en-US" sz="1200" kern="1200" dirty="0" smtClean="0">
                <a:solidFill>
                  <a:schemeClr val="tx1"/>
                </a:solidFill>
                <a:effectLst/>
                <a:latin typeface="+mn-lt"/>
                <a:ea typeface="ＭＳ Ｐゴシック" pitchFamily="-123" charset="-128"/>
                <a:cs typeface="ＭＳ Ｐゴシック" pitchFamily="-123" charset="-128"/>
              </a:rPr>
              <a:t> </a:t>
            </a:r>
          </a:p>
          <a:p>
            <a:pPr lvl="0"/>
            <a:r>
              <a:rPr lang="en-US" sz="1200" b="1" kern="1200" dirty="0" smtClean="0">
                <a:solidFill>
                  <a:schemeClr val="tx1"/>
                </a:solidFill>
                <a:effectLst/>
                <a:latin typeface="+mn-lt"/>
                <a:ea typeface="ＭＳ Ｐゴシック" pitchFamily="-123" charset="-128"/>
                <a:cs typeface="ＭＳ Ｐゴシック" pitchFamily="-123" charset="-128"/>
              </a:rPr>
              <a:t>Level 2.B – </a:t>
            </a:r>
            <a:r>
              <a:rPr lang="en-US" sz="1200" kern="1200" dirty="0" smtClean="0">
                <a:solidFill>
                  <a:schemeClr val="tx1"/>
                </a:solidFill>
                <a:effectLst/>
                <a:latin typeface="+mn-lt"/>
                <a:ea typeface="ＭＳ Ｐゴシック" pitchFamily="-123" charset="-128"/>
                <a:cs typeface="ＭＳ Ｐゴシック" pitchFamily="-123" charset="-128"/>
              </a:rPr>
              <a:t>Page text or Page images that are in public domain worldwide and are subject to third party restrictions; Publicly available to everyone worldwide (no download)</a:t>
            </a:r>
          </a:p>
          <a:p>
            <a:r>
              <a:rPr lang="en-US" sz="1200" kern="1200" dirty="0" smtClean="0">
                <a:solidFill>
                  <a:schemeClr val="tx1"/>
                </a:solidFill>
                <a:effectLst/>
                <a:latin typeface="+mn-lt"/>
                <a:ea typeface="ＭＳ Ｐゴシック" pitchFamily="-123" charset="-128"/>
                <a:cs typeface="ＭＳ Ｐゴシック" pitchFamily="-123" charset="-128"/>
              </a:rPr>
              <a:t> </a:t>
            </a:r>
          </a:p>
          <a:p>
            <a:pPr lvl="0"/>
            <a:r>
              <a:rPr lang="en-US" sz="1200" b="1" kern="1200" dirty="0" smtClean="0">
                <a:solidFill>
                  <a:schemeClr val="tx1"/>
                </a:solidFill>
                <a:effectLst/>
                <a:latin typeface="+mn-lt"/>
                <a:ea typeface="ＭＳ Ｐゴシック" pitchFamily="-123" charset="-128"/>
                <a:cs typeface="ＭＳ Ｐゴシック" pitchFamily="-123" charset="-128"/>
              </a:rPr>
              <a:t>Level 3 – </a:t>
            </a:r>
            <a:r>
              <a:rPr lang="en-US" sz="1200" kern="1200" dirty="0" smtClean="0">
                <a:solidFill>
                  <a:schemeClr val="tx1"/>
                </a:solidFill>
                <a:effectLst/>
                <a:latin typeface="+mn-lt"/>
                <a:ea typeface="ＭＳ Ｐゴシック" pitchFamily="-123" charset="-128"/>
                <a:cs typeface="ＭＳ Ｐゴシック" pitchFamily="-123" charset="-128"/>
              </a:rPr>
              <a:t>Restricted in-copyright data; may or may not be subject to additional third- party restrictions (no download)</a:t>
            </a:r>
          </a:p>
          <a:p>
            <a:endParaRPr lang="en-US" dirty="0"/>
          </a:p>
        </p:txBody>
      </p:sp>
      <p:sp>
        <p:nvSpPr>
          <p:cNvPr id="4" name="Slide Number Placeholder 3"/>
          <p:cNvSpPr>
            <a:spLocks noGrp="1"/>
          </p:cNvSpPr>
          <p:nvPr>
            <p:ph type="sldNum" sz="quarter" idx="10"/>
          </p:nvPr>
        </p:nvSpPr>
        <p:spPr/>
        <p:txBody>
          <a:bodyPr/>
          <a:lstStyle/>
          <a:p>
            <a:fld id="{10570931-8671-4992-AC81-0267CAC32244}" type="slidenum">
              <a:rPr lang="en-US" smtClean="0"/>
              <a:pPr/>
              <a:t>7</a:t>
            </a:fld>
            <a:endParaRPr lang="en-US" dirty="0"/>
          </a:p>
        </p:txBody>
      </p:sp>
    </p:spTree>
    <p:extLst>
      <p:ext uri="{BB962C8B-B14F-4D97-AF65-F5344CB8AC3E}">
        <p14:creationId xmlns:p14="http://schemas.microsoft.com/office/powerpoint/2010/main" val="19526472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Registry</a:t>
            </a:r>
            <a:r>
              <a:rPr lang="en-US" baseline="0" dirty="0" smtClean="0"/>
              <a:t> – agent can deploy any service listed in this digram and can run with the computational resources – </a:t>
            </a:r>
          </a:p>
          <a:p>
            <a:endParaRPr lang="en-US" baseline="0" dirty="0" smtClean="0"/>
          </a:p>
          <a:p>
            <a:r>
              <a:rPr lang="en-US" baseline="0" dirty="0" smtClean="0"/>
              <a:t>Original Plan iis to use XSEDE – not using this on IIS machine but are using ODIN (128 node cluster each core has 4Gb memory and 4 computation cores)– smoketree (D2I server)(24 cores physical 48 loical cores 128 GB memory) – these are not long term just using for now - </a:t>
            </a:r>
            <a:endParaRPr lang="en-US" dirty="0"/>
          </a:p>
        </p:txBody>
      </p:sp>
      <p:sp>
        <p:nvSpPr>
          <p:cNvPr id="4" name="Slide Number Placeholder 3"/>
          <p:cNvSpPr>
            <a:spLocks noGrp="1"/>
          </p:cNvSpPr>
          <p:nvPr>
            <p:ph type="sldNum" sz="quarter" idx="10"/>
          </p:nvPr>
        </p:nvSpPr>
        <p:spPr/>
        <p:txBody>
          <a:bodyPr/>
          <a:lstStyle/>
          <a:p>
            <a:fld id="{FD9E2101-E4B0-0A46-8F9A-E23D55808D9C}" type="slidenum">
              <a:rPr lang="en-US" smtClean="0"/>
              <a:pPr/>
              <a:t>9</a:t>
            </a:fld>
            <a:endParaRPr lang="en-US" dirty="0"/>
          </a:p>
        </p:txBody>
      </p:sp>
    </p:spTree>
    <p:extLst>
      <p:ext uri="{BB962C8B-B14F-4D97-AF65-F5344CB8AC3E}">
        <p14:creationId xmlns:p14="http://schemas.microsoft.com/office/powerpoint/2010/main" val="6416732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996EAD13-3582-4AC6-9E30-4536C8424F6C}" type="datetime1">
              <a:rPr lang="en-US"/>
              <a:pPr/>
              <a:t>4/9/15</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fld id="{43E2C8BD-8E99-4B4D-A356-F98833EE6F91}" type="slidenum">
              <a:rPr lang="en-US"/>
              <a:pPr/>
              <a:t>‹#›</a:t>
            </a:fld>
            <a:endParaRPr lang="en-US" dirty="0"/>
          </a:p>
        </p:txBody>
      </p:sp>
    </p:spTree>
    <p:extLst>
      <p:ext uri="{BB962C8B-B14F-4D97-AF65-F5344CB8AC3E}">
        <p14:creationId xmlns:p14="http://schemas.microsoft.com/office/powerpoint/2010/main" val="832723291"/>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cSld name="2_HathiTrust">
    <p:spTree>
      <p:nvGrpSpPr>
        <p:cNvPr id="1" name=""/>
        <p:cNvGrpSpPr/>
        <p:nvPr/>
      </p:nvGrpSpPr>
      <p:grpSpPr>
        <a:xfrm>
          <a:off x="0" y="0"/>
          <a:ext cx="0" cy="0"/>
          <a:chOff x="0" y="0"/>
          <a:chExt cx="0" cy="0"/>
        </a:xfrm>
      </p:grpSpPr>
      <p:sp>
        <p:nvSpPr>
          <p:cNvPr id="4" name="Rectangle 3"/>
          <p:cNvSpPr/>
          <p:nvPr/>
        </p:nvSpPr>
        <p:spPr>
          <a:xfrm>
            <a:off x="177800" y="196850"/>
            <a:ext cx="8788400" cy="6407150"/>
          </a:xfrm>
          <a:prstGeom prst="rect">
            <a:avLst/>
          </a:prstGeom>
          <a:solidFill>
            <a:schemeClr val="bg1"/>
          </a:solidFill>
          <a:ln w="12700" cap="flat" cmpd="sng" algn="ctr">
            <a:solidFill>
              <a:srgbClr val="FF66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ln w="34925" cap="flat" cmpd="sng" algn="ctr">
                <a:solidFill>
                  <a:srgbClr val="FF6600"/>
                </a:solidFill>
                <a:prstDash val="solid"/>
                <a:round/>
                <a:headEnd type="none" w="med" len="med"/>
                <a:tailEnd type="none" w="med" len="med"/>
              </a:ln>
              <a:solidFill>
                <a:srgbClr val="FF6600"/>
              </a:solidFill>
              <a:ea typeface="Arial" pitchFamily="-65" charset="0"/>
              <a:cs typeface="Arial" pitchFamily="-65" charset="0"/>
            </a:endParaRPr>
          </a:p>
        </p:txBody>
      </p:sp>
      <p:cxnSp>
        <p:nvCxnSpPr>
          <p:cNvPr id="8" name="Straight Connector 7"/>
          <p:cNvCxnSpPr>
            <a:cxnSpLocks noChangeShapeType="1"/>
          </p:cNvCxnSpPr>
          <p:nvPr/>
        </p:nvCxnSpPr>
        <p:spPr bwMode="auto">
          <a:xfrm>
            <a:off x="571500" y="1524000"/>
            <a:ext cx="8001000" cy="1588"/>
          </a:xfrm>
          <a:prstGeom prst="line">
            <a:avLst/>
          </a:prstGeom>
          <a:noFill/>
          <a:ln w="12700">
            <a:solidFill>
              <a:srgbClr val="D57007"/>
            </a:solidFill>
            <a:round/>
            <a:headEnd/>
            <a:tailEnd/>
          </a:ln>
          <a:effectLst>
            <a:outerShdw blurRad="63500" dist="23000" dir="5400000" rotWithShape="0">
              <a:srgbClr val="000000">
                <a:alpha val="34999"/>
              </a:srgbClr>
            </a:outerShdw>
          </a:effectLst>
        </p:spPr>
      </p:cxnSp>
      <p:sp>
        <p:nvSpPr>
          <p:cNvPr id="5" name="Title 1"/>
          <p:cNvSpPr>
            <a:spLocks noGrp="1"/>
          </p:cNvSpPr>
          <p:nvPr>
            <p:ph type="title"/>
          </p:nvPr>
        </p:nvSpPr>
        <p:spPr>
          <a:xfrm>
            <a:off x="457200" y="274638"/>
            <a:ext cx="8229600" cy="1143000"/>
          </a:xfrm>
        </p:spPr>
        <p:txBody>
          <a:bodyPr/>
          <a:lstStyle>
            <a:lvl1pPr>
              <a:defRPr>
                <a:solidFill>
                  <a:schemeClr val="tx1">
                    <a:lumMod val="75000"/>
                    <a:lumOff val="25000"/>
                  </a:schemeClr>
                </a:solidFill>
              </a:defRPr>
            </a:lvl1pPr>
          </a:lstStyle>
          <a:p>
            <a:r>
              <a:rPr lang="en-US" smtClean="0"/>
              <a:t>Click to edit Master title style</a:t>
            </a:r>
            <a:endParaRPr lang="en-US" dirty="0"/>
          </a:p>
        </p:txBody>
      </p:sp>
      <p:sp>
        <p:nvSpPr>
          <p:cNvPr id="6" name="Content Placeholder 2"/>
          <p:cNvSpPr>
            <a:spLocks noGrp="1"/>
          </p:cNvSpPr>
          <p:nvPr>
            <p:ph idx="1"/>
          </p:nvPr>
        </p:nvSpPr>
        <p:spPr>
          <a:xfrm>
            <a:off x="457200" y="1600201"/>
            <a:ext cx="8229600" cy="4895849"/>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29600" y="5897880"/>
            <a:ext cx="914400" cy="960120"/>
          </a:xfrm>
          <a:prstGeom prst="rect">
            <a:avLst/>
          </a:prstGeom>
        </p:spPr>
      </p:pic>
    </p:spTree>
    <p:extLst>
      <p:ext uri="{BB962C8B-B14F-4D97-AF65-F5344CB8AC3E}">
        <p14:creationId xmlns:p14="http://schemas.microsoft.com/office/powerpoint/2010/main" val="1137913429"/>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sp>
        <p:nvSpPr>
          <p:cNvPr id="3" name="TextBox 2"/>
          <p:cNvSpPr txBox="1"/>
          <p:nvPr/>
        </p:nvSpPr>
        <p:spPr>
          <a:xfrm>
            <a:off x="6265863" y="1219200"/>
            <a:ext cx="184150" cy="369888"/>
          </a:xfrm>
          <a:prstGeom prst="rect">
            <a:avLst/>
          </a:prstGeom>
          <a:noFill/>
        </p:spPr>
        <p:txBody>
          <a:bodyPr wrap="none">
            <a:spAutoFit/>
          </a:bodyPr>
          <a:lstStyle/>
          <a:p>
            <a:pPr fontAlgn="auto">
              <a:spcBef>
                <a:spcPts val="0"/>
              </a:spcBef>
              <a:spcAft>
                <a:spcPts val="0"/>
              </a:spcAft>
              <a:defRPr/>
            </a:pPr>
            <a:endParaRPr lang="en-US" sz="1800" dirty="0">
              <a:latin typeface="+mn-lt"/>
              <a:ea typeface="+mn-ea"/>
            </a:endParaRPr>
          </a:p>
        </p:txBody>
      </p:sp>
      <p:sp>
        <p:nvSpPr>
          <p:cNvPr id="4" name="Rectangle 3"/>
          <p:cNvSpPr/>
          <p:nvPr/>
        </p:nvSpPr>
        <p:spPr>
          <a:xfrm>
            <a:off x="647700" y="1752600"/>
            <a:ext cx="7848600" cy="3975100"/>
          </a:xfrm>
          <a:prstGeom prst="rect">
            <a:avLst/>
          </a:prstGeom>
          <a:ln w="38100">
            <a:solidFill>
              <a:srgbClr val="FF6600"/>
            </a:solidFill>
            <a:prstDash val="solid"/>
          </a:ln>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sz="1800" dirty="0">
              <a:solidFill>
                <a:srgbClr val="000000"/>
              </a:solidFill>
              <a:ea typeface="Arial" pitchFamily="-65" charset="0"/>
              <a:cs typeface="Arial" pitchFamily="-65" charset="0"/>
            </a:endParaRPr>
          </a:p>
        </p:txBody>
      </p:sp>
      <p:sp>
        <p:nvSpPr>
          <p:cNvPr id="6" name="TextBox 5"/>
          <p:cNvSpPr txBox="1"/>
          <p:nvPr/>
        </p:nvSpPr>
        <p:spPr>
          <a:xfrm>
            <a:off x="1689100" y="455615"/>
            <a:ext cx="4576764" cy="954107"/>
          </a:xfrm>
          <a:prstGeom prst="rect">
            <a:avLst/>
          </a:prstGeom>
          <a:noFill/>
        </p:spPr>
        <p:txBody>
          <a:bodyPr wrap="square">
            <a:spAutoFit/>
          </a:bodyPr>
          <a:lstStyle>
            <a:lvl1pPr eaLnBrk="0" hangingPunct="0">
              <a:defRPr sz="2400">
                <a:solidFill>
                  <a:schemeClr val="tx1"/>
                </a:solidFill>
                <a:latin typeface="Arial" charset="0"/>
                <a:ea typeface="ＭＳ Ｐゴシック" pitchFamily="36" charset="-128"/>
              </a:defRPr>
            </a:lvl1pPr>
            <a:lvl2pPr marL="37931725" indent="-37474525" eaLnBrk="0" hangingPunct="0">
              <a:defRPr sz="2400">
                <a:solidFill>
                  <a:schemeClr val="tx1"/>
                </a:solidFill>
                <a:latin typeface="Arial" charset="0"/>
                <a:ea typeface="ＭＳ Ｐゴシック" pitchFamily="36" charset="-128"/>
              </a:defRPr>
            </a:lvl2pPr>
            <a:lvl3pPr eaLnBrk="0" hangingPunct="0">
              <a:defRPr sz="2400">
                <a:solidFill>
                  <a:schemeClr val="tx1"/>
                </a:solidFill>
                <a:latin typeface="Arial" charset="0"/>
                <a:ea typeface="ＭＳ Ｐゴシック" pitchFamily="36" charset="-128"/>
              </a:defRPr>
            </a:lvl3pPr>
            <a:lvl4pPr eaLnBrk="0" hangingPunct="0">
              <a:defRPr sz="2400">
                <a:solidFill>
                  <a:schemeClr val="tx1"/>
                </a:solidFill>
                <a:latin typeface="Arial" charset="0"/>
                <a:ea typeface="ＭＳ Ｐゴシック" pitchFamily="36" charset="-128"/>
              </a:defRPr>
            </a:lvl4pPr>
            <a:lvl5pPr eaLnBrk="0" hangingPunct="0">
              <a:defRPr sz="2400">
                <a:solidFill>
                  <a:schemeClr val="tx1"/>
                </a:solidFill>
                <a:latin typeface="Arial" charset="0"/>
                <a:ea typeface="ＭＳ Ｐゴシック" pitchFamily="36" charset="-128"/>
              </a:defRPr>
            </a:lvl5pPr>
            <a:lvl6pPr marL="457200" eaLnBrk="0" fontAlgn="base" hangingPunct="0">
              <a:spcBef>
                <a:spcPct val="0"/>
              </a:spcBef>
              <a:spcAft>
                <a:spcPct val="0"/>
              </a:spcAft>
              <a:defRPr sz="2400">
                <a:solidFill>
                  <a:schemeClr val="tx1"/>
                </a:solidFill>
                <a:latin typeface="Arial" charset="0"/>
                <a:ea typeface="ＭＳ Ｐゴシック" pitchFamily="36" charset="-128"/>
              </a:defRPr>
            </a:lvl6pPr>
            <a:lvl7pPr marL="914400" eaLnBrk="0" fontAlgn="base" hangingPunct="0">
              <a:spcBef>
                <a:spcPct val="0"/>
              </a:spcBef>
              <a:spcAft>
                <a:spcPct val="0"/>
              </a:spcAft>
              <a:defRPr sz="2400">
                <a:solidFill>
                  <a:schemeClr val="tx1"/>
                </a:solidFill>
                <a:latin typeface="Arial" charset="0"/>
                <a:ea typeface="ＭＳ Ｐゴシック" pitchFamily="36" charset="-128"/>
              </a:defRPr>
            </a:lvl7pPr>
            <a:lvl8pPr marL="1371600" eaLnBrk="0" fontAlgn="base" hangingPunct="0">
              <a:spcBef>
                <a:spcPct val="0"/>
              </a:spcBef>
              <a:spcAft>
                <a:spcPct val="0"/>
              </a:spcAft>
              <a:defRPr sz="2400">
                <a:solidFill>
                  <a:schemeClr val="tx1"/>
                </a:solidFill>
                <a:latin typeface="Arial" charset="0"/>
                <a:ea typeface="ＭＳ Ｐゴシック" pitchFamily="36" charset="-128"/>
              </a:defRPr>
            </a:lvl8pPr>
            <a:lvl9pPr marL="1828800" eaLnBrk="0" fontAlgn="base" hangingPunct="0">
              <a:spcBef>
                <a:spcPct val="0"/>
              </a:spcBef>
              <a:spcAft>
                <a:spcPct val="0"/>
              </a:spcAft>
              <a:defRPr sz="2400">
                <a:solidFill>
                  <a:schemeClr val="tx1"/>
                </a:solidFill>
                <a:latin typeface="Arial" charset="0"/>
                <a:ea typeface="ＭＳ Ｐゴシック" pitchFamily="36" charset="-128"/>
              </a:defRPr>
            </a:lvl9pPr>
          </a:lstStyle>
          <a:p>
            <a:pPr eaLnBrk="1" hangingPunct="1">
              <a:spcAft>
                <a:spcPts val="600"/>
              </a:spcAft>
            </a:pPr>
            <a:r>
              <a:rPr lang="en-US" sz="2800" dirty="0">
                <a:solidFill>
                  <a:srgbClr val="404040"/>
                </a:solidFill>
                <a:latin typeface="Hoefler Text" pitchFamily="36" charset="0"/>
              </a:rPr>
              <a:t>HATHI </a:t>
            </a:r>
            <a:r>
              <a:rPr lang="en-US" sz="2800" dirty="0" smtClean="0">
                <a:solidFill>
                  <a:srgbClr val="404040"/>
                </a:solidFill>
                <a:latin typeface="Hoefler Text" pitchFamily="36" charset="0"/>
              </a:rPr>
              <a:t>TRUST RESEARCH CENTER</a:t>
            </a:r>
            <a:endParaRPr lang="en-US" sz="1600" dirty="0">
              <a:solidFill>
                <a:srgbClr val="404040"/>
              </a:solidFill>
              <a:latin typeface="Hoefler Text" pitchFamily="36" charset="0"/>
            </a:endParaRPr>
          </a:p>
        </p:txBody>
      </p:sp>
      <p:cxnSp>
        <p:nvCxnSpPr>
          <p:cNvPr id="7" name="Straight Connector 6"/>
          <p:cNvCxnSpPr>
            <a:cxnSpLocks noChangeShapeType="1"/>
          </p:cNvCxnSpPr>
          <p:nvPr/>
        </p:nvCxnSpPr>
        <p:spPr bwMode="auto">
          <a:xfrm>
            <a:off x="1638300" y="3311525"/>
            <a:ext cx="5884863" cy="1588"/>
          </a:xfrm>
          <a:prstGeom prst="line">
            <a:avLst/>
          </a:prstGeom>
          <a:noFill/>
          <a:ln w="12700">
            <a:solidFill>
              <a:srgbClr val="D57007"/>
            </a:solidFill>
            <a:round/>
            <a:headEnd/>
            <a:tailEnd/>
          </a:ln>
          <a:effectLst>
            <a:outerShdw blurRad="63500" dist="23000" dir="5400000" rotWithShape="0">
              <a:srgbClr val="000000">
                <a:alpha val="34999"/>
              </a:srgbClr>
            </a:outerShdw>
          </a:effectLst>
        </p:spPr>
      </p:cxnSp>
      <p:sp>
        <p:nvSpPr>
          <p:cNvPr id="15" name="Title 1"/>
          <p:cNvSpPr>
            <a:spLocks noGrp="1"/>
          </p:cNvSpPr>
          <p:nvPr>
            <p:ph type="ctrTitle"/>
          </p:nvPr>
        </p:nvSpPr>
        <p:spPr>
          <a:xfrm>
            <a:off x="647700" y="1689100"/>
            <a:ext cx="7848600" cy="1622426"/>
          </a:xfrm>
        </p:spPr>
        <p:txBody>
          <a:bodyPr/>
          <a:lstStyle>
            <a:lvl1pPr>
              <a:defRPr/>
            </a:lvl1pPr>
          </a:lstStyle>
          <a:p>
            <a:r>
              <a:rPr lang="en-US" dirty="0" smtClean="0"/>
              <a:t>Click to edit Master title style</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3900" y="500221"/>
            <a:ext cx="914400" cy="960120"/>
          </a:xfrm>
          <a:prstGeom prst="rect">
            <a:avLst/>
          </a:prstGeom>
        </p:spPr>
      </p:pic>
    </p:spTree>
    <p:extLst>
      <p:ext uri="{BB962C8B-B14F-4D97-AF65-F5344CB8AC3E}">
        <p14:creationId xmlns:p14="http://schemas.microsoft.com/office/powerpoint/2010/main" val="1202752295"/>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3" name="Rectangle 2"/>
          <p:cNvSpPr/>
          <p:nvPr/>
        </p:nvSpPr>
        <p:spPr>
          <a:xfrm>
            <a:off x="982133" y="1693333"/>
            <a:ext cx="7315200" cy="2315632"/>
          </a:xfrm>
          <a:prstGeom prst="rect">
            <a:avLst/>
          </a:prstGeom>
          <a:ln w="38100">
            <a:solidFill>
              <a:srgbClr val="FF6600"/>
            </a:solidFill>
            <a:prstDash val="solid"/>
          </a:ln>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sz="1800" dirty="0">
              <a:solidFill>
                <a:srgbClr val="000000"/>
              </a:solidFill>
              <a:ea typeface="Arial" pitchFamily="-65" charset="0"/>
              <a:cs typeface="Arial" pitchFamily="-65" charset="0"/>
            </a:endParaRPr>
          </a:p>
        </p:txBody>
      </p:sp>
      <p:sp>
        <p:nvSpPr>
          <p:cNvPr id="2" name="Title 1"/>
          <p:cNvSpPr>
            <a:spLocks noGrp="1"/>
          </p:cNvSpPr>
          <p:nvPr>
            <p:ph type="ctrTitle"/>
          </p:nvPr>
        </p:nvSpPr>
        <p:spPr>
          <a:xfrm>
            <a:off x="1739900" y="2009774"/>
            <a:ext cx="5634038" cy="1622426"/>
          </a:xfrm>
        </p:spPr>
        <p:txBody>
          <a:bodyPr/>
          <a:lstStyle>
            <a:lvl1pPr>
              <a:defRPr/>
            </a:lvl1pPr>
          </a:lstStyle>
          <a:p>
            <a:r>
              <a:rPr lang="en-US" dirty="0" smtClean="0"/>
              <a:t>Click to edit Master title style</a:t>
            </a:r>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09893" y="4229211"/>
            <a:ext cx="1371600" cy="1440179"/>
          </a:xfrm>
          <a:prstGeom prst="rect">
            <a:avLst/>
          </a:prstGeom>
        </p:spPr>
      </p:pic>
    </p:spTree>
    <p:extLst>
      <p:ext uri="{BB962C8B-B14F-4D97-AF65-F5344CB8AC3E}">
        <p14:creationId xmlns:p14="http://schemas.microsoft.com/office/powerpoint/2010/main" val="2348076614"/>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2"/>
            <a:ext cx="2133600" cy="365125"/>
          </a:xfrm>
          <a:prstGeom prst="rect">
            <a:avLst/>
          </a:prstGeom>
        </p:spPr>
        <p:txBody>
          <a:bodyPr/>
          <a:lstStyle/>
          <a:p>
            <a:pPr defTabSz="457200"/>
            <a:r>
              <a:rPr lang="en-US" dirty="0" smtClean="0">
                <a:solidFill>
                  <a:prstClr val="black"/>
                </a:solidFill>
              </a:rPr>
              <a:t>9/10/12</a:t>
            </a:r>
            <a:endParaRPr lang="en-US" dirty="0">
              <a:solidFill>
                <a:prstClr val="black"/>
              </a:solidFil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pPr defTabSz="457200"/>
            <a:endParaRPr lang="en-US" dirty="0">
              <a:solidFill>
                <a:prstClr val="black"/>
              </a:solidFill>
            </a:endParaRPr>
          </a:p>
        </p:txBody>
      </p:sp>
      <p:sp>
        <p:nvSpPr>
          <p:cNvPr id="6" name="Slide Number Placeholder 5"/>
          <p:cNvSpPr>
            <a:spLocks noGrp="1"/>
          </p:cNvSpPr>
          <p:nvPr>
            <p:ph type="sldNum" sz="quarter" idx="12"/>
          </p:nvPr>
        </p:nvSpPr>
        <p:spPr/>
        <p:txBody>
          <a:bodyPr/>
          <a:lstStyle/>
          <a:p>
            <a:fld id="{4886E138-09BC-9543-9627-FED5F9E9ED8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1614985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6" charset="0"/>
              </a:defRPr>
            </a:lvl1pPr>
          </a:lstStyle>
          <a:p>
            <a:fld id="{73B9D27F-B721-416A-AF88-A393DD7FF6F7}" type="datetime1">
              <a:rPr lang="en-US"/>
              <a:pPr/>
              <a:t>4/9/15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6" charset="0"/>
              </a:defRPr>
            </a:lvl1pPr>
          </a:lstStyle>
          <a:p>
            <a:fld id="{F6491059-A2F4-4888-B65A-CC73CDFE84E2}"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3730" r:id="rId1"/>
    <p:sldLayoutId id="2147483735" r:id="rId2"/>
    <p:sldLayoutId id="2147483737" r:id="rId3"/>
    <p:sldLayoutId id="2147483739" r:id="rId4"/>
    <p:sldLayoutId id="2147483740" r:id="rId5"/>
  </p:sldLayoutIdLst>
  <p:timing>
    <p:tnLst>
      <p:par>
        <p:cTn xmlns:p14="http://schemas.microsoft.com/office/powerpoint/2010/main" id="1" dur="indefinite" restart="never" nodeType="tmRoot"/>
      </p:par>
    </p:tnLst>
  </p:timing>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23" charset="-128"/>
          <a:cs typeface="ＭＳ Ｐゴシック" pitchFamily="-123" charset="-128"/>
        </a:defRPr>
      </a:lvl1pPr>
      <a:lvl2pPr algn="ctr" defTabSz="457200" rtl="0" eaLnBrk="0" fontAlgn="base" hangingPunct="0">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2pPr>
      <a:lvl3pPr algn="ctr" defTabSz="457200" rtl="0" eaLnBrk="0" fontAlgn="base" hangingPunct="0">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3pPr>
      <a:lvl4pPr algn="ctr" defTabSz="457200" rtl="0" eaLnBrk="0" fontAlgn="base" hangingPunct="0">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4pPr>
      <a:lvl5pPr algn="ctr" defTabSz="457200" rtl="0" eaLnBrk="0" fontAlgn="base" hangingPunct="0">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5pPr>
      <a:lvl6pPr marL="457200" algn="ctr" defTabSz="457200" rtl="0" fontAlgn="base">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6pPr>
      <a:lvl7pPr marL="914400" algn="ctr" defTabSz="457200" rtl="0" fontAlgn="base">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7pPr>
      <a:lvl8pPr marL="1371600" algn="ctr" defTabSz="457200" rtl="0" fontAlgn="base">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8pPr>
      <a:lvl9pPr marL="1828800" algn="ctr" defTabSz="457200" rtl="0" fontAlgn="base">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23" charset="-128"/>
          <a:cs typeface="ＭＳ Ｐゴシック" pitchFamily="-123"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23"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23"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23"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23"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 Id="rId3" Type="http://schemas.openxmlformats.org/officeDocument/2006/relationships/hyperlink" Target="http://www.hathitrust.org/htrc_uncamp2015"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d2i.indiana.edu/" TargetMode="External"/><Relationship Id="rId4" Type="http://schemas.openxmlformats.org/officeDocument/2006/relationships/hyperlink" Target="http://www.lis.illinois.edu/" TargetMode="External"/><Relationship Id="rId1" Type="http://schemas.openxmlformats.org/officeDocument/2006/relationships/slideLayout" Target="../slideLayouts/slideLayout2.xml"/><Relationship Id="rId2" Type="http://schemas.openxmlformats.org/officeDocument/2006/relationships/hyperlink" Target="http://www.hathitrust.org/htrc"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hyperlink" Target="http://sandbox.htrc.illinois.edu/bookworm/" TargetMode="External"/><Relationship Id="rId1" Type="http://schemas.openxmlformats.org/officeDocument/2006/relationships/slideLayout" Target="../slideLayouts/slideLayout2.xml"/><Relationship Id="rId2" Type="http://schemas.openxmlformats.org/officeDocument/2006/relationships/hyperlink" Target="https://htrc2.pti.indiana.edu/"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86933" y="1777999"/>
            <a:ext cx="6773334" cy="2048933"/>
          </a:xfrm>
        </p:spPr>
        <p:txBody>
          <a:bodyPr/>
          <a:lstStyle/>
          <a:p>
            <a:r>
              <a:rPr lang="en-US" dirty="0" smtClean="0">
                <a:solidFill>
                  <a:schemeClr val="tx1">
                    <a:lumMod val="75000"/>
                    <a:lumOff val="25000"/>
                  </a:schemeClr>
                </a:solidFill>
              </a:rPr>
              <a:t>Elephant in the Room: Scaling Storage for the HathiTrust Research Center</a:t>
            </a:r>
            <a:endParaRPr lang="en-US" dirty="0">
              <a:solidFill>
                <a:schemeClr val="tx1">
                  <a:lumMod val="75000"/>
                  <a:lumOff val="25000"/>
                </a:schemeClr>
              </a:solidFill>
            </a:endParaRPr>
          </a:p>
        </p:txBody>
      </p:sp>
      <p:sp>
        <p:nvSpPr>
          <p:cNvPr id="3" name="TextBox 2"/>
          <p:cNvSpPr txBox="1"/>
          <p:nvPr/>
        </p:nvSpPr>
        <p:spPr>
          <a:xfrm>
            <a:off x="115390" y="84667"/>
            <a:ext cx="4619774" cy="1292662"/>
          </a:xfrm>
          <a:prstGeom prst="rect">
            <a:avLst/>
          </a:prstGeom>
          <a:noFill/>
        </p:spPr>
        <p:txBody>
          <a:bodyPr wrap="none" rtlCol="0">
            <a:spAutoFit/>
          </a:bodyPr>
          <a:lstStyle/>
          <a:p>
            <a:r>
              <a:rPr lang="en-US" b="1" dirty="0" smtClean="0">
                <a:solidFill>
                  <a:schemeClr val="tx1">
                    <a:lumMod val="75000"/>
                    <a:lumOff val="25000"/>
                  </a:schemeClr>
                </a:solidFill>
                <a:latin typeface="+mn-lt"/>
              </a:rPr>
              <a:t>Robert H. McDonald | @mcdonald</a:t>
            </a:r>
          </a:p>
          <a:p>
            <a:r>
              <a:rPr lang="en-US" sz="1800" dirty="0" smtClean="0">
                <a:solidFill>
                  <a:schemeClr val="tx1">
                    <a:lumMod val="75000"/>
                    <a:lumOff val="25000"/>
                  </a:schemeClr>
                </a:solidFill>
                <a:latin typeface="+mn-lt"/>
              </a:rPr>
              <a:t>Associate Dean for Library Technologies</a:t>
            </a:r>
          </a:p>
          <a:p>
            <a:r>
              <a:rPr lang="en-US" sz="1800" dirty="0" smtClean="0">
                <a:solidFill>
                  <a:schemeClr val="tx1">
                    <a:lumMod val="75000"/>
                    <a:lumOff val="25000"/>
                  </a:schemeClr>
                </a:solidFill>
                <a:latin typeface="+mn-lt"/>
              </a:rPr>
              <a:t>Deputy Director Data to Insight Center (D2I)</a:t>
            </a:r>
          </a:p>
          <a:p>
            <a:r>
              <a:rPr lang="en-US" sz="1800" dirty="0" smtClean="0">
                <a:solidFill>
                  <a:schemeClr val="tx1">
                    <a:lumMod val="75000"/>
                    <a:lumOff val="25000"/>
                  </a:schemeClr>
                </a:solidFill>
                <a:latin typeface="+mn-lt"/>
              </a:rPr>
              <a:t>Indiana University</a:t>
            </a:r>
          </a:p>
        </p:txBody>
      </p:sp>
      <p:sp>
        <p:nvSpPr>
          <p:cNvPr id="4" name="TextBox 3"/>
          <p:cNvSpPr txBox="1"/>
          <p:nvPr/>
        </p:nvSpPr>
        <p:spPr>
          <a:xfrm>
            <a:off x="7322029" y="5401738"/>
            <a:ext cx="1720005" cy="1384995"/>
          </a:xfrm>
          <a:prstGeom prst="rect">
            <a:avLst/>
          </a:prstGeom>
          <a:noFill/>
        </p:spPr>
        <p:txBody>
          <a:bodyPr wrap="none" rtlCol="0">
            <a:spAutoFit/>
          </a:bodyPr>
          <a:lstStyle/>
          <a:p>
            <a:pPr algn="r"/>
            <a:r>
              <a:rPr lang="en-US" dirty="0" smtClean="0">
                <a:solidFill>
                  <a:schemeClr val="tx1">
                    <a:lumMod val="75000"/>
                    <a:lumOff val="25000"/>
                  </a:schemeClr>
                </a:solidFill>
                <a:latin typeface="+mn-lt"/>
              </a:rPr>
              <a:t>PASIG 2015</a:t>
            </a:r>
          </a:p>
          <a:p>
            <a:pPr algn="r"/>
            <a:r>
              <a:rPr lang="en-US" dirty="0" smtClean="0">
                <a:solidFill>
                  <a:schemeClr val="tx1">
                    <a:lumMod val="75000"/>
                    <a:lumOff val="25000"/>
                  </a:schemeClr>
                </a:solidFill>
                <a:latin typeface="+mn-lt"/>
              </a:rPr>
              <a:t>#PASIG2015</a:t>
            </a:r>
          </a:p>
          <a:p>
            <a:pPr algn="r"/>
            <a:r>
              <a:rPr lang="en-US" sz="1800" dirty="0" smtClean="0">
                <a:solidFill>
                  <a:schemeClr val="tx1">
                    <a:lumMod val="75000"/>
                    <a:lumOff val="25000"/>
                  </a:schemeClr>
                </a:solidFill>
                <a:latin typeface="+mn-lt"/>
              </a:rPr>
              <a:t>UC San Diego</a:t>
            </a:r>
          </a:p>
          <a:p>
            <a:pPr algn="r"/>
            <a:r>
              <a:rPr lang="en-US" sz="1800" dirty="0" smtClean="0">
                <a:solidFill>
                  <a:schemeClr val="tx1">
                    <a:lumMod val="75000"/>
                    <a:lumOff val="25000"/>
                  </a:schemeClr>
                </a:solidFill>
                <a:latin typeface="+mn-lt"/>
              </a:rPr>
              <a:t>March 12, 2015</a:t>
            </a:r>
            <a:endParaRPr lang="en-US" sz="1800" dirty="0">
              <a:solidFill>
                <a:schemeClr val="tx1">
                  <a:lumMod val="75000"/>
                  <a:lumOff val="25000"/>
                </a:schemeClr>
              </a:solidFill>
              <a:latin typeface="+mn-lt"/>
            </a:endParaRPr>
          </a:p>
        </p:txBody>
      </p:sp>
      <p:sp>
        <p:nvSpPr>
          <p:cNvPr id="5" name="TextBox 4"/>
          <p:cNvSpPr txBox="1"/>
          <p:nvPr/>
        </p:nvSpPr>
        <p:spPr>
          <a:xfrm>
            <a:off x="3616746" y="5711006"/>
            <a:ext cx="1699955" cy="461665"/>
          </a:xfrm>
          <a:prstGeom prst="rect">
            <a:avLst/>
          </a:prstGeom>
          <a:noFill/>
        </p:spPr>
        <p:txBody>
          <a:bodyPr wrap="none" rtlCol="0">
            <a:spAutoFit/>
          </a:bodyPr>
          <a:lstStyle/>
          <a:p>
            <a:pPr algn="r"/>
            <a:r>
              <a:rPr lang="en-US" dirty="0" smtClean="0">
                <a:solidFill>
                  <a:schemeClr val="tx1">
                    <a:lumMod val="75000"/>
                    <a:lumOff val="25000"/>
                  </a:schemeClr>
                </a:solidFill>
                <a:latin typeface="+mn-lt"/>
              </a:rPr>
              <a:t>@hathitrust</a:t>
            </a:r>
            <a:endParaRPr lang="en-US" sz="1800" dirty="0">
              <a:solidFill>
                <a:schemeClr val="tx1">
                  <a:lumMod val="75000"/>
                  <a:lumOff val="25000"/>
                </a:schemeClr>
              </a:solidFill>
              <a:latin typeface="+mn-lt"/>
            </a:endParaRPr>
          </a:p>
        </p:txBody>
      </p:sp>
    </p:spTree>
    <p:extLst>
      <p:ext uri="{BB962C8B-B14F-4D97-AF65-F5344CB8AC3E}">
        <p14:creationId xmlns:p14="http://schemas.microsoft.com/office/powerpoint/2010/main" val="189926803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HTRC Storage Layer Ingest</a:t>
            </a:r>
            <a:endParaRPr lang="en-US" dirty="0"/>
          </a:p>
        </p:txBody>
      </p:sp>
      <p:pic>
        <p:nvPicPr>
          <p:cNvPr id="4" name="Picture 3" descr="HTRC Architecture Data Inges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4553002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HTRC Shared IU Systems</a:t>
            </a:r>
            <a:endParaRPr lang="en-US" dirty="0"/>
          </a:p>
        </p:txBody>
      </p:sp>
      <p:sp>
        <p:nvSpPr>
          <p:cNvPr id="3" name="Content Placeholder 2"/>
          <p:cNvSpPr>
            <a:spLocks noGrp="1"/>
          </p:cNvSpPr>
          <p:nvPr>
            <p:ph idx="1"/>
          </p:nvPr>
        </p:nvSpPr>
        <p:spPr>
          <a:xfrm>
            <a:off x="457200" y="1600202"/>
            <a:ext cx="4148667" cy="2717798"/>
          </a:xfrm>
        </p:spPr>
        <p:txBody>
          <a:bodyPr>
            <a:normAutofit fontScale="92500" lnSpcReduction="10000"/>
          </a:bodyPr>
          <a:lstStyle/>
          <a:p>
            <a:pPr marL="0" indent="0">
              <a:buNone/>
            </a:pPr>
            <a:r>
              <a:rPr lang="en-US" dirty="0" smtClean="0"/>
              <a:t>Data Systems</a:t>
            </a:r>
          </a:p>
          <a:p>
            <a:r>
              <a:rPr lang="en-US" dirty="0" smtClean="0"/>
              <a:t>Data Capacitor II (Lustre)</a:t>
            </a:r>
          </a:p>
          <a:p>
            <a:r>
              <a:rPr lang="en-US" dirty="0"/>
              <a:t>NetApp </a:t>
            </a:r>
            <a:r>
              <a:rPr lang="en-US" dirty="0" smtClean="0"/>
              <a:t>NFS (18 TB)</a:t>
            </a:r>
          </a:p>
          <a:p>
            <a:pPr lvl="1"/>
            <a:r>
              <a:rPr lang="en-US" dirty="0" smtClean="0"/>
              <a:t>GPFS/Data Direct Networks (28 TB</a:t>
            </a:r>
          </a:p>
        </p:txBody>
      </p:sp>
      <p:sp>
        <p:nvSpPr>
          <p:cNvPr id="4" name="Content Placeholder 2"/>
          <p:cNvSpPr txBox="1">
            <a:spLocks/>
          </p:cNvSpPr>
          <p:nvPr/>
        </p:nvSpPr>
        <p:spPr bwMode="auto">
          <a:xfrm>
            <a:off x="457200" y="4385736"/>
            <a:ext cx="4030133" cy="2167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20000"/>
          </a:bodyPr>
          <a:lstStyle>
            <a:lvl1pPr marL="342900" indent="-342900" algn="l" defTabSz="457200" rtl="0" eaLnBrk="0" fontAlgn="base" hangingPunct="0">
              <a:spcBef>
                <a:spcPct val="20000"/>
              </a:spcBef>
              <a:spcAft>
                <a:spcPct val="0"/>
              </a:spcAft>
              <a:buFont typeface="Arial" charset="0"/>
              <a:buChar char="•"/>
              <a:defRPr sz="3200" kern="1200">
                <a:solidFill>
                  <a:schemeClr val="tx1">
                    <a:lumMod val="75000"/>
                    <a:lumOff val="25000"/>
                  </a:schemeClr>
                </a:solidFill>
                <a:latin typeface="+mn-lt"/>
                <a:ea typeface="ＭＳ Ｐゴシック" pitchFamily="-123" charset="-128"/>
                <a:cs typeface="ＭＳ Ｐゴシック" pitchFamily="-123"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lumMod val="75000"/>
                    <a:lumOff val="25000"/>
                  </a:schemeClr>
                </a:solidFill>
                <a:latin typeface="+mn-lt"/>
                <a:ea typeface="ＭＳ Ｐゴシック" pitchFamily="-123"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lumMod val="75000"/>
                    <a:lumOff val="25000"/>
                  </a:schemeClr>
                </a:solidFill>
                <a:latin typeface="+mn-lt"/>
                <a:ea typeface="ＭＳ Ｐゴシック" pitchFamily="-123"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lumMod val="75000"/>
                    <a:lumOff val="25000"/>
                  </a:schemeClr>
                </a:solidFill>
                <a:latin typeface="+mn-lt"/>
                <a:ea typeface="ＭＳ Ｐゴシック" pitchFamily="-123"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lumMod val="75000"/>
                    <a:lumOff val="25000"/>
                  </a:schemeClr>
                </a:solidFill>
                <a:latin typeface="+mn-lt"/>
                <a:ea typeface="ＭＳ Ｐゴシック" pitchFamily="-123"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smtClean="0"/>
              <a:t>Compute Systems</a:t>
            </a:r>
          </a:p>
          <a:p>
            <a:r>
              <a:rPr lang="en-US" dirty="0" smtClean="0"/>
              <a:t>KARST (high-throughput cluster)</a:t>
            </a:r>
          </a:p>
          <a:p>
            <a:r>
              <a:rPr lang="en-US" dirty="0" smtClean="0"/>
              <a:t>Big </a:t>
            </a:r>
            <a:r>
              <a:rPr lang="en-US" dirty="0"/>
              <a:t>Red 2 (Cray XE6/</a:t>
            </a:r>
            <a:r>
              <a:rPr lang="en-US" dirty="0" smtClean="0"/>
              <a:t>XK7)</a:t>
            </a:r>
            <a:endParaRPr lang="en-US" dirty="0"/>
          </a:p>
        </p:txBody>
      </p:sp>
      <p:sp>
        <p:nvSpPr>
          <p:cNvPr id="5" name="Content Placeholder 2"/>
          <p:cNvSpPr txBox="1">
            <a:spLocks/>
          </p:cNvSpPr>
          <p:nvPr/>
        </p:nvSpPr>
        <p:spPr bwMode="auto">
          <a:xfrm>
            <a:off x="4487333" y="1600202"/>
            <a:ext cx="4402667" cy="4969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77500" lnSpcReduction="20000"/>
          </a:bodyPr>
          <a:lstStyle>
            <a:lvl1pPr marL="342900" indent="-342900" algn="l" defTabSz="457200" rtl="0" eaLnBrk="0" fontAlgn="base" hangingPunct="0">
              <a:spcBef>
                <a:spcPct val="20000"/>
              </a:spcBef>
              <a:spcAft>
                <a:spcPct val="0"/>
              </a:spcAft>
              <a:buFont typeface="Arial" charset="0"/>
              <a:buChar char="•"/>
              <a:defRPr sz="3200" kern="1200">
                <a:solidFill>
                  <a:schemeClr val="tx1">
                    <a:lumMod val="75000"/>
                    <a:lumOff val="25000"/>
                  </a:schemeClr>
                </a:solidFill>
                <a:latin typeface="+mn-lt"/>
                <a:ea typeface="ＭＳ Ｐゴシック" pitchFamily="-123" charset="-128"/>
                <a:cs typeface="ＭＳ Ｐゴシック" pitchFamily="-123"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lumMod val="75000"/>
                    <a:lumOff val="25000"/>
                  </a:schemeClr>
                </a:solidFill>
                <a:latin typeface="+mn-lt"/>
                <a:ea typeface="ＭＳ Ｐゴシック" pitchFamily="-123"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lumMod val="75000"/>
                    <a:lumOff val="25000"/>
                  </a:schemeClr>
                </a:solidFill>
                <a:latin typeface="+mn-lt"/>
                <a:ea typeface="ＭＳ Ｐゴシック" pitchFamily="-123"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lumMod val="75000"/>
                    <a:lumOff val="25000"/>
                  </a:schemeClr>
                </a:solidFill>
                <a:latin typeface="+mn-lt"/>
                <a:ea typeface="ＭＳ Ｐゴシック" pitchFamily="-123"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lumMod val="75000"/>
                    <a:lumOff val="25000"/>
                  </a:schemeClr>
                </a:solidFill>
                <a:latin typeface="+mn-lt"/>
                <a:ea typeface="ＭＳ Ｐゴシック" pitchFamily="-123"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charset="0"/>
              <a:buNone/>
            </a:pPr>
            <a:r>
              <a:rPr lang="en-US" dirty="0" smtClean="0"/>
              <a:t>Current Storage (18 TB &gt; 30 TB)</a:t>
            </a:r>
          </a:p>
          <a:p>
            <a:r>
              <a:rPr lang="en-US" dirty="0" smtClean="0"/>
              <a:t>MARC – 15 GB</a:t>
            </a:r>
          </a:p>
          <a:p>
            <a:r>
              <a:rPr lang="en-US" dirty="0" smtClean="0"/>
              <a:t>R – 5 TB</a:t>
            </a:r>
          </a:p>
          <a:p>
            <a:r>
              <a:rPr lang="en-US" dirty="0" smtClean="0"/>
              <a:t>iPython – 5 TB</a:t>
            </a:r>
          </a:p>
          <a:p>
            <a:r>
              <a:rPr lang="en-US" dirty="0" smtClean="0"/>
              <a:t>Bookworm – 5 TB</a:t>
            </a:r>
          </a:p>
          <a:p>
            <a:r>
              <a:rPr lang="en-US" dirty="0"/>
              <a:t>Public Domain </a:t>
            </a:r>
            <a:r>
              <a:rPr lang="en-US" dirty="0" smtClean="0"/>
              <a:t>BW – 3 TB</a:t>
            </a:r>
          </a:p>
          <a:p>
            <a:r>
              <a:rPr lang="en-US" dirty="0" smtClean="0"/>
              <a:t>OCR Data  - 5 TB</a:t>
            </a:r>
          </a:p>
          <a:p>
            <a:r>
              <a:rPr lang="en-US" dirty="0" smtClean="0"/>
              <a:t>OCR Index – 2.3 TB</a:t>
            </a:r>
          </a:p>
          <a:p>
            <a:r>
              <a:rPr lang="en-US" dirty="0" smtClean="0"/>
              <a:t>Audit Logs – 44 GB</a:t>
            </a:r>
          </a:p>
          <a:p>
            <a:r>
              <a:rPr lang="en-US" dirty="0" smtClean="0"/>
              <a:t>User created MD – 15 GB</a:t>
            </a:r>
          </a:p>
          <a:p>
            <a:r>
              <a:rPr lang="en-US" dirty="0" smtClean="0"/>
              <a:t>Blacklight – 20 GB</a:t>
            </a:r>
          </a:p>
          <a:p>
            <a:r>
              <a:rPr lang="en-US" dirty="0" smtClean="0"/>
              <a:t>IU Pairtree – 2.65. TB</a:t>
            </a:r>
          </a:p>
          <a:p>
            <a:endParaRPr lang="en-US" dirty="0" smtClean="0"/>
          </a:p>
          <a:p>
            <a:endParaRPr lang="en-US" dirty="0" smtClean="0"/>
          </a:p>
          <a:p>
            <a:endParaRPr lang="en-US" dirty="0" smtClean="0"/>
          </a:p>
          <a:p>
            <a:endParaRPr lang="en-US" dirty="0"/>
          </a:p>
          <a:p>
            <a:endParaRPr lang="en-US" dirty="0" smtClean="0"/>
          </a:p>
        </p:txBody>
      </p:sp>
    </p:spTree>
    <p:extLst>
      <p:ext uri="{BB962C8B-B14F-4D97-AF65-F5344CB8AC3E}">
        <p14:creationId xmlns:p14="http://schemas.microsoft.com/office/powerpoint/2010/main" val="398470528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Want More HTRC?</a:t>
            </a:r>
            <a:endParaRPr lang="en-US" dirty="0"/>
          </a:p>
        </p:txBody>
      </p:sp>
      <p:sp>
        <p:nvSpPr>
          <p:cNvPr id="5" name="TextBox 4"/>
          <p:cNvSpPr txBox="1"/>
          <p:nvPr/>
        </p:nvSpPr>
        <p:spPr>
          <a:xfrm>
            <a:off x="457200" y="1524002"/>
            <a:ext cx="8229600" cy="2154436"/>
          </a:xfrm>
          <a:prstGeom prst="rect">
            <a:avLst/>
          </a:prstGeom>
          <a:noFill/>
        </p:spPr>
        <p:txBody>
          <a:bodyPr wrap="square" rtlCol="0">
            <a:spAutoFit/>
          </a:bodyPr>
          <a:lstStyle/>
          <a:p>
            <a:pPr algn="ctr"/>
            <a:r>
              <a:rPr lang="en-US" sz="2800" b="1" dirty="0" smtClean="0">
                <a:solidFill>
                  <a:schemeClr val="tx1">
                    <a:lumMod val="75000"/>
                    <a:lumOff val="25000"/>
                  </a:schemeClr>
                </a:solidFill>
                <a:latin typeface="+mn-lt"/>
              </a:rPr>
              <a:t>3</a:t>
            </a:r>
            <a:r>
              <a:rPr lang="en-US" sz="2800" b="1" baseline="30000" dirty="0" smtClean="0">
                <a:solidFill>
                  <a:schemeClr val="tx1">
                    <a:lumMod val="75000"/>
                    <a:lumOff val="25000"/>
                  </a:schemeClr>
                </a:solidFill>
                <a:latin typeface="+mn-lt"/>
              </a:rPr>
              <a:t>rd</a:t>
            </a:r>
            <a:r>
              <a:rPr lang="en-US" sz="2800" b="1" dirty="0" smtClean="0">
                <a:solidFill>
                  <a:schemeClr val="tx1">
                    <a:lumMod val="75000"/>
                    <a:lumOff val="25000"/>
                  </a:schemeClr>
                </a:solidFill>
                <a:latin typeface="+mn-lt"/>
              </a:rPr>
              <a:t> Annual HTRC UnCamp!</a:t>
            </a:r>
            <a:endParaRPr lang="en-US" sz="2800" b="1" dirty="0">
              <a:solidFill>
                <a:schemeClr val="tx1">
                  <a:lumMod val="75000"/>
                  <a:lumOff val="25000"/>
                </a:schemeClr>
              </a:solidFill>
              <a:latin typeface="+mn-lt"/>
            </a:endParaRPr>
          </a:p>
          <a:p>
            <a:pPr algn="ctr"/>
            <a:r>
              <a:rPr lang="en-US" sz="2800" dirty="0" smtClean="0">
                <a:solidFill>
                  <a:schemeClr val="tx1">
                    <a:lumMod val="75000"/>
                    <a:lumOff val="25000"/>
                  </a:schemeClr>
                </a:solidFill>
                <a:latin typeface="+mn-lt"/>
              </a:rPr>
              <a:t>March 30-31, 2015 in Ann Arbor, Michigan</a:t>
            </a:r>
          </a:p>
          <a:p>
            <a:pPr algn="ctr"/>
            <a:endParaRPr lang="en-US" sz="2200" dirty="0">
              <a:solidFill>
                <a:schemeClr val="tx1">
                  <a:lumMod val="75000"/>
                  <a:lumOff val="25000"/>
                </a:schemeClr>
              </a:solidFill>
              <a:latin typeface="+mn-lt"/>
            </a:endParaRPr>
          </a:p>
          <a:p>
            <a:pPr algn="ctr"/>
            <a:r>
              <a:rPr lang="en-US" sz="2800" b="1" dirty="0" smtClean="0"/>
              <a:t>DH 2015 </a:t>
            </a:r>
          </a:p>
          <a:p>
            <a:pPr algn="ctr"/>
            <a:r>
              <a:rPr lang="en-US" sz="2800" dirty="0"/>
              <a:t>	</a:t>
            </a:r>
            <a:r>
              <a:rPr lang="en-US" sz="2800" dirty="0" smtClean="0"/>
              <a:t>	June </a:t>
            </a:r>
            <a:r>
              <a:rPr lang="en-US" sz="2800" dirty="0"/>
              <a:t>29-3 July, 2015 </a:t>
            </a:r>
            <a:r>
              <a:rPr lang="en-US" sz="2800" dirty="0" smtClean="0"/>
              <a:t>in Sydney</a:t>
            </a:r>
            <a:r>
              <a:rPr lang="en-US" sz="2800" dirty="0"/>
              <a:t>, Australia </a:t>
            </a:r>
          </a:p>
        </p:txBody>
      </p:sp>
      <p:pic>
        <p:nvPicPr>
          <p:cNvPr id="6" name="Picture 5" descr="img_3900_x.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1351" y="3713470"/>
            <a:ext cx="3763619" cy="2322576"/>
          </a:xfrm>
          <a:prstGeom prst="rect">
            <a:avLst/>
          </a:prstGeom>
        </p:spPr>
      </p:pic>
      <p:sp>
        <p:nvSpPr>
          <p:cNvPr id="7" name="TextBox 6"/>
          <p:cNvSpPr txBox="1"/>
          <p:nvPr/>
        </p:nvSpPr>
        <p:spPr>
          <a:xfrm>
            <a:off x="1456259" y="6036046"/>
            <a:ext cx="6400800" cy="461665"/>
          </a:xfrm>
          <a:prstGeom prst="rect">
            <a:avLst/>
          </a:prstGeom>
          <a:noFill/>
        </p:spPr>
        <p:txBody>
          <a:bodyPr wrap="square" rtlCol="0">
            <a:spAutoFit/>
          </a:bodyPr>
          <a:lstStyle/>
          <a:p>
            <a:r>
              <a:rPr lang="en-US" dirty="0">
                <a:hlinkClick r:id="rId3"/>
              </a:rPr>
              <a:t>http://www.hathitrust.org/</a:t>
            </a:r>
            <a:r>
              <a:rPr lang="en-US" dirty="0" smtClean="0">
                <a:hlinkClick r:id="rId3"/>
              </a:rPr>
              <a:t>htrc_uncamp2015</a:t>
            </a:r>
            <a:r>
              <a:rPr lang="en-US" dirty="0" smtClean="0"/>
              <a:t> </a:t>
            </a:r>
            <a:endParaRPr lang="en-US" dirty="0"/>
          </a:p>
        </p:txBody>
      </p:sp>
    </p:spTree>
    <p:extLst>
      <p:ext uri="{BB962C8B-B14F-4D97-AF65-F5344CB8AC3E}">
        <p14:creationId xmlns:p14="http://schemas.microsoft.com/office/powerpoint/2010/main" val="80756774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idx="1"/>
          </p:nvPr>
        </p:nvSpPr>
        <p:spPr>
          <a:xfrm>
            <a:off x="457200" y="1527628"/>
            <a:ext cx="8229600" cy="5020733"/>
          </a:xfrm>
        </p:spPr>
        <p:txBody>
          <a:bodyPr>
            <a:normAutofit fontScale="85000" lnSpcReduction="20000"/>
          </a:bodyPr>
          <a:lstStyle/>
          <a:p>
            <a:r>
              <a:rPr lang="en-US" dirty="0"/>
              <a:t>This presentation was made possible with content provided by many HTRC colleagues John Unsworth, J. Stephen Downie, </a:t>
            </a:r>
            <a:r>
              <a:rPr lang="en-US" dirty="0" smtClean="0"/>
              <a:t>Beth Plale</a:t>
            </a:r>
            <a:r>
              <a:rPr lang="en-US" dirty="0"/>
              <a:t>, </a:t>
            </a:r>
            <a:r>
              <a:rPr lang="en-US" dirty="0" smtClean="0"/>
              <a:t>Beth </a:t>
            </a:r>
            <a:r>
              <a:rPr lang="en-US" dirty="0"/>
              <a:t>N</a:t>
            </a:r>
            <a:r>
              <a:rPr lang="en-US" dirty="0" smtClean="0"/>
              <a:t>amachchivaya</a:t>
            </a:r>
            <a:r>
              <a:rPr lang="en-US" dirty="0"/>
              <a:t>, </a:t>
            </a:r>
            <a:r>
              <a:rPr lang="en-US" dirty="0" smtClean="0"/>
              <a:t>Dirk Herr-Hoyman, Milnda Pathirage</a:t>
            </a:r>
            <a:r>
              <a:rPr lang="en-US" dirty="0"/>
              <a:t>, Samitha </a:t>
            </a:r>
            <a:r>
              <a:rPr lang="en-US" dirty="0" smtClean="0"/>
              <a:t>Liyanage, Miao Chen, Guangchen </a:t>
            </a:r>
            <a:r>
              <a:rPr lang="en-US" dirty="0"/>
              <a:t>Ruan</a:t>
            </a:r>
            <a:r>
              <a:rPr lang="en-US" dirty="0" smtClean="0"/>
              <a:t>, Jiaan Zeng, </a:t>
            </a:r>
            <a:r>
              <a:rPr lang="en-US" dirty="0"/>
              <a:t>Loretta Auvil, </a:t>
            </a:r>
            <a:r>
              <a:rPr lang="en-US" dirty="0" smtClean="0"/>
              <a:t>Boris Capitanu, </a:t>
            </a:r>
            <a:r>
              <a:rPr lang="en-US" dirty="0"/>
              <a:t>and many others…</a:t>
            </a:r>
          </a:p>
          <a:p>
            <a:r>
              <a:rPr lang="en-US" dirty="0"/>
              <a:t>The HTRC Non-Consumptive Research Grant </a:t>
            </a:r>
            <a:r>
              <a:rPr lang="en-US" dirty="0" smtClean="0"/>
              <a:t>was </a:t>
            </a:r>
            <a:r>
              <a:rPr lang="en-US" dirty="0"/>
              <a:t>graciously funded by the Alfred P. Sloan </a:t>
            </a:r>
            <a:r>
              <a:rPr lang="en-US" dirty="0" smtClean="0"/>
              <a:t>Foundation</a:t>
            </a:r>
          </a:p>
          <a:p>
            <a:r>
              <a:rPr lang="en-US" dirty="0" smtClean="0"/>
              <a:t>THE HTRC WCSA grant is graciously funded by the Andrew W. Mellon Foundation.</a:t>
            </a:r>
            <a:endParaRPr lang="en-US" dirty="0"/>
          </a:p>
          <a:p>
            <a:r>
              <a:rPr lang="en-US" dirty="0" smtClean="0"/>
              <a:t>HTRC </a:t>
            </a:r>
            <a:r>
              <a:rPr lang="en-US" dirty="0"/>
              <a:t>- </a:t>
            </a:r>
            <a:r>
              <a:rPr lang="en-US" dirty="0">
                <a:hlinkClick r:id="rId2"/>
              </a:rPr>
              <a:t>http://www.hathitrust.org/htrc</a:t>
            </a:r>
            <a:endParaRPr lang="en-US" dirty="0"/>
          </a:p>
          <a:p>
            <a:r>
              <a:rPr lang="en-US" dirty="0"/>
              <a:t>IU D2I Center - </a:t>
            </a:r>
            <a:r>
              <a:rPr lang="en-US" dirty="0">
                <a:hlinkClick r:id="rId3"/>
              </a:rPr>
              <a:t>http://d2i.indiana.edu/</a:t>
            </a:r>
            <a:endParaRPr lang="en-US" dirty="0"/>
          </a:p>
          <a:p>
            <a:r>
              <a:rPr lang="en-US" dirty="0"/>
              <a:t>UIUC GSLIS - </a:t>
            </a:r>
            <a:r>
              <a:rPr lang="en-US" dirty="0">
                <a:hlinkClick r:id="rId4"/>
              </a:rPr>
              <a:t>http://www.lis.illinois.edu/</a:t>
            </a:r>
            <a:endParaRPr lang="en-US" dirty="0"/>
          </a:p>
          <a:p>
            <a:pPr marL="0" indent="0">
              <a:buNone/>
            </a:pPr>
            <a:endParaRPr lang="en-US" dirty="0">
              <a:latin typeface="Calibri" charset="0"/>
              <a:cs typeface="맑은 고딕" charset="0"/>
            </a:endParaRPr>
          </a:p>
          <a:p>
            <a:pPr marL="0" indent="0">
              <a:buNone/>
            </a:pPr>
            <a:endParaRPr lang="en-US" dirty="0">
              <a:latin typeface="Calibri" charset="0"/>
              <a:cs typeface="맑은 고딕" charset="0"/>
            </a:endParaRPr>
          </a:p>
          <a:p>
            <a:endParaRPr lang="en-US" dirty="0"/>
          </a:p>
        </p:txBody>
      </p:sp>
    </p:spTree>
    <p:extLst>
      <p:ext uri="{BB962C8B-B14F-4D97-AF65-F5344CB8AC3E}">
        <p14:creationId xmlns:p14="http://schemas.microsoft.com/office/powerpoint/2010/main" val="227325309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799" y="274638"/>
            <a:ext cx="7185859" cy="1143000"/>
          </a:xfrm>
        </p:spPr>
        <p:txBody>
          <a:bodyPr>
            <a:normAutofit fontScale="90000"/>
          </a:bodyPr>
          <a:lstStyle/>
          <a:p>
            <a:r>
              <a:rPr lang="en-US" dirty="0" smtClean="0"/>
              <a:t> </a:t>
            </a:r>
            <a:r>
              <a:rPr lang="en-US" sz="4200" dirty="0" smtClean="0"/>
              <a:t>Mission of the HT Research Center</a:t>
            </a:r>
            <a:endParaRPr lang="en-US" sz="4200" dirty="0"/>
          </a:p>
        </p:txBody>
      </p:sp>
      <p:sp>
        <p:nvSpPr>
          <p:cNvPr id="3" name="Content Placeholder 2"/>
          <p:cNvSpPr>
            <a:spLocks noGrp="1"/>
          </p:cNvSpPr>
          <p:nvPr>
            <p:ph idx="1"/>
          </p:nvPr>
        </p:nvSpPr>
        <p:spPr>
          <a:xfrm>
            <a:off x="457200" y="1600200"/>
            <a:ext cx="8229600" cy="5020733"/>
          </a:xfrm>
        </p:spPr>
        <p:txBody>
          <a:bodyPr>
            <a:normAutofit fontScale="85000" lnSpcReduction="10000"/>
          </a:bodyPr>
          <a:lstStyle/>
          <a:p>
            <a:r>
              <a:rPr lang="en-US" dirty="0">
                <a:latin typeface="Calibri" charset="0"/>
                <a:cs typeface="맑은 고딕" charset="0"/>
              </a:rPr>
              <a:t>R</a:t>
            </a:r>
            <a:r>
              <a:rPr lang="en-US" dirty="0" smtClean="0">
                <a:latin typeface="Calibri" charset="0"/>
                <a:cs typeface="맑은 고딕" charset="0"/>
              </a:rPr>
              <a:t>esearch arm of HathiTrust </a:t>
            </a:r>
          </a:p>
          <a:p>
            <a:r>
              <a:rPr lang="en-US" dirty="0">
                <a:latin typeface="Calibri" charset="0"/>
                <a:cs typeface="맑은 고딕" charset="0"/>
              </a:rPr>
              <a:t>Established:  July, 2011</a:t>
            </a:r>
          </a:p>
          <a:p>
            <a:r>
              <a:rPr lang="en-US" dirty="0">
                <a:latin typeface="Calibri" charset="0"/>
                <a:cs typeface="맑은 고딕" charset="0"/>
              </a:rPr>
              <a:t>Collaborative center:  Indiana University &amp; University of Illinois</a:t>
            </a:r>
          </a:p>
          <a:p>
            <a:r>
              <a:rPr lang="en-US" dirty="0" smtClean="0">
                <a:latin typeface="Calibri" charset="0"/>
                <a:cs typeface="맑은 고딕" charset="0"/>
              </a:rPr>
              <a:t>Mission:  Enable researchers world-wide to accomplish tera-scale text data-mining and analysis</a:t>
            </a:r>
          </a:p>
          <a:p>
            <a:pPr lvl="1"/>
            <a:r>
              <a:rPr lang="en-US" dirty="0">
                <a:latin typeface="Calibri" charset="0"/>
                <a:cs typeface="맑은 고딕" charset="0"/>
              </a:rPr>
              <a:t>Develop cyberinfrastructure to enable HPC access to the HathiTrust Digital Library </a:t>
            </a:r>
          </a:p>
          <a:p>
            <a:pPr lvl="1"/>
            <a:r>
              <a:rPr lang="en-US" dirty="0" smtClean="0">
                <a:latin typeface="Calibri" charset="0"/>
                <a:cs typeface="맑은 고딕" charset="0"/>
              </a:rPr>
              <a:t>Develop cutting-edge software tools for processing, analyzing text</a:t>
            </a:r>
          </a:p>
          <a:p>
            <a:pPr lvl="1"/>
            <a:r>
              <a:rPr lang="en-US" dirty="0" smtClean="0">
                <a:latin typeface="Calibri" charset="0"/>
                <a:cs typeface="맑은 고딕" charset="0"/>
              </a:rPr>
              <a:t>Develop translational tools and data that can be used to enhance HathiTrust Digital Library services to users </a:t>
            </a:r>
          </a:p>
          <a:p>
            <a:pPr marL="0" indent="0">
              <a:buNone/>
            </a:pPr>
            <a:endParaRPr lang="en-US" dirty="0">
              <a:latin typeface="Calibri" charset="0"/>
              <a:cs typeface="맑은 고딕" charset="0"/>
            </a:endParaRPr>
          </a:p>
          <a:p>
            <a:pPr marL="0" indent="0">
              <a:buNone/>
            </a:pPr>
            <a:endParaRPr lang="en-US" dirty="0">
              <a:latin typeface="Calibri" charset="0"/>
              <a:cs typeface="맑은 고딕" charset="0"/>
            </a:endParaRPr>
          </a:p>
          <a:p>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09518"/>
            <a:ext cx="1371600" cy="1440179"/>
          </a:xfrm>
          <a:prstGeom prst="rect">
            <a:avLst/>
          </a:prstGeom>
        </p:spPr>
      </p:pic>
    </p:spTree>
    <p:extLst>
      <p:ext uri="{BB962C8B-B14F-4D97-AF65-F5344CB8AC3E}">
        <p14:creationId xmlns:p14="http://schemas.microsoft.com/office/powerpoint/2010/main" val="18718977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hangingPunct="1"/>
            <a:r>
              <a:rPr lang="en-US" dirty="0" smtClean="0">
                <a:ea typeface="ＭＳ Ｐゴシック" pitchFamily="36" charset="-128"/>
              </a:rPr>
              <a:t>HathiTrust and HTRC</a:t>
            </a:r>
          </a:p>
        </p:txBody>
      </p:sp>
      <p:sp>
        <p:nvSpPr>
          <p:cNvPr id="4" name="Oval 3"/>
          <p:cNvSpPr/>
          <p:nvPr/>
        </p:nvSpPr>
        <p:spPr>
          <a:xfrm>
            <a:off x="756365" y="1724348"/>
            <a:ext cx="3039532" cy="2764895"/>
          </a:xfrm>
          <a:prstGeom prst="ellipse">
            <a:avLst/>
          </a:prstGeom>
          <a:solidFill>
            <a:srgbClr val="FF8D29"/>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5" name="Group 4"/>
          <p:cNvGrpSpPr/>
          <p:nvPr/>
        </p:nvGrpSpPr>
        <p:grpSpPr>
          <a:xfrm>
            <a:off x="3883013" y="1758214"/>
            <a:ext cx="2189009" cy="1536920"/>
            <a:chOff x="3988600" y="1216433"/>
            <a:chExt cx="2189009" cy="1536920"/>
          </a:xfrm>
        </p:grpSpPr>
        <p:sp>
          <p:nvSpPr>
            <p:cNvPr id="6" name="Oval 5"/>
            <p:cNvSpPr/>
            <p:nvPr/>
          </p:nvSpPr>
          <p:spPr>
            <a:xfrm>
              <a:off x="4469528" y="1216433"/>
              <a:ext cx="1708081" cy="1536920"/>
            </a:xfrm>
            <a:prstGeom prst="ellipse">
              <a:avLst/>
            </a:prstGeom>
            <a:solidFill>
              <a:srgbClr val="FF8D29"/>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800" dirty="0"/>
                <a:t>HathiTrust</a:t>
              </a:r>
            </a:p>
          </p:txBody>
        </p:sp>
        <p:sp>
          <p:nvSpPr>
            <p:cNvPr id="7" name="Down Arrow 6"/>
            <p:cNvSpPr/>
            <p:nvPr/>
          </p:nvSpPr>
          <p:spPr>
            <a:xfrm rot="15831752">
              <a:off x="3902873" y="1778511"/>
              <a:ext cx="516466" cy="345012"/>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8" name="Group 7"/>
          <p:cNvGrpSpPr/>
          <p:nvPr/>
        </p:nvGrpSpPr>
        <p:grpSpPr>
          <a:xfrm>
            <a:off x="2569372" y="4991550"/>
            <a:ext cx="4480438" cy="1317795"/>
            <a:chOff x="2095248" y="4991550"/>
            <a:chExt cx="4480438" cy="1317795"/>
          </a:xfrm>
        </p:grpSpPr>
        <p:sp>
          <p:nvSpPr>
            <p:cNvPr id="9" name="Down Arrow 8"/>
            <p:cNvSpPr/>
            <p:nvPr/>
          </p:nvSpPr>
          <p:spPr>
            <a:xfrm rot="18708256">
              <a:off x="5075471" y="5077277"/>
              <a:ext cx="516466" cy="345012"/>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Down Arrow 9"/>
            <p:cNvSpPr/>
            <p:nvPr/>
          </p:nvSpPr>
          <p:spPr>
            <a:xfrm rot="2514234">
              <a:off x="3005504" y="5065962"/>
              <a:ext cx="516466" cy="345012"/>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p:cNvSpPr/>
            <p:nvPr/>
          </p:nvSpPr>
          <p:spPr>
            <a:xfrm>
              <a:off x="5432686" y="5471145"/>
              <a:ext cx="1143000" cy="838200"/>
            </a:xfrm>
            <a:prstGeom prst="rect">
              <a:avLst/>
            </a:prstGeom>
            <a:solidFill>
              <a:schemeClr val="accent3">
                <a:lumMod val="75000"/>
              </a:schemeClr>
            </a:solidFill>
            <a:ln>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smtClean="0"/>
                <a:t>University of </a:t>
              </a:r>
              <a:br>
                <a:rPr lang="en-US" sz="1800" dirty="0" smtClean="0"/>
              </a:br>
              <a:r>
                <a:rPr lang="en-US" sz="1800" dirty="0" smtClean="0"/>
                <a:t>Illinois</a:t>
              </a:r>
              <a:endParaRPr lang="en-US" sz="1800" dirty="0"/>
            </a:p>
          </p:txBody>
        </p:sp>
        <p:sp>
          <p:nvSpPr>
            <p:cNvPr id="12" name="Rectangle 11"/>
            <p:cNvSpPr/>
            <p:nvPr/>
          </p:nvSpPr>
          <p:spPr>
            <a:xfrm>
              <a:off x="2095248" y="5471145"/>
              <a:ext cx="1143000" cy="838200"/>
            </a:xfrm>
            <a:prstGeom prst="rect">
              <a:avLst/>
            </a:prstGeom>
            <a:solidFill>
              <a:schemeClr val="accent3">
                <a:lumMod val="75000"/>
              </a:schemeClr>
            </a:solidFill>
            <a:ln>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smtClean="0"/>
                <a:t>Indiana</a:t>
              </a:r>
              <a:br>
                <a:rPr lang="en-US" sz="1800" dirty="0" smtClean="0"/>
              </a:br>
              <a:r>
                <a:rPr lang="en-US" sz="1800" dirty="0" smtClean="0"/>
                <a:t>University</a:t>
              </a:r>
              <a:endParaRPr lang="en-US" sz="1800" dirty="0"/>
            </a:p>
          </p:txBody>
        </p:sp>
        <p:sp>
          <p:nvSpPr>
            <p:cNvPr id="13" name="Left-Right Arrow 12"/>
            <p:cNvSpPr/>
            <p:nvPr/>
          </p:nvSpPr>
          <p:spPr>
            <a:xfrm>
              <a:off x="3564462" y="5725145"/>
              <a:ext cx="1581302" cy="330200"/>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4" name="Group 13"/>
          <p:cNvGrpSpPr/>
          <p:nvPr/>
        </p:nvGrpSpPr>
        <p:grpSpPr>
          <a:xfrm>
            <a:off x="3946046" y="3484101"/>
            <a:ext cx="1708081" cy="1941144"/>
            <a:chOff x="3471922" y="3484101"/>
            <a:chExt cx="1708081" cy="1941144"/>
          </a:xfrm>
        </p:grpSpPr>
        <p:sp>
          <p:nvSpPr>
            <p:cNvPr id="15" name="Oval 14"/>
            <p:cNvSpPr/>
            <p:nvPr/>
          </p:nvSpPr>
          <p:spPr>
            <a:xfrm>
              <a:off x="3471922" y="3888325"/>
              <a:ext cx="1708081" cy="1536920"/>
            </a:xfrm>
            <a:prstGeom prst="ellipse">
              <a:avLst/>
            </a:prstGeom>
            <a:solidFill>
              <a:srgbClr val="FF8D29"/>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800" dirty="0" smtClean="0"/>
                <a:t/>
              </a:r>
              <a:br>
                <a:rPr lang="en-US" sz="1800" dirty="0" smtClean="0"/>
              </a:br>
              <a:r>
                <a:rPr lang="en-US" sz="1800" dirty="0" smtClean="0"/>
                <a:t>HathiTrust</a:t>
              </a:r>
              <a:br>
                <a:rPr lang="en-US" sz="1800" dirty="0" smtClean="0"/>
              </a:br>
              <a:r>
                <a:rPr lang="en-US" sz="1800" dirty="0" smtClean="0"/>
                <a:t>Research</a:t>
              </a:r>
              <a:br>
                <a:rPr lang="en-US" sz="1800" dirty="0" smtClean="0"/>
              </a:br>
              <a:r>
                <a:rPr lang="en-US" sz="1800" dirty="0" smtClean="0"/>
                <a:t>Center</a:t>
              </a:r>
              <a:br>
                <a:rPr lang="en-US" sz="1800" dirty="0" smtClean="0"/>
              </a:br>
              <a:endParaRPr lang="en-US" sz="1800" dirty="0"/>
            </a:p>
          </p:txBody>
        </p:sp>
        <p:sp>
          <p:nvSpPr>
            <p:cNvPr id="16" name="Down Arrow 15"/>
            <p:cNvSpPr/>
            <p:nvPr/>
          </p:nvSpPr>
          <p:spPr>
            <a:xfrm rot="1702033">
              <a:off x="4393849" y="3484101"/>
              <a:ext cx="516466" cy="345012"/>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7" name="Group 16"/>
          <p:cNvGrpSpPr/>
          <p:nvPr/>
        </p:nvGrpSpPr>
        <p:grpSpPr>
          <a:xfrm>
            <a:off x="6408380" y="1936781"/>
            <a:ext cx="1778880" cy="838200"/>
            <a:chOff x="6357589" y="1534140"/>
            <a:chExt cx="1778880" cy="838200"/>
          </a:xfrm>
        </p:grpSpPr>
        <p:sp>
          <p:nvSpPr>
            <p:cNvPr id="18" name="Rectangle 17"/>
            <p:cNvSpPr/>
            <p:nvPr/>
          </p:nvSpPr>
          <p:spPr>
            <a:xfrm>
              <a:off x="6993469" y="1534140"/>
              <a:ext cx="1143000" cy="838200"/>
            </a:xfrm>
            <a:prstGeom prst="rect">
              <a:avLst/>
            </a:prstGeom>
            <a:solidFill>
              <a:schemeClr val="accent3">
                <a:lumMod val="75000"/>
              </a:schemeClr>
            </a:solidFill>
            <a:ln>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smtClean="0"/>
                <a:t>University of Michigan</a:t>
              </a:r>
              <a:endParaRPr lang="en-US" sz="1800" dirty="0"/>
            </a:p>
          </p:txBody>
        </p:sp>
        <p:sp>
          <p:nvSpPr>
            <p:cNvPr id="19" name="Down Arrow 18"/>
            <p:cNvSpPr/>
            <p:nvPr/>
          </p:nvSpPr>
          <p:spPr>
            <a:xfrm rot="16200000">
              <a:off x="6252649" y="1829289"/>
              <a:ext cx="516466" cy="306585"/>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46" name="TextBox 45"/>
          <p:cNvSpPr txBox="1"/>
          <p:nvPr/>
        </p:nvSpPr>
        <p:spPr>
          <a:xfrm>
            <a:off x="646297" y="2587422"/>
            <a:ext cx="3149600" cy="923330"/>
          </a:xfrm>
          <a:prstGeom prst="rect">
            <a:avLst/>
          </a:prstGeom>
          <a:noFill/>
        </p:spPr>
        <p:txBody>
          <a:bodyPr wrap="square" rtlCol="0">
            <a:spAutoFit/>
          </a:bodyPr>
          <a:lstStyle/>
          <a:p>
            <a:pPr marL="285750" indent="-285750">
              <a:buFont typeface="Arial"/>
              <a:buChar char="•"/>
            </a:pPr>
            <a:r>
              <a:rPr lang="en-US" sz="1800" i="1" dirty="0" smtClean="0">
                <a:solidFill>
                  <a:schemeClr val="bg1"/>
                </a:solidFill>
                <a:latin typeface="+mn-lt"/>
              </a:rPr>
              <a:t>Board of Governors </a:t>
            </a:r>
          </a:p>
          <a:p>
            <a:pPr marL="742950" lvl="1" indent="-285750">
              <a:buFont typeface="Arial"/>
              <a:buChar char="•"/>
            </a:pPr>
            <a:r>
              <a:rPr lang="en-US" sz="1800" dirty="0" smtClean="0">
                <a:solidFill>
                  <a:schemeClr val="bg1"/>
                </a:solidFill>
                <a:latin typeface="+mn-lt"/>
              </a:rPr>
              <a:t>Executive Committee</a:t>
            </a:r>
          </a:p>
          <a:p>
            <a:pPr marL="1200150" lvl="2" indent="-285750">
              <a:buFont typeface="Arial"/>
              <a:buChar char="•"/>
            </a:pPr>
            <a:r>
              <a:rPr lang="en-US" sz="1800" dirty="0" smtClean="0">
                <a:solidFill>
                  <a:schemeClr val="bg1"/>
                </a:solidFill>
                <a:latin typeface="+mn-lt"/>
              </a:rPr>
              <a:t>Executive Director</a:t>
            </a:r>
            <a:endParaRPr lang="en-US" sz="1800" dirty="0">
              <a:solidFill>
                <a:schemeClr val="bg1"/>
              </a:solidFill>
              <a:latin typeface="+mn-lt"/>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Working with HTRC Staff</a:t>
            </a:r>
            <a:endParaRPr lang="en-US" dirty="0"/>
          </a:p>
        </p:txBody>
      </p:sp>
      <p:sp>
        <p:nvSpPr>
          <p:cNvPr id="4" name="Rounded Rectangle 3"/>
          <p:cNvSpPr/>
          <p:nvPr/>
        </p:nvSpPr>
        <p:spPr>
          <a:xfrm>
            <a:off x="287868" y="3505200"/>
            <a:ext cx="2861733" cy="711200"/>
          </a:xfrm>
          <a:prstGeom prst="roundRect">
            <a:avLst/>
          </a:prstGeom>
          <a:solidFill>
            <a:srgbClr val="FF8D29"/>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Advanced Collaborative Support</a:t>
            </a:r>
            <a:endParaRPr lang="en-US" sz="2000" dirty="0"/>
          </a:p>
        </p:txBody>
      </p:sp>
      <p:sp>
        <p:nvSpPr>
          <p:cNvPr id="5" name="Rounded Rectangle 4"/>
          <p:cNvSpPr/>
          <p:nvPr/>
        </p:nvSpPr>
        <p:spPr>
          <a:xfrm>
            <a:off x="287868" y="1913467"/>
            <a:ext cx="2861733" cy="711200"/>
          </a:xfrm>
          <a:prstGeom prst="roundRect">
            <a:avLst/>
          </a:prstGeom>
          <a:solidFill>
            <a:srgbClr val="FF8D29"/>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Scholarly Commons</a:t>
            </a:r>
            <a:endParaRPr lang="en-US" sz="2000" dirty="0"/>
          </a:p>
        </p:txBody>
      </p:sp>
      <p:sp>
        <p:nvSpPr>
          <p:cNvPr id="6" name="Rounded Rectangle 5"/>
          <p:cNvSpPr/>
          <p:nvPr/>
        </p:nvSpPr>
        <p:spPr>
          <a:xfrm>
            <a:off x="287868" y="5232400"/>
            <a:ext cx="2861733" cy="711200"/>
          </a:xfrm>
          <a:prstGeom prst="roundRect">
            <a:avLst/>
          </a:prstGeom>
          <a:solidFill>
            <a:srgbClr val="FF8D29"/>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Advanced Research</a:t>
            </a:r>
            <a:endParaRPr lang="en-US" sz="2000" dirty="0"/>
          </a:p>
        </p:txBody>
      </p:sp>
      <p:sp>
        <p:nvSpPr>
          <p:cNvPr id="10" name="Down Arrow 9"/>
          <p:cNvSpPr/>
          <p:nvPr/>
        </p:nvSpPr>
        <p:spPr>
          <a:xfrm rot="16200000">
            <a:off x="3471793" y="1855606"/>
            <a:ext cx="516466" cy="754431"/>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Down Arrow 10"/>
          <p:cNvSpPr/>
          <p:nvPr/>
        </p:nvSpPr>
        <p:spPr>
          <a:xfrm rot="16200000">
            <a:off x="3471792" y="3496287"/>
            <a:ext cx="516466" cy="754431"/>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Down Arrow 11"/>
          <p:cNvSpPr/>
          <p:nvPr/>
        </p:nvSpPr>
        <p:spPr>
          <a:xfrm rot="16200000">
            <a:off x="3471792" y="5223485"/>
            <a:ext cx="516466" cy="754431"/>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extBox 12"/>
          <p:cNvSpPr txBox="1"/>
          <p:nvPr/>
        </p:nvSpPr>
        <p:spPr>
          <a:xfrm>
            <a:off x="4191906" y="1737526"/>
            <a:ext cx="3941253" cy="954107"/>
          </a:xfrm>
          <a:prstGeom prst="rect">
            <a:avLst/>
          </a:prstGeom>
          <a:noFill/>
        </p:spPr>
        <p:txBody>
          <a:bodyPr wrap="none" rtlCol="0">
            <a:spAutoFit/>
          </a:bodyPr>
          <a:lstStyle/>
          <a:p>
            <a:r>
              <a:rPr lang="en-US" sz="2800" dirty="0" smtClean="0">
                <a:solidFill>
                  <a:schemeClr val="tx1">
                    <a:lumMod val="75000"/>
                    <a:lumOff val="25000"/>
                  </a:schemeClr>
                </a:solidFill>
                <a:latin typeface="+mn-lt"/>
              </a:rPr>
              <a:t>Workshops, tutorials, and </a:t>
            </a:r>
          </a:p>
          <a:p>
            <a:r>
              <a:rPr lang="en-US" sz="2800" dirty="0">
                <a:solidFill>
                  <a:schemeClr val="tx1">
                    <a:lumMod val="75000"/>
                    <a:lumOff val="25000"/>
                  </a:schemeClr>
                </a:solidFill>
                <a:latin typeface="+mn-lt"/>
              </a:rPr>
              <a:t>g</a:t>
            </a:r>
            <a:r>
              <a:rPr lang="en-US" sz="2800" dirty="0" smtClean="0">
                <a:solidFill>
                  <a:schemeClr val="tx1">
                    <a:lumMod val="75000"/>
                    <a:lumOff val="25000"/>
                  </a:schemeClr>
                </a:solidFill>
                <a:latin typeface="+mn-lt"/>
              </a:rPr>
              <a:t>uidance for using HTRC</a:t>
            </a:r>
            <a:endParaRPr lang="en-US" sz="2800" dirty="0">
              <a:solidFill>
                <a:schemeClr val="tx1">
                  <a:lumMod val="75000"/>
                  <a:lumOff val="25000"/>
                </a:schemeClr>
              </a:solidFill>
              <a:latin typeface="+mn-lt"/>
            </a:endParaRPr>
          </a:p>
        </p:txBody>
      </p:sp>
      <p:sp>
        <p:nvSpPr>
          <p:cNvPr id="14" name="TextBox 13"/>
          <p:cNvSpPr txBox="1"/>
          <p:nvPr/>
        </p:nvSpPr>
        <p:spPr>
          <a:xfrm>
            <a:off x="4140703" y="3175011"/>
            <a:ext cx="4810005" cy="1384995"/>
          </a:xfrm>
          <a:prstGeom prst="rect">
            <a:avLst/>
          </a:prstGeom>
          <a:noFill/>
        </p:spPr>
        <p:txBody>
          <a:bodyPr wrap="none" rtlCol="0">
            <a:spAutoFit/>
          </a:bodyPr>
          <a:lstStyle/>
          <a:p>
            <a:r>
              <a:rPr lang="en-US" sz="2800" dirty="0" smtClean="0">
                <a:solidFill>
                  <a:schemeClr val="tx1">
                    <a:lumMod val="75000"/>
                    <a:lumOff val="25000"/>
                  </a:schemeClr>
                </a:solidFill>
                <a:latin typeface="+mn-lt"/>
              </a:rPr>
              <a:t>One-on-one research support</a:t>
            </a:r>
          </a:p>
          <a:p>
            <a:r>
              <a:rPr lang="en-US" sz="2800" dirty="0">
                <a:solidFill>
                  <a:schemeClr val="tx1">
                    <a:lumMod val="75000"/>
                    <a:lumOff val="25000"/>
                  </a:schemeClr>
                </a:solidFill>
                <a:latin typeface="+mn-lt"/>
              </a:rPr>
              <a:t>p</a:t>
            </a:r>
            <a:r>
              <a:rPr lang="en-US" sz="2800" dirty="0" smtClean="0">
                <a:solidFill>
                  <a:schemeClr val="tx1">
                    <a:lumMod val="75000"/>
                    <a:lumOff val="25000"/>
                  </a:schemeClr>
                </a:solidFill>
                <a:latin typeface="+mn-lt"/>
              </a:rPr>
              <a:t>rovided through a competitive </a:t>
            </a:r>
          </a:p>
          <a:p>
            <a:r>
              <a:rPr lang="en-US" sz="2800" dirty="0" smtClean="0">
                <a:solidFill>
                  <a:schemeClr val="tx1">
                    <a:lumMod val="75000"/>
                    <a:lumOff val="25000"/>
                  </a:schemeClr>
                </a:solidFill>
                <a:latin typeface="+mn-lt"/>
              </a:rPr>
              <a:t>awards process</a:t>
            </a:r>
            <a:endParaRPr lang="en-US" sz="2800" dirty="0">
              <a:solidFill>
                <a:schemeClr val="tx1">
                  <a:lumMod val="75000"/>
                  <a:lumOff val="25000"/>
                </a:schemeClr>
              </a:solidFill>
              <a:latin typeface="+mn-lt"/>
            </a:endParaRPr>
          </a:p>
        </p:txBody>
      </p:sp>
      <p:sp>
        <p:nvSpPr>
          <p:cNvPr id="15" name="TextBox 14"/>
          <p:cNvSpPr txBox="1"/>
          <p:nvPr/>
        </p:nvSpPr>
        <p:spPr>
          <a:xfrm>
            <a:off x="4191907" y="5105405"/>
            <a:ext cx="3478912" cy="954107"/>
          </a:xfrm>
          <a:prstGeom prst="rect">
            <a:avLst/>
          </a:prstGeom>
          <a:noFill/>
        </p:spPr>
        <p:txBody>
          <a:bodyPr wrap="none" rtlCol="0">
            <a:spAutoFit/>
          </a:bodyPr>
          <a:lstStyle/>
          <a:p>
            <a:r>
              <a:rPr lang="en-US" sz="2800" dirty="0" smtClean="0">
                <a:latin typeface="+mn-lt"/>
              </a:rPr>
              <a:t>Collaborative research </a:t>
            </a:r>
          </a:p>
          <a:p>
            <a:r>
              <a:rPr lang="en-US" sz="2800" dirty="0" smtClean="0">
                <a:latin typeface="+mn-lt"/>
              </a:rPr>
              <a:t>partnership with HTRC</a:t>
            </a:r>
            <a:endParaRPr lang="en-US" sz="2800" dirty="0">
              <a:latin typeface="+mn-lt"/>
            </a:endParaRPr>
          </a:p>
        </p:txBody>
      </p:sp>
    </p:spTree>
    <p:extLst>
      <p:ext uri="{BB962C8B-B14F-4D97-AF65-F5344CB8AC3E}">
        <p14:creationId xmlns:p14="http://schemas.microsoft.com/office/powerpoint/2010/main" val="2115199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10" grpId="0" animBg="1"/>
      <p:bldP spid="11" grpId="0" animBg="1"/>
      <p:bldP spid="12" grpId="0" animBg="1"/>
      <p:bldP spid="13" grpId="0"/>
      <p:bldP spid="14"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HathiTrust “Wow” Numbers</a:t>
            </a:r>
            <a:endParaRPr lang="en-US" dirty="0"/>
          </a:p>
        </p:txBody>
      </p:sp>
      <p:sp>
        <p:nvSpPr>
          <p:cNvPr id="3" name="Content Placeholder 2"/>
          <p:cNvSpPr>
            <a:spLocks noGrp="1"/>
          </p:cNvSpPr>
          <p:nvPr>
            <p:ph idx="1"/>
          </p:nvPr>
        </p:nvSpPr>
        <p:spPr/>
        <p:txBody>
          <a:bodyPr/>
          <a:lstStyle/>
          <a:p>
            <a:r>
              <a:rPr lang="en-US" dirty="0" smtClean="0"/>
              <a:t>13,284,163 total volumes</a:t>
            </a:r>
          </a:p>
          <a:p>
            <a:r>
              <a:rPr lang="en-US" dirty="0" smtClean="0"/>
              <a:t>6,742,394 book titles</a:t>
            </a:r>
          </a:p>
          <a:p>
            <a:r>
              <a:rPr lang="en-US" dirty="0" smtClean="0"/>
              <a:t>352,534 serial titles</a:t>
            </a:r>
          </a:p>
          <a:p>
            <a:r>
              <a:rPr lang="en-US" dirty="0" smtClean="0"/>
              <a:t>4,649,457,050 pages</a:t>
            </a:r>
          </a:p>
          <a:p>
            <a:r>
              <a:rPr lang="en-US" dirty="0" smtClean="0"/>
              <a:t>595 terabytes</a:t>
            </a:r>
          </a:p>
          <a:p>
            <a:r>
              <a:rPr lang="en-US" dirty="0" smtClean="0"/>
              <a:t>157 miles</a:t>
            </a:r>
          </a:p>
          <a:p>
            <a:r>
              <a:rPr lang="en-US" dirty="0" smtClean="0"/>
              <a:t>10,793 tons</a:t>
            </a:r>
          </a:p>
          <a:p>
            <a:r>
              <a:rPr lang="en-US" dirty="0" smtClean="0"/>
              <a:t>4,979,599 volumes in the public domain</a:t>
            </a:r>
            <a:endParaRPr lang="en-US" dirty="0"/>
          </a:p>
        </p:txBody>
      </p:sp>
    </p:spTree>
    <p:extLst>
      <p:ext uri="{BB962C8B-B14F-4D97-AF65-F5344CB8AC3E}">
        <p14:creationId xmlns:p14="http://schemas.microsoft.com/office/powerpoint/2010/main" val="392940448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Non-Consumptive Research Paradigm</a:t>
            </a:r>
            <a:endParaRPr lang="en-US" sz="4000" dirty="0"/>
          </a:p>
        </p:txBody>
      </p:sp>
      <p:sp>
        <p:nvSpPr>
          <p:cNvPr id="3" name="Content Placeholder 2"/>
          <p:cNvSpPr>
            <a:spLocks noGrp="1"/>
          </p:cNvSpPr>
          <p:nvPr>
            <p:ph idx="1"/>
          </p:nvPr>
        </p:nvSpPr>
        <p:spPr/>
        <p:txBody>
          <a:bodyPr>
            <a:normAutofit lnSpcReduction="10000"/>
          </a:bodyPr>
          <a:lstStyle/>
          <a:p>
            <a:r>
              <a:rPr lang="en-US" i="1" dirty="0"/>
              <a:t>No action or set of actions on part of users, either acting alone or in cooperation with other users over duration of one or multiple sessions can result in sufficient information gathered from collection of copyrighted works to reassemble pages from collection.</a:t>
            </a:r>
            <a:endParaRPr lang="en-US" dirty="0"/>
          </a:p>
          <a:p>
            <a:r>
              <a:rPr lang="en-US" dirty="0"/>
              <a:t>Definition disallows collusion between users, or accumulation of material over time.  Differentiates human researcher from proxy which is not a user.  Users are human beings. </a:t>
            </a:r>
          </a:p>
        </p:txBody>
      </p:sp>
    </p:spTree>
    <p:extLst>
      <p:ext uri="{BB962C8B-B14F-4D97-AF65-F5344CB8AC3E}">
        <p14:creationId xmlns:p14="http://schemas.microsoft.com/office/powerpoint/2010/main" val="35462212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9973"/>
            <a:ext cx="8229600" cy="504295"/>
          </a:xfrm>
        </p:spPr>
        <p:txBody>
          <a:bodyPr/>
          <a:lstStyle/>
          <a:p>
            <a:r>
              <a:rPr lang="en-US" dirty="0" smtClean="0"/>
              <a:t>DATA LEVELS FOR HTRC</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4053840755"/>
              </p:ext>
            </p:extLst>
          </p:nvPr>
        </p:nvGraphicFramePr>
        <p:xfrm>
          <a:off x="118533" y="829733"/>
          <a:ext cx="8906934" cy="56663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4630911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Working with HTRC Tools</a:t>
            </a:r>
            <a:br>
              <a:rPr lang="en-US" dirty="0" smtClean="0"/>
            </a:br>
            <a:r>
              <a:rPr lang="en-US" sz="1800" dirty="0" smtClean="0"/>
              <a:t>Get started at: </a:t>
            </a:r>
            <a:r>
              <a:rPr lang="en-US" sz="1800" dirty="0">
                <a:hlinkClick r:id="rId2"/>
              </a:rPr>
              <a:t>https://htrc2.pti.indiana.edu</a:t>
            </a:r>
            <a:r>
              <a:rPr lang="en-US" sz="1800" dirty="0" smtClean="0">
                <a:hlinkClick r:id="rId2"/>
              </a:rPr>
              <a:t>/</a:t>
            </a:r>
            <a:r>
              <a:rPr lang="en-US" sz="1800" dirty="0" smtClean="0"/>
              <a:t> </a:t>
            </a:r>
            <a:endParaRPr lang="en-US" sz="1800" dirty="0"/>
          </a:p>
        </p:txBody>
      </p:sp>
      <p:pic>
        <p:nvPicPr>
          <p:cNvPr id="5" name="Picture 4" descr="Screen Shot 2015-02-26 at 1.55.0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629835"/>
            <a:ext cx="4338511" cy="1722967"/>
          </a:xfrm>
          <a:prstGeom prst="rect">
            <a:avLst/>
          </a:prstGeom>
          <a:ln>
            <a:solidFill>
              <a:schemeClr val="tx1">
                <a:lumMod val="75000"/>
                <a:lumOff val="25000"/>
              </a:schemeClr>
            </a:solidFill>
          </a:ln>
        </p:spPr>
      </p:pic>
      <p:pic>
        <p:nvPicPr>
          <p:cNvPr id="6" name="Picture 5" descr="Screen Shot 2015-02-26 at 1.56.20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18000" y="2880272"/>
            <a:ext cx="4521091" cy="2402927"/>
          </a:xfrm>
          <a:prstGeom prst="rect">
            <a:avLst/>
          </a:prstGeom>
          <a:ln>
            <a:solidFill>
              <a:srgbClr val="404040"/>
            </a:solidFill>
          </a:ln>
        </p:spPr>
      </p:pic>
      <p:pic>
        <p:nvPicPr>
          <p:cNvPr id="7" name="Picture 6" descr="Screen Shot 2014-06-06 at 4.50.47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0267" y="4064002"/>
            <a:ext cx="3860800" cy="2364422"/>
          </a:xfrm>
          <a:prstGeom prst="rect">
            <a:avLst/>
          </a:prstGeom>
          <a:ln>
            <a:solidFill>
              <a:srgbClr val="404040"/>
            </a:solidFill>
          </a:ln>
        </p:spPr>
      </p:pic>
      <p:sp>
        <p:nvSpPr>
          <p:cNvPr id="8" name="TextBox 7"/>
          <p:cNvSpPr txBox="1"/>
          <p:nvPr/>
        </p:nvSpPr>
        <p:spPr>
          <a:xfrm>
            <a:off x="5113867" y="1947333"/>
            <a:ext cx="3318933" cy="523220"/>
          </a:xfrm>
          <a:prstGeom prst="rect">
            <a:avLst/>
          </a:prstGeom>
          <a:noFill/>
        </p:spPr>
        <p:txBody>
          <a:bodyPr wrap="square" rtlCol="0">
            <a:spAutoFit/>
          </a:bodyPr>
          <a:lstStyle/>
          <a:p>
            <a:r>
              <a:rPr lang="en-US" sz="2800" dirty="0" smtClean="0">
                <a:solidFill>
                  <a:schemeClr val="tx1">
                    <a:lumMod val="75000"/>
                    <a:lumOff val="25000"/>
                  </a:schemeClr>
                </a:solidFill>
                <a:latin typeface="+mn-lt"/>
              </a:rPr>
              <a:t>Build Worksets</a:t>
            </a:r>
            <a:endParaRPr lang="en-US" sz="2800" dirty="0">
              <a:solidFill>
                <a:schemeClr val="tx1">
                  <a:lumMod val="75000"/>
                  <a:lumOff val="25000"/>
                </a:schemeClr>
              </a:solidFill>
              <a:latin typeface="+mn-lt"/>
            </a:endParaRPr>
          </a:p>
        </p:txBody>
      </p:sp>
      <p:sp>
        <p:nvSpPr>
          <p:cNvPr id="9" name="TextBox 8"/>
          <p:cNvSpPr txBox="1"/>
          <p:nvPr/>
        </p:nvSpPr>
        <p:spPr>
          <a:xfrm>
            <a:off x="914400" y="3454408"/>
            <a:ext cx="3007103" cy="523220"/>
          </a:xfrm>
          <a:prstGeom prst="rect">
            <a:avLst/>
          </a:prstGeom>
          <a:noFill/>
        </p:spPr>
        <p:txBody>
          <a:bodyPr wrap="none" rtlCol="0">
            <a:spAutoFit/>
          </a:bodyPr>
          <a:lstStyle/>
          <a:p>
            <a:r>
              <a:rPr lang="en-US" sz="2800" dirty="0" smtClean="0">
                <a:solidFill>
                  <a:schemeClr val="tx1">
                    <a:lumMod val="75000"/>
                    <a:lumOff val="25000"/>
                  </a:schemeClr>
                </a:solidFill>
                <a:latin typeface="+mn-lt"/>
              </a:rPr>
              <a:t>Execute Algorithms</a:t>
            </a:r>
            <a:endParaRPr lang="en-US" sz="2800" dirty="0">
              <a:solidFill>
                <a:schemeClr val="tx1">
                  <a:lumMod val="75000"/>
                  <a:lumOff val="25000"/>
                </a:schemeClr>
              </a:solidFill>
              <a:latin typeface="+mn-lt"/>
            </a:endParaRPr>
          </a:p>
        </p:txBody>
      </p:sp>
      <p:sp>
        <p:nvSpPr>
          <p:cNvPr id="10" name="TextBox 9"/>
          <p:cNvSpPr txBox="1"/>
          <p:nvPr/>
        </p:nvSpPr>
        <p:spPr>
          <a:xfrm>
            <a:off x="4338516" y="5655738"/>
            <a:ext cx="3916457" cy="769441"/>
          </a:xfrm>
          <a:prstGeom prst="rect">
            <a:avLst/>
          </a:prstGeom>
          <a:noFill/>
        </p:spPr>
        <p:txBody>
          <a:bodyPr wrap="none" rtlCol="0">
            <a:spAutoFit/>
          </a:bodyPr>
          <a:lstStyle/>
          <a:p>
            <a:r>
              <a:rPr lang="en-US" sz="2800" dirty="0" smtClean="0">
                <a:solidFill>
                  <a:schemeClr val="tx1">
                    <a:lumMod val="75000"/>
                    <a:lumOff val="25000"/>
                  </a:schemeClr>
                </a:solidFill>
                <a:latin typeface="+mn-lt"/>
              </a:rPr>
              <a:t>Visualize Term Frequency</a:t>
            </a:r>
          </a:p>
          <a:p>
            <a:r>
              <a:rPr lang="en-US" sz="1600" dirty="0">
                <a:latin typeface="+mn-lt"/>
                <a:hlinkClick r:id="rId6"/>
              </a:rPr>
              <a:t>http://sandbox.htrc.illinois.edu/bookworm</a:t>
            </a:r>
            <a:r>
              <a:rPr lang="en-US" sz="1600" dirty="0" smtClean="0">
                <a:latin typeface="+mn-lt"/>
                <a:hlinkClick r:id="rId6"/>
              </a:rPr>
              <a:t>/</a:t>
            </a:r>
            <a:r>
              <a:rPr lang="en-US" sz="1600" dirty="0" smtClean="0">
                <a:latin typeface="+mn-lt"/>
              </a:rPr>
              <a:t> </a:t>
            </a:r>
            <a:endParaRPr lang="en-US" sz="1600" dirty="0">
              <a:latin typeface="+mn-lt"/>
            </a:endParaRPr>
          </a:p>
        </p:txBody>
      </p:sp>
    </p:spTree>
    <p:extLst>
      <p:ext uri="{BB962C8B-B14F-4D97-AF65-F5344CB8AC3E}">
        <p14:creationId xmlns:p14="http://schemas.microsoft.com/office/powerpoint/2010/main" val="8519527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875" y="59270"/>
            <a:ext cx="3429000" cy="533400"/>
          </a:xfrm>
        </p:spPr>
        <p:txBody>
          <a:bodyPr>
            <a:noAutofit/>
          </a:bodyPr>
          <a:lstStyle/>
          <a:p>
            <a:r>
              <a:rPr lang="en-US" sz="2800" dirty="0" smtClean="0">
                <a:solidFill>
                  <a:schemeClr val="accent3">
                    <a:lumMod val="75000"/>
                  </a:schemeClr>
                </a:solidFill>
              </a:rPr>
              <a:t>HTRC Architecture</a:t>
            </a:r>
            <a:endParaRPr lang="en-US" sz="2800" dirty="0">
              <a:solidFill>
                <a:schemeClr val="accent3">
                  <a:lumMod val="75000"/>
                </a:schemeClr>
              </a:solidFill>
            </a:endParaRPr>
          </a:p>
        </p:txBody>
      </p:sp>
      <p:sp>
        <p:nvSpPr>
          <p:cNvPr id="4" name="Rectangle 3"/>
          <p:cNvSpPr/>
          <p:nvPr/>
        </p:nvSpPr>
        <p:spPr>
          <a:xfrm>
            <a:off x="3810001" y="3429000"/>
            <a:ext cx="3047999" cy="3048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600" dirty="0">
                <a:solidFill>
                  <a:srgbClr val="000000"/>
                </a:solidFill>
              </a:rPr>
              <a:t>Data API access interface</a:t>
            </a:r>
          </a:p>
        </p:txBody>
      </p:sp>
      <p:sp>
        <p:nvSpPr>
          <p:cNvPr id="12" name="Rectangle 11"/>
          <p:cNvSpPr/>
          <p:nvPr/>
        </p:nvSpPr>
        <p:spPr>
          <a:xfrm>
            <a:off x="282213" y="685800"/>
            <a:ext cx="2393228" cy="914400"/>
          </a:xfrm>
          <a:prstGeom prst="rect">
            <a:avLst/>
          </a:prstGeom>
          <a:solidFill>
            <a:schemeClr val="accent3">
              <a:lumMod val="40000"/>
              <a:lumOff val="60000"/>
            </a:schemeClr>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0000"/>
                </a:solidFill>
              </a:rPr>
              <a:t>Portal A</a:t>
            </a:r>
            <a:r>
              <a:rPr lang="en-US" dirty="0" smtClean="0">
                <a:solidFill>
                  <a:srgbClr val="000000"/>
                </a:solidFill>
              </a:rPr>
              <a:t>ccess</a:t>
            </a:r>
          </a:p>
          <a:p>
            <a:pPr algn="ctr"/>
            <a:endParaRPr lang="en-US" dirty="0">
              <a:solidFill>
                <a:srgbClr val="000000"/>
              </a:solidFill>
            </a:endParaRPr>
          </a:p>
          <a:p>
            <a:pPr algn="ctr"/>
            <a:endParaRPr lang="en-US" dirty="0">
              <a:solidFill>
                <a:srgbClr val="000000"/>
              </a:solidFill>
            </a:endParaRPr>
          </a:p>
        </p:txBody>
      </p:sp>
      <p:sp>
        <p:nvSpPr>
          <p:cNvPr id="13" name="Oval 12"/>
          <p:cNvSpPr/>
          <p:nvPr/>
        </p:nvSpPr>
        <p:spPr>
          <a:xfrm>
            <a:off x="3927231" y="1388040"/>
            <a:ext cx="2286000" cy="1447800"/>
          </a:xfrm>
          <a:prstGeom prst="ellipse">
            <a:avLst/>
          </a:prstGeom>
          <a:solidFill>
            <a:srgbClr val="D7E4BD"/>
          </a:solidFill>
          <a:ln>
            <a:solidFill>
              <a:srgbClr val="C3D69B"/>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prstClr val="black"/>
                </a:solidFill>
              </a:rPr>
              <a:t>Direct programmatic access (by programs running on HTRC machines)</a:t>
            </a:r>
          </a:p>
        </p:txBody>
      </p:sp>
      <p:sp>
        <p:nvSpPr>
          <p:cNvPr id="14" name="Rectangle 13"/>
          <p:cNvSpPr/>
          <p:nvPr/>
        </p:nvSpPr>
        <p:spPr>
          <a:xfrm>
            <a:off x="649419" y="3048000"/>
            <a:ext cx="6208581" cy="31945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600" dirty="0">
                <a:solidFill>
                  <a:srgbClr val="000000"/>
                </a:solidFill>
              </a:rPr>
              <a:t>Security (OAuth2)</a:t>
            </a:r>
          </a:p>
        </p:txBody>
      </p:sp>
      <p:sp>
        <p:nvSpPr>
          <p:cNvPr id="17" name="Rectangle 16"/>
          <p:cNvSpPr/>
          <p:nvPr/>
        </p:nvSpPr>
        <p:spPr>
          <a:xfrm>
            <a:off x="3816897" y="3819418"/>
            <a:ext cx="4785235" cy="25676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600" dirty="0">
                <a:solidFill>
                  <a:srgbClr val="000000"/>
                </a:solidFill>
              </a:rPr>
              <a:t>Audit</a:t>
            </a:r>
            <a:r>
              <a:rPr lang="en-US" sz="2000" dirty="0">
                <a:solidFill>
                  <a:prstClr val="white"/>
                </a:solidFill>
              </a:rPr>
              <a:t> </a:t>
            </a:r>
          </a:p>
        </p:txBody>
      </p:sp>
      <p:sp>
        <p:nvSpPr>
          <p:cNvPr id="18" name="Rectangle 17"/>
          <p:cNvSpPr/>
          <p:nvPr/>
        </p:nvSpPr>
        <p:spPr>
          <a:xfrm>
            <a:off x="3809999" y="4191000"/>
            <a:ext cx="4792133" cy="1447800"/>
          </a:xfrm>
          <a:prstGeom prst="rect">
            <a:avLst/>
          </a:prstGeom>
          <a:solidFill>
            <a:schemeClr val="accent3">
              <a:lumMod val="40000"/>
              <a:lumOff val="60000"/>
            </a:schemeClr>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3" name="Rectangle 32"/>
          <p:cNvSpPr/>
          <p:nvPr/>
        </p:nvSpPr>
        <p:spPr>
          <a:xfrm>
            <a:off x="4038600" y="4800600"/>
            <a:ext cx="381000" cy="228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dirty="0">
              <a:solidFill>
                <a:srgbClr val="000000"/>
              </a:solidFill>
            </a:endParaRPr>
          </a:p>
        </p:txBody>
      </p:sp>
      <p:sp>
        <p:nvSpPr>
          <p:cNvPr id="34" name="Rectangle 33"/>
          <p:cNvSpPr/>
          <p:nvPr/>
        </p:nvSpPr>
        <p:spPr>
          <a:xfrm>
            <a:off x="4495800" y="5181600"/>
            <a:ext cx="381000" cy="228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dirty="0">
              <a:solidFill>
                <a:srgbClr val="000000"/>
              </a:solidFill>
            </a:endParaRPr>
          </a:p>
        </p:txBody>
      </p:sp>
      <p:sp>
        <p:nvSpPr>
          <p:cNvPr id="35" name="Rectangle 34"/>
          <p:cNvSpPr/>
          <p:nvPr/>
        </p:nvSpPr>
        <p:spPr>
          <a:xfrm>
            <a:off x="4953000" y="5181600"/>
            <a:ext cx="381000" cy="228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dirty="0">
              <a:solidFill>
                <a:srgbClr val="000000"/>
              </a:solidFill>
            </a:endParaRPr>
          </a:p>
        </p:txBody>
      </p:sp>
      <p:sp>
        <p:nvSpPr>
          <p:cNvPr id="36" name="Rectangle 35"/>
          <p:cNvSpPr/>
          <p:nvPr/>
        </p:nvSpPr>
        <p:spPr>
          <a:xfrm>
            <a:off x="4953000" y="4800600"/>
            <a:ext cx="381000" cy="228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dirty="0">
              <a:solidFill>
                <a:srgbClr val="000000"/>
              </a:solidFill>
            </a:endParaRPr>
          </a:p>
        </p:txBody>
      </p:sp>
      <p:sp>
        <p:nvSpPr>
          <p:cNvPr id="37" name="Rectangle 36"/>
          <p:cNvSpPr/>
          <p:nvPr/>
        </p:nvSpPr>
        <p:spPr>
          <a:xfrm>
            <a:off x="4495800" y="4800600"/>
            <a:ext cx="381000" cy="228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dirty="0">
              <a:solidFill>
                <a:srgbClr val="000000"/>
              </a:solidFill>
            </a:endParaRPr>
          </a:p>
        </p:txBody>
      </p:sp>
      <p:sp>
        <p:nvSpPr>
          <p:cNvPr id="38" name="Rectangle 37"/>
          <p:cNvSpPr/>
          <p:nvPr/>
        </p:nvSpPr>
        <p:spPr>
          <a:xfrm>
            <a:off x="4038600" y="5181600"/>
            <a:ext cx="381000" cy="228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dirty="0">
              <a:solidFill>
                <a:srgbClr val="000000"/>
              </a:solidFill>
            </a:endParaRPr>
          </a:p>
        </p:txBody>
      </p:sp>
      <p:sp>
        <p:nvSpPr>
          <p:cNvPr id="39" name="Rectangle 38"/>
          <p:cNvSpPr/>
          <p:nvPr/>
        </p:nvSpPr>
        <p:spPr>
          <a:xfrm>
            <a:off x="4343400" y="4419600"/>
            <a:ext cx="685800" cy="228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dirty="0">
              <a:solidFill>
                <a:srgbClr val="000000"/>
              </a:solidFill>
            </a:endParaRPr>
          </a:p>
        </p:txBody>
      </p:sp>
      <p:sp>
        <p:nvSpPr>
          <p:cNvPr id="40" name="Rectangle 39"/>
          <p:cNvSpPr/>
          <p:nvPr/>
        </p:nvSpPr>
        <p:spPr>
          <a:xfrm>
            <a:off x="7010400" y="4419600"/>
            <a:ext cx="685800" cy="228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dirty="0">
              <a:solidFill>
                <a:srgbClr val="000000"/>
              </a:solidFill>
            </a:endParaRPr>
          </a:p>
        </p:txBody>
      </p:sp>
      <p:sp>
        <p:nvSpPr>
          <p:cNvPr id="41" name="Rectangle 40"/>
          <p:cNvSpPr/>
          <p:nvPr/>
        </p:nvSpPr>
        <p:spPr>
          <a:xfrm>
            <a:off x="7010400" y="4953000"/>
            <a:ext cx="685800" cy="228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dirty="0">
              <a:solidFill>
                <a:srgbClr val="000000"/>
              </a:solidFill>
            </a:endParaRPr>
          </a:p>
        </p:txBody>
      </p:sp>
      <p:sp>
        <p:nvSpPr>
          <p:cNvPr id="42" name="Can 41"/>
          <p:cNvSpPr/>
          <p:nvPr/>
        </p:nvSpPr>
        <p:spPr>
          <a:xfrm>
            <a:off x="6477000" y="5791200"/>
            <a:ext cx="914400" cy="838200"/>
          </a:xfrm>
          <a:prstGeom prst="can">
            <a:avLst/>
          </a:prstGeom>
          <a:solidFill>
            <a:srgbClr val="D7E4BD"/>
          </a:solidFill>
          <a:ln>
            <a:solidFill>
              <a:srgbClr val="C3D69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43" name="Can 42"/>
          <p:cNvSpPr/>
          <p:nvPr/>
        </p:nvSpPr>
        <p:spPr>
          <a:xfrm>
            <a:off x="5486400" y="5791200"/>
            <a:ext cx="914400" cy="838200"/>
          </a:xfrm>
          <a:prstGeom prst="can">
            <a:avLst/>
          </a:prstGeom>
          <a:solidFill>
            <a:srgbClr val="D7E4BD"/>
          </a:solidFill>
          <a:ln>
            <a:solidFill>
              <a:srgbClr val="C3D69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44" name="Can 43"/>
          <p:cNvSpPr/>
          <p:nvPr/>
        </p:nvSpPr>
        <p:spPr>
          <a:xfrm>
            <a:off x="4495800" y="5791200"/>
            <a:ext cx="914400" cy="838200"/>
          </a:xfrm>
          <a:prstGeom prst="can">
            <a:avLst/>
          </a:prstGeom>
          <a:solidFill>
            <a:srgbClr val="D7E4BD"/>
          </a:solidFill>
          <a:ln>
            <a:solidFill>
              <a:srgbClr val="C3D69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45" name="Can 44"/>
          <p:cNvSpPr/>
          <p:nvPr/>
        </p:nvSpPr>
        <p:spPr>
          <a:xfrm>
            <a:off x="3505200" y="5791200"/>
            <a:ext cx="914400" cy="838200"/>
          </a:xfrm>
          <a:prstGeom prst="can">
            <a:avLst/>
          </a:prstGeom>
          <a:solidFill>
            <a:srgbClr val="D7E4BD"/>
          </a:solidFill>
          <a:ln>
            <a:solidFill>
              <a:srgbClr val="C3D69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46" name="Can 45"/>
          <p:cNvSpPr/>
          <p:nvPr/>
        </p:nvSpPr>
        <p:spPr>
          <a:xfrm>
            <a:off x="7467600" y="5791200"/>
            <a:ext cx="914400" cy="838200"/>
          </a:xfrm>
          <a:prstGeom prst="can">
            <a:avLst/>
          </a:prstGeom>
          <a:solidFill>
            <a:srgbClr val="D7E4BD"/>
          </a:solidFill>
          <a:ln>
            <a:solidFill>
              <a:srgbClr val="C3D69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47" name="TextBox 46"/>
          <p:cNvSpPr txBox="1"/>
          <p:nvPr/>
        </p:nvSpPr>
        <p:spPr>
          <a:xfrm>
            <a:off x="5334000" y="4267200"/>
            <a:ext cx="1295400" cy="738664"/>
          </a:xfrm>
          <a:prstGeom prst="rect">
            <a:avLst/>
          </a:prstGeom>
          <a:noFill/>
        </p:spPr>
        <p:txBody>
          <a:bodyPr wrap="square" rtlCol="0">
            <a:spAutoFit/>
          </a:bodyPr>
          <a:lstStyle/>
          <a:p>
            <a:r>
              <a:rPr lang="en-US" sz="1400" dirty="0">
                <a:solidFill>
                  <a:prstClr val="black"/>
                </a:solidFill>
              </a:rPr>
              <a:t>Cassandra cluster volume store</a:t>
            </a:r>
          </a:p>
        </p:txBody>
      </p:sp>
      <p:sp>
        <p:nvSpPr>
          <p:cNvPr id="48" name="TextBox 47"/>
          <p:cNvSpPr txBox="1"/>
          <p:nvPr/>
        </p:nvSpPr>
        <p:spPr>
          <a:xfrm>
            <a:off x="6096000" y="5105400"/>
            <a:ext cx="1295400" cy="307777"/>
          </a:xfrm>
          <a:prstGeom prst="rect">
            <a:avLst/>
          </a:prstGeom>
          <a:noFill/>
        </p:spPr>
        <p:txBody>
          <a:bodyPr wrap="square" rtlCol="0">
            <a:spAutoFit/>
          </a:bodyPr>
          <a:lstStyle/>
          <a:p>
            <a:r>
              <a:rPr lang="en-US" sz="1400" dirty="0">
                <a:solidFill>
                  <a:prstClr val="black"/>
                </a:solidFill>
              </a:rPr>
              <a:t>Solr index</a:t>
            </a:r>
          </a:p>
        </p:txBody>
      </p:sp>
      <p:grpSp>
        <p:nvGrpSpPr>
          <p:cNvPr id="19" name="Group 18"/>
          <p:cNvGrpSpPr/>
          <p:nvPr/>
        </p:nvGrpSpPr>
        <p:grpSpPr>
          <a:xfrm>
            <a:off x="685277" y="3733800"/>
            <a:ext cx="2971800" cy="1600200"/>
            <a:chOff x="-2689587" y="4838700"/>
            <a:chExt cx="2971800" cy="1600200"/>
          </a:xfrm>
        </p:grpSpPr>
        <p:sp>
          <p:nvSpPr>
            <p:cNvPr id="10" name="Rectangle 9"/>
            <p:cNvSpPr/>
            <p:nvPr/>
          </p:nvSpPr>
          <p:spPr>
            <a:xfrm>
              <a:off x="-2689587" y="4838700"/>
              <a:ext cx="2971800" cy="1600200"/>
            </a:xfrm>
            <a:prstGeom prst="rect">
              <a:avLst/>
            </a:prstGeom>
            <a:solidFill>
              <a:schemeClr val="accent3">
                <a:lumMod val="40000"/>
                <a:lumOff val="60000"/>
              </a:schemeClr>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 name="Rectangle 6"/>
            <p:cNvSpPr/>
            <p:nvPr/>
          </p:nvSpPr>
          <p:spPr>
            <a:xfrm>
              <a:off x="-2472280" y="5219700"/>
              <a:ext cx="1180216" cy="5334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100" dirty="0" smtClean="0">
                  <a:solidFill>
                    <a:srgbClr val="000000"/>
                  </a:solidFill>
                </a:rPr>
                <a:t>Algorithms</a:t>
              </a:r>
              <a:endParaRPr lang="en-US" sz="1100" dirty="0">
                <a:solidFill>
                  <a:srgbClr val="000000"/>
                </a:solidFill>
              </a:endParaRPr>
            </a:p>
          </p:txBody>
        </p:sp>
        <p:sp>
          <p:nvSpPr>
            <p:cNvPr id="8" name="Rectangle 7"/>
            <p:cNvSpPr/>
            <p:nvPr/>
          </p:nvSpPr>
          <p:spPr>
            <a:xfrm>
              <a:off x="-2472279" y="5829300"/>
              <a:ext cx="1180216" cy="5334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200" dirty="0" smtClean="0">
                  <a:solidFill>
                    <a:srgbClr val="000000"/>
                  </a:solidFill>
                </a:rPr>
                <a:t>Result Sets</a:t>
              </a:r>
              <a:endParaRPr lang="en-US" sz="1200" dirty="0">
                <a:solidFill>
                  <a:srgbClr val="000000"/>
                </a:solidFill>
              </a:endParaRPr>
            </a:p>
          </p:txBody>
        </p:sp>
        <p:sp>
          <p:nvSpPr>
            <p:cNvPr id="11" name="Rectangle 10"/>
            <p:cNvSpPr/>
            <p:nvPr/>
          </p:nvSpPr>
          <p:spPr>
            <a:xfrm>
              <a:off x="-1105797" y="5219700"/>
              <a:ext cx="1235610" cy="5334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200" dirty="0">
                  <a:solidFill>
                    <a:srgbClr val="000000"/>
                  </a:solidFill>
                </a:rPr>
                <a:t>Meandre </a:t>
              </a:r>
              <a:r>
                <a:rPr lang="en-US" sz="1200" dirty="0" smtClean="0">
                  <a:solidFill>
                    <a:srgbClr val="000000"/>
                  </a:solidFill>
                </a:rPr>
                <a:t>Workflows</a:t>
              </a:r>
              <a:endParaRPr lang="en-US" sz="1200" dirty="0">
                <a:solidFill>
                  <a:srgbClr val="000000"/>
                </a:solidFill>
              </a:endParaRPr>
            </a:p>
          </p:txBody>
        </p:sp>
        <p:sp>
          <p:nvSpPr>
            <p:cNvPr id="60" name="TextBox 59"/>
            <p:cNvSpPr txBox="1"/>
            <p:nvPr/>
          </p:nvSpPr>
          <p:spPr>
            <a:xfrm>
              <a:off x="-1896558" y="4898812"/>
              <a:ext cx="1370568" cy="307777"/>
            </a:xfrm>
            <a:prstGeom prst="rect">
              <a:avLst/>
            </a:prstGeom>
            <a:noFill/>
          </p:spPr>
          <p:txBody>
            <a:bodyPr wrap="none" rtlCol="0">
              <a:spAutoFit/>
            </a:bodyPr>
            <a:lstStyle/>
            <a:p>
              <a:r>
                <a:rPr lang="en-US" sz="1400" dirty="0" smtClean="0">
                  <a:solidFill>
                    <a:prstClr val="black"/>
                  </a:solidFill>
                </a:rPr>
                <a:t>Registry (WSO2)</a:t>
              </a:r>
              <a:endParaRPr lang="en-US" sz="1400" dirty="0">
                <a:solidFill>
                  <a:prstClr val="black"/>
                </a:solidFill>
              </a:endParaRPr>
            </a:p>
          </p:txBody>
        </p:sp>
      </p:grpSp>
      <p:sp>
        <p:nvSpPr>
          <p:cNvPr id="61" name="Rectangle 60"/>
          <p:cNvSpPr/>
          <p:nvPr/>
        </p:nvSpPr>
        <p:spPr>
          <a:xfrm>
            <a:off x="377481" y="5814646"/>
            <a:ext cx="2819400" cy="685800"/>
          </a:xfrm>
          <a:prstGeom prst="rect">
            <a:avLst/>
          </a:prstGeom>
          <a:solidFill>
            <a:schemeClr val="accent3">
              <a:lumMod val="40000"/>
              <a:lumOff val="60000"/>
            </a:schemeClr>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0000"/>
                </a:solidFill>
              </a:rPr>
              <a:t>Compute resources</a:t>
            </a:r>
          </a:p>
        </p:txBody>
      </p:sp>
      <p:sp>
        <p:nvSpPr>
          <p:cNvPr id="62" name="Rectangle 61"/>
          <p:cNvSpPr/>
          <p:nvPr/>
        </p:nvSpPr>
        <p:spPr>
          <a:xfrm>
            <a:off x="4572000" y="6096000"/>
            <a:ext cx="2819400" cy="457200"/>
          </a:xfrm>
          <a:prstGeom prst="rect">
            <a:avLst/>
          </a:prstGeom>
          <a:solidFill>
            <a:schemeClr val="accent3">
              <a:lumMod val="40000"/>
              <a:lumOff val="60000"/>
            </a:schemeClr>
          </a:solidFill>
          <a:ln>
            <a:solidFill>
              <a:schemeClr val="accent3">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0000"/>
                </a:solidFill>
              </a:rPr>
              <a:t>Storage resources</a:t>
            </a:r>
          </a:p>
        </p:txBody>
      </p:sp>
      <p:pic>
        <p:nvPicPr>
          <p:cNvPr id="63" name="Picture 62"/>
          <p:cNvPicPr>
            <a:picLocks noChangeAspect="1"/>
          </p:cNvPicPr>
          <p:nvPr/>
        </p:nvPicPr>
        <p:blipFill>
          <a:blip r:embed="rId3"/>
          <a:stretch>
            <a:fillRect/>
          </a:stretch>
        </p:blipFill>
        <p:spPr>
          <a:xfrm>
            <a:off x="4267200" y="152400"/>
            <a:ext cx="1295400" cy="863600"/>
          </a:xfrm>
          <a:prstGeom prst="rect">
            <a:avLst/>
          </a:prstGeom>
        </p:spPr>
      </p:pic>
      <p:grpSp>
        <p:nvGrpSpPr>
          <p:cNvPr id="5" name="Group 4"/>
          <p:cNvGrpSpPr/>
          <p:nvPr/>
        </p:nvGrpSpPr>
        <p:grpSpPr>
          <a:xfrm>
            <a:off x="282213" y="1769040"/>
            <a:ext cx="2393228" cy="1143000"/>
            <a:chOff x="732739" y="3200400"/>
            <a:chExt cx="2393228" cy="1143000"/>
          </a:xfrm>
        </p:grpSpPr>
        <p:sp>
          <p:nvSpPr>
            <p:cNvPr id="25" name="Rectangle 24"/>
            <p:cNvSpPr/>
            <p:nvPr/>
          </p:nvSpPr>
          <p:spPr>
            <a:xfrm>
              <a:off x="732739" y="3200400"/>
              <a:ext cx="2393228" cy="1143000"/>
            </a:xfrm>
            <a:prstGeom prst="rect">
              <a:avLst/>
            </a:prstGeom>
            <a:solidFill>
              <a:schemeClr val="accent3">
                <a:lumMod val="40000"/>
                <a:lumOff val="60000"/>
              </a:schemeClr>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6" name="TextBox 55"/>
            <p:cNvSpPr txBox="1"/>
            <p:nvPr/>
          </p:nvSpPr>
          <p:spPr>
            <a:xfrm>
              <a:off x="1567770" y="3235523"/>
              <a:ext cx="615938" cy="307777"/>
            </a:xfrm>
            <a:prstGeom prst="rect">
              <a:avLst/>
            </a:prstGeom>
            <a:noFill/>
          </p:spPr>
          <p:txBody>
            <a:bodyPr wrap="none" rtlCol="0">
              <a:spAutoFit/>
            </a:bodyPr>
            <a:lstStyle/>
            <a:p>
              <a:r>
                <a:rPr lang="en-US" sz="1400" dirty="0" smtClean="0">
                  <a:solidFill>
                    <a:prstClr val="black"/>
                  </a:solidFill>
                </a:rPr>
                <a:t>Agent</a:t>
              </a:r>
              <a:endParaRPr lang="en-US" sz="1400" dirty="0">
                <a:solidFill>
                  <a:prstClr val="black"/>
                </a:solidFill>
              </a:endParaRPr>
            </a:p>
          </p:txBody>
        </p:sp>
        <p:sp>
          <p:nvSpPr>
            <p:cNvPr id="16" name="Rectangle 15"/>
            <p:cNvSpPr/>
            <p:nvPr/>
          </p:nvSpPr>
          <p:spPr>
            <a:xfrm>
              <a:off x="828007" y="3619500"/>
              <a:ext cx="1047732" cy="4836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200" dirty="0" smtClean="0">
                  <a:solidFill>
                    <a:srgbClr val="000000"/>
                  </a:solidFill>
                </a:rPr>
                <a:t>Job Submission</a:t>
              </a:r>
              <a:endParaRPr lang="en-US" sz="1200" dirty="0">
                <a:solidFill>
                  <a:srgbClr val="000000"/>
                </a:solidFill>
              </a:endParaRPr>
            </a:p>
          </p:txBody>
        </p:sp>
        <p:sp>
          <p:nvSpPr>
            <p:cNvPr id="57" name="Rectangle 56"/>
            <p:cNvSpPr/>
            <p:nvPr/>
          </p:nvSpPr>
          <p:spPr>
            <a:xfrm>
              <a:off x="1973673" y="3619500"/>
              <a:ext cx="1047732" cy="4836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200" dirty="0" smtClean="0">
                  <a:solidFill>
                    <a:srgbClr val="000000"/>
                  </a:solidFill>
                </a:rPr>
                <a:t>Collection building</a:t>
              </a:r>
              <a:endParaRPr lang="en-US" sz="1200" dirty="0">
                <a:solidFill>
                  <a:srgbClr val="000000"/>
                </a:solidFill>
              </a:endParaRPr>
            </a:p>
          </p:txBody>
        </p:sp>
      </p:grpSp>
      <p:sp>
        <p:nvSpPr>
          <p:cNvPr id="58" name="Rectangle 57"/>
          <p:cNvSpPr/>
          <p:nvPr/>
        </p:nvSpPr>
        <p:spPr>
          <a:xfrm>
            <a:off x="2269067" y="4725888"/>
            <a:ext cx="1247927" cy="5334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200" dirty="0">
                <a:solidFill>
                  <a:srgbClr val="000000"/>
                </a:solidFill>
              </a:rPr>
              <a:t>C</a:t>
            </a:r>
            <a:r>
              <a:rPr lang="en-US" sz="1200" dirty="0" smtClean="0">
                <a:solidFill>
                  <a:srgbClr val="000000"/>
                </a:solidFill>
              </a:rPr>
              <a:t>ollections</a:t>
            </a:r>
            <a:endParaRPr lang="en-US" sz="1200" dirty="0">
              <a:solidFill>
                <a:srgbClr val="000000"/>
              </a:solidFill>
            </a:endParaRPr>
          </a:p>
        </p:txBody>
      </p:sp>
      <p:sp>
        <p:nvSpPr>
          <p:cNvPr id="49" name="Rectangle 48"/>
          <p:cNvSpPr/>
          <p:nvPr/>
        </p:nvSpPr>
        <p:spPr>
          <a:xfrm>
            <a:off x="1035772" y="1219200"/>
            <a:ext cx="1555028" cy="3048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600" dirty="0">
                <a:solidFill>
                  <a:srgbClr val="000000"/>
                </a:solidFill>
              </a:rPr>
              <a:t>Blacklight</a:t>
            </a:r>
          </a:p>
        </p:txBody>
      </p:sp>
      <p:sp>
        <p:nvSpPr>
          <p:cNvPr id="51" name="Rectangle 50"/>
          <p:cNvSpPr/>
          <p:nvPr/>
        </p:nvSpPr>
        <p:spPr>
          <a:xfrm>
            <a:off x="6934200" y="3429000"/>
            <a:ext cx="1667932" cy="3048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600" dirty="0" smtClean="0">
                <a:solidFill>
                  <a:srgbClr val="000000"/>
                </a:solidFill>
              </a:rPr>
              <a:t>Solr Proxy</a:t>
            </a:r>
            <a:endParaRPr lang="en-US" sz="1600" dirty="0">
              <a:solidFill>
                <a:srgbClr val="000000"/>
              </a:solidFill>
            </a:endParaRPr>
          </a:p>
        </p:txBody>
      </p:sp>
      <p:sp>
        <p:nvSpPr>
          <p:cNvPr id="3" name="Oval 2"/>
          <p:cNvSpPr/>
          <p:nvPr/>
        </p:nvSpPr>
        <p:spPr>
          <a:xfrm>
            <a:off x="2831941" y="5791197"/>
            <a:ext cx="5960533" cy="914400"/>
          </a:xfrm>
          <a:prstGeom prst="ellipse">
            <a:avLst/>
          </a:prstGeom>
          <a:noFill/>
          <a:ln w="381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547660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HathiTrust Research Cen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HathiTrust Research Center.potx</Template>
  <TotalTime>604</TotalTime>
  <Words>920</Words>
  <Application>Microsoft Macintosh PowerPoint</Application>
  <PresentationFormat>On-screen Show (4:3)</PresentationFormat>
  <Paragraphs>150</Paragraphs>
  <Slides>13</Slides>
  <Notes>4</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HathiTrust Research Center</vt:lpstr>
      <vt:lpstr>Elephant in the Room: Scaling Storage for the HathiTrust Research Center</vt:lpstr>
      <vt:lpstr> Mission of the HT Research Center</vt:lpstr>
      <vt:lpstr>HathiTrust and HTRC</vt:lpstr>
      <vt:lpstr>Working with HTRC Staff</vt:lpstr>
      <vt:lpstr>HathiTrust “Wow” Numbers</vt:lpstr>
      <vt:lpstr>Non-Consumptive Research Paradigm</vt:lpstr>
      <vt:lpstr>DATA LEVELS FOR HTRC</vt:lpstr>
      <vt:lpstr>Working with HTRC Tools Get started at: https://htrc2.pti.indiana.edu/ </vt:lpstr>
      <vt:lpstr>HTRC Architecture</vt:lpstr>
      <vt:lpstr>HTRC Storage Layer Ingest</vt:lpstr>
      <vt:lpstr>HTRC Shared IU Systems</vt:lpstr>
      <vt:lpstr>Want More HTRC?</vt:lpstr>
      <vt:lpstr>Thank You</vt:lpstr>
    </vt:vector>
  </TitlesOfParts>
  <Company>Indiana University/Informatics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Beth Plale</dc:creator>
  <cp:lastModifiedBy>Jeremy York</cp:lastModifiedBy>
  <cp:revision>33</cp:revision>
  <cp:lastPrinted>2010-08-27T17:45:10Z</cp:lastPrinted>
  <dcterms:created xsi:type="dcterms:W3CDTF">2012-09-06T17:30:29Z</dcterms:created>
  <dcterms:modified xsi:type="dcterms:W3CDTF">2015-04-09T11:04:36Z</dcterms:modified>
</cp:coreProperties>
</file>