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8"/>
  </p:notesMasterIdLst>
  <p:handoutMasterIdLst>
    <p:handoutMasterId r:id="rId19"/>
  </p:handoutMasterIdLst>
  <p:sldIdLst>
    <p:sldId id="291" r:id="rId3"/>
    <p:sldId id="262" r:id="rId4"/>
    <p:sldId id="301" r:id="rId5"/>
    <p:sldId id="309" r:id="rId6"/>
    <p:sldId id="290" r:id="rId7"/>
    <p:sldId id="274" r:id="rId8"/>
    <p:sldId id="273" r:id="rId9"/>
    <p:sldId id="303" r:id="rId10"/>
    <p:sldId id="310" r:id="rId11"/>
    <p:sldId id="305" r:id="rId12"/>
    <p:sldId id="313" r:id="rId13"/>
    <p:sldId id="314" r:id="rId14"/>
    <p:sldId id="315" r:id="rId15"/>
    <p:sldId id="316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76462" autoAdjust="0"/>
  </p:normalViewPr>
  <p:slideViewPr>
    <p:cSldViewPr snapToGrid="0" snapToObjects="1">
      <p:cViewPr>
        <p:scale>
          <a:sx n="100" d="100"/>
          <a:sy n="100" d="100"/>
        </p:scale>
        <p:origin x="-25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5F96C-91C2-F146-9F15-3A521C23B237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5A6B1-8FC7-7541-88F5-1673021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03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563C1-5D6E-B646-B6CE-E2FDBDA6ED7A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E9026-EFF3-D249-865B-FD97663D0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6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  <a:tabLst>
                <a:tab pos="457200" algn="l"/>
              </a:tabLst>
            </a:pPr>
            <a:endParaRPr lang="en-US" sz="1800" baseline="0" dirty="0" smtClean="0">
              <a:solidFill>
                <a:srgbClr val="000000"/>
              </a:solidFill>
              <a:effectLst/>
              <a:latin typeface="Cambria"/>
              <a:ea typeface="ＭＳ 明朝"/>
              <a:cs typeface="Times New Roman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  <a:tabLst>
                <a:tab pos="457200" algn="l"/>
              </a:tabLst>
            </a:pPr>
            <a:r>
              <a:rPr lang="en-US" sz="1800" baseline="0" dirty="0" smtClean="0">
                <a:solidFill>
                  <a:srgbClr val="000000"/>
                </a:solidFill>
                <a:effectLst/>
                <a:latin typeface="Cambria"/>
                <a:ea typeface="ＭＳ 明朝"/>
                <a:cs typeface="Times New Roman"/>
              </a:rPr>
              <a:t>Quick overview of where </a:t>
            </a:r>
            <a:r>
              <a:rPr lang="en-US" sz="1800" baseline="0" dirty="0" err="1" smtClean="0">
                <a:solidFill>
                  <a:srgbClr val="000000"/>
                </a:solidFill>
                <a:effectLst/>
                <a:latin typeface="Cambria"/>
                <a:ea typeface="ＭＳ 明朝"/>
                <a:cs typeface="Times New Roman"/>
              </a:rPr>
              <a:t>HathiTrust</a:t>
            </a:r>
            <a:r>
              <a:rPr lang="en-US" sz="1800" baseline="0" dirty="0" smtClean="0">
                <a:solidFill>
                  <a:srgbClr val="000000"/>
                </a:solidFill>
                <a:effectLst/>
                <a:latin typeface="Cambria"/>
                <a:ea typeface="ＭＳ 明朝"/>
                <a:cs typeface="Times New Roman"/>
              </a:rPr>
              <a:t> </a:t>
            </a:r>
            <a:r>
              <a:rPr lang="en-US" sz="1800" baseline="0" dirty="0" err="1" smtClean="0">
                <a:solidFill>
                  <a:srgbClr val="000000"/>
                </a:solidFill>
                <a:effectLst/>
                <a:latin typeface="Cambria"/>
                <a:ea typeface="ＭＳ 明朝"/>
                <a:cs typeface="Times New Roman"/>
              </a:rPr>
              <a:t>biblio</a:t>
            </a:r>
            <a:r>
              <a:rPr lang="en-US" sz="1800" baseline="0" dirty="0" smtClean="0">
                <a:solidFill>
                  <a:srgbClr val="000000"/>
                </a:solidFill>
                <a:effectLst/>
                <a:latin typeface="Cambria"/>
                <a:ea typeface="ＭＳ 明朝"/>
                <a:cs typeface="Times New Roman"/>
              </a:rPr>
              <a:t>. metadata comes from, how it’s maintained, and the ways in which it’s used.</a:t>
            </a:r>
            <a:endParaRPr lang="en-US" sz="1800" dirty="0" smtClean="0">
              <a:solidFill>
                <a:srgbClr val="000000"/>
              </a:solidFill>
              <a:effectLst/>
              <a:latin typeface="Cambria"/>
              <a:ea typeface="ＭＳ 明朝"/>
              <a:cs typeface="Times New Roman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  <a:tabLst>
                <a:tab pos="457200" algn="l"/>
              </a:tabLst>
            </a:pPr>
            <a:endParaRPr lang="en-US" sz="1800" dirty="0" smtClean="0">
              <a:solidFill>
                <a:srgbClr val="000000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Given that  the </a:t>
            </a:r>
            <a:r>
              <a:rPr lang="en-US" dirty="0" err="1" smtClean="0"/>
              <a:t>HathiTrust</a:t>
            </a:r>
            <a:r>
              <a:rPr lang="en-US" baseline="0" dirty="0" smtClean="0"/>
              <a:t> record is not considered to be the definitive version.  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general policy is to ask contributors to correct/modify their records and resubmit the corrected record wherever possible.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If</a:t>
            </a:r>
            <a:r>
              <a:rPr lang="en-US" baseline="0" dirty="0" smtClean="0"/>
              <a:t> a correction needs to happen quickly, e.g. because an</a:t>
            </a:r>
            <a:r>
              <a:rPr lang="en-US" dirty="0" smtClean="0"/>
              <a:t> error results in incorrect bibliographic rights determination that could expose an in-copyright resource</a:t>
            </a:r>
            <a:r>
              <a:rPr lang="en-US" baseline="0" dirty="0" smtClean="0"/>
              <a:t>, time is of the essence. – so shadow record.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84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Finally getting to that diagram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 lot going on here, so will address it in sections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This red box is the part I’ve been describing</a:t>
            </a:r>
            <a:r>
              <a:rPr lang="en-US" baseline="0" dirty="0" smtClean="0"/>
              <a:t> so far: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Contributors supply records to CDL for loading into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Zephir</a:t>
            </a:r>
            <a:r>
              <a:rPr lang="en-US" baseline="0" dirty="0" smtClean="0"/>
              <a:t> performs duplicate detection and clustering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When errors are observed, contributors are asked to provide corrected records which are loaded into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 as replacements</a:t>
            </a:r>
          </a:p>
          <a:p>
            <a:pPr marL="457200" lvl="1" indent="0">
              <a:buFont typeface="Arial"/>
              <a:buNone/>
            </a:pPr>
            <a:endParaRPr lang="en-US" dirty="0" smtClean="0"/>
          </a:p>
          <a:p>
            <a:pPr marL="628650" lvl="1" indent="-171450">
              <a:buFont typeface="Arial"/>
              <a:buChar char="•"/>
            </a:pPr>
            <a:endParaRPr lang="en-US" dirty="0" smtClean="0"/>
          </a:p>
          <a:p>
            <a:pPr marL="457200" lvl="1" indent="0"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4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parts in this red box show the interaction between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 and the </a:t>
            </a:r>
            <a:r>
              <a:rPr lang="en-US" baseline="0" dirty="0" err="1" smtClean="0"/>
              <a:t>HathiTrust</a:t>
            </a:r>
            <a:r>
              <a:rPr lang="en-US" baseline="0" dirty="0" smtClean="0"/>
              <a:t> content ingest processes and systems. 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Those two shapes in the lower right include a whole lot of complex systems and interactions, but mostly not in scope for this presentation.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relevant pieces here are the two-way interaction between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 and the ingest processes: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Zephir</a:t>
            </a:r>
            <a:r>
              <a:rPr lang="en-US" baseline="0" dirty="0" smtClean="0"/>
              <a:t> supplies information about newly loaded metadata to the ingest processes so that it’s possible to ingest the related content.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The ingest processes supply identifiers of newly ingested objects to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 so they can be marked and included in outputs…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4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 smtClean="0"/>
              <a:t>Bibliographic metadata uses in other </a:t>
            </a:r>
            <a:r>
              <a:rPr lang="en-US" baseline="0" dirty="0" err="1" smtClean="0"/>
              <a:t>HathiTrust</a:t>
            </a:r>
            <a:r>
              <a:rPr lang="en-US" baseline="0" dirty="0" smtClean="0"/>
              <a:t> systems: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Zephir</a:t>
            </a:r>
            <a:r>
              <a:rPr lang="en-US" baseline="0" dirty="0" smtClean="0"/>
              <a:t> output (CDL)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Daily output of metadata representing items that are newly ingested and/or where the metadata has changed.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Monthly output of metadata representing all items that have been ingested.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The box labeled “</a:t>
            </a:r>
            <a:r>
              <a:rPr lang="en-US" baseline="0" dirty="0" err="1" smtClean="0"/>
              <a:t>Hathitrust</a:t>
            </a:r>
            <a:r>
              <a:rPr lang="en-US" baseline="0" dirty="0" smtClean="0"/>
              <a:t> Access Processing” represents a number of ways those outputs are processed/used  (UM)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Bibliographic rights determination algorithm is run – if rights are different from previously, and previous rights were bib-determined, rights database is updated.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SOLR index underlying HT catalog is updated (or fully regenerated from monthly file)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err="1" smtClean="0"/>
              <a:t>HathiTrust</a:t>
            </a:r>
            <a:r>
              <a:rPr lang="en-US" baseline="0" dirty="0" smtClean="0"/>
              <a:t> large-scale search (full-text) updates use metadata from catalog updates.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New/changed records are available through bibliographic API as soon as they’re updated in catalog SOLR indexes.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OAI files that include all of the public domain items in HT are updated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The “</a:t>
            </a:r>
            <a:r>
              <a:rPr lang="en-US" baseline="0" dirty="0" err="1" smtClean="0"/>
              <a:t>hathifiles</a:t>
            </a:r>
            <a:r>
              <a:rPr lang="en-US" baseline="0" dirty="0" smtClean="0"/>
              <a:t>”  are tab-delimited files, with one row per ingested item in the HT repository.  Amongst other things, contain limited bibliographic data &amp; lots of standard numbers/identifiers from the bib. records.  Like outputs from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, there’s a monthly full file and daily update files.</a:t>
            </a:r>
          </a:p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Finally, some ways bibliographic</a:t>
            </a:r>
            <a:r>
              <a:rPr lang="en-US" baseline="0" dirty="0" smtClean="0"/>
              <a:t> metadata from </a:t>
            </a:r>
            <a:r>
              <a:rPr lang="en-US" baseline="0" dirty="0" err="1" smtClean="0"/>
              <a:t>HathiTrust</a:t>
            </a:r>
            <a:r>
              <a:rPr lang="en-US" baseline="0" dirty="0" smtClean="0"/>
              <a:t> is, or can be, used outside of the HT managed systems.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 number of libraries add HT data to their catalogs using the OAI outputs or the </a:t>
            </a:r>
            <a:r>
              <a:rPr lang="en-US" baseline="0" dirty="0" err="1" smtClean="0"/>
              <a:t>hathifiles</a:t>
            </a:r>
            <a:r>
              <a:rPr lang="en-US" baseline="0" dirty="0" smtClean="0"/>
              <a:t>, and some add links on-the-fly using the bibliographic API.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OCLC harvests the </a:t>
            </a:r>
            <a:r>
              <a:rPr lang="en-US" dirty="0" err="1" smtClean="0"/>
              <a:t>hathifiles</a:t>
            </a:r>
            <a:r>
              <a:rPr lang="en-US" dirty="0" smtClean="0"/>
              <a:t> and feeds them into a variant version</a:t>
            </a:r>
            <a:r>
              <a:rPr lang="en-US" baseline="0" dirty="0" smtClean="0"/>
              <a:t> of their e-content </a:t>
            </a:r>
            <a:r>
              <a:rPr lang="en-US" baseline="0" dirty="0" err="1" smtClean="0"/>
              <a:t>synchonization</a:t>
            </a:r>
            <a:r>
              <a:rPr lang="en-US" baseline="0" dirty="0" smtClean="0"/>
              <a:t> project to create HT digital master records in </a:t>
            </a:r>
            <a:r>
              <a:rPr lang="en-US" baseline="0" dirty="0" err="1" smtClean="0"/>
              <a:t>WorldCat</a:t>
            </a:r>
            <a:r>
              <a:rPr lang="en-US" baseline="0" dirty="0" smtClean="0"/>
              <a:t>.  All </a:t>
            </a:r>
            <a:r>
              <a:rPr lang="en-US" baseline="0" dirty="0" err="1" smtClean="0"/>
              <a:t>HathiTrust</a:t>
            </a:r>
            <a:r>
              <a:rPr lang="en-US" baseline="0" dirty="0" smtClean="0"/>
              <a:t> records that contain OCNs are available in </a:t>
            </a:r>
            <a:r>
              <a:rPr lang="en-US" baseline="0" dirty="0" err="1" smtClean="0"/>
              <a:t>WorldCat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457200" lvl="1" indent="0"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4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  <a:tabLst>
                <a:tab pos="457200" algn="l"/>
              </a:tabLst>
            </a:pPr>
            <a:endParaRPr lang="en-US" sz="1800" dirty="0" smtClean="0">
              <a:solidFill>
                <a:srgbClr val="000000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Probably know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HathiTrust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is a partnership of libraries that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have built a shared digital repository.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Founding partners vision,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reflected in the mission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statement, is idealistic and ambitious.</a:t>
            </a:r>
            <a:endParaRPr lang="en-US" sz="1800" dirty="0" smtClean="0">
              <a:solidFill>
                <a:srgbClr val="000000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bit over five years old.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 product of the partnership to-date has been the digital repository, storing volumes digitized both in large-scale processes, and, increasingly, special collections and smaller digitization projects from the partner institutions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Repository has grown over those years: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Nearly 11 million volumes currently, 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3.5  million of these in the public domain 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5.7 million monograph titles and 286K serial titles represented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HathiTrust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Partnership has grown almost 4-fold…</a:t>
            </a:r>
          </a:p>
          <a:p>
            <a:pPr marL="628650" lvl="1" indent="-171450">
              <a:buFont typeface="Arial"/>
              <a:buChar char="•"/>
            </a:pP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…now includes a large</a:t>
            </a:r>
            <a:r>
              <a:rPr lang="en-US" baseline="0" dirty="0" smtClean="0"/>
              <a:t> number of libraries across the US, plus a few in Canada and one each in Spain and Australia.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/>
              <a:buChar char="•"/>
            </a:pP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HathiTrust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bibliographic</a:t>
            </a:r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metadata is supplied by the partners who are depositing digitized materials into the repository.</a:t>
            </a:r>
          </a:p>
          <a:p>
            <a:pPr marL="285750" lvl="0" indent="-285750">
              <a:buFont typeface="Arial"/>
              <a:buChar char="•"/>
            </a:pPr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for description, identification, and bibliographic rights determination (based on place of publication, dates, etc.)</a:t>
            </a:r>
          </a:p>
          <a:p>
            <a:pPr marL="285750" lvl="0" indent="-285750">
              <a:buFont typeface="Arial"/>
              <a:buChar char="•"/>
            </a:pPr>
            <a:r>
              <a:rPr lang="en-US" sz="1800" dirty="0" smtClean="0"/>
              <a:t>Some implications</a:t>
            </a:r>
          </a:p>
          <a:p>
            <a:pPr lvl="1"/>
            <a:r>
              <a:rPr lang="en-US" sz="1800" dirty="0" smtClean="0"/>
              <a:t>The records reflect the varying cataloging practices,</a:t>
            </a:r>
            <a:r>
              <a:rPr lang="en-US" sz="1800" baseline="0" dirty="0" smtClean="0"/>
              <a:t> including authority control practices, </a:t>
            </a:r>
            <a:r>
              <a:rPr lang="en-US" sz="1800" dirty="0" smtClean="0"/>
              <a:t>of approx.</a:t>
            </a:r>
            <a:r>
              <a:rPr lang="en-US" sz="1800" baseline="0" dirty="0" smtClean="0"/>
              <a:t> </a:t>
            </a:r>
            <a:r>
              <a:rPr lang="en-US" sz="1800" dirty="0" smtClean="0"/>
              <a:t>25 depositing institutions.</a:t>
            </a:r>
          </a:p>
          <a:p>
            <a:pPr lvl="1"/>
            <a:r>
              <a:rPr lang="en-US" sz="1800" dirty="0" err="1" smtClean="0"/>
              <a:t>HathiTrust</a:t>
            </a:r>
            <a:r>
              <a:rPr lang="en-US" sz="1800" dirty="0" smtClean="0"/>
              <a:t> records describe the print originals from which scans were made.</a:t>
            </a:r>
          </a:p>
          <a:p>
            <a:pPr lvl="1"/>
            <a:r>
              <a:rPr lang="en-US" sz="1800" dirty="0" smtClean="0"/>
              <a:t>Need to manage, but suppress from the catalog, metadata for items that have not yet been ingested (7 million+)</a:t>
            </a:r>
          </a:p>
          <a:p>
            <a:pPr marL="285750" lvl="0" indent="-285750">
              <a:buFont typeface="Arial"/>
              <a:buChar char="•"/>
            </a:pPr>
            <a:endParaRPr lang="en-US" sz="18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Requirements are minimal-- enough to identify digital object and provide access to it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but need to avoid creating barriers to getting materials into repository (where it will be preserved).</a:t>
            </a:r>
            <a:endParaRPr lang="en-US" sz="1800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Note 955 field describing a single item. 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HathiTrust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asks for one</a:t>
            </a:r>
            <a:r>
              <a:rPr lang="en-US" sz="18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item per record: for multi-volume works, that means separate records with </a:t>
            </a:r>
            <a:r>
              <a:rPr lang="en-US" sz="1800" baseline="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bib.data</a:t>
            </a:r>
            <a:r>
              <a:rPr lang="en-US" sz="18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repeated but a different 955 field in each.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I’ve noticed that some documentation refers to the 955 data as “holdings data”.  It’s really not holdings.  It’s item-specific descriptive data.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57200" algn="l"/>
              </a:tabLst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ask that all supplied records include OCNs. Based on HT mission, however, the value of ingesting, preserving and providing access can sometimes trump the preference for OCNs.</a:t>
            </a:r>
            <a:endParaRPr lang="en-US" sz="12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Arial"/>
              <a:buNone/>
              <a:tabLst>
                <a:tab pos="457200" algn="l"/>
              </a:tabLst>
            </a:pPr>
            <a:endParaRPr lang="en-US" sz="1200" dirty="0" smtClean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Doing simple duplicate detection based on OCLC numbers.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We’re using OCNs because they’re the most ubiquitous and most unique identifier in the records.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matching on OCNs is far from perfect, for a variety of reasons: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OCNs for same item for various reasons, including: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Cataloged into local systems at different times, after which OCLC records changed/merged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in practice (multiple versions on single record versus multiple records)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Initially, some partners supplied records with IR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no master record numbers (or both, but no identification of which is which)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Variant/duplicate records that exist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WorldCat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Errors/typos, etc.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Despite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matching on OCNs certainly helps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reduce duplication.</a:t>
            </a:r>
          </a:p>
          <a:p>
            <a:pPr marL="0" lvl="0" indent="0">
              <a:buFont typeface="Arial"/>
              <a:buNone/>
            </a:pP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7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Where</a:t>
            </a:r>
            <a:r>
              <a:rPr lang="en-US" baseline="0" dirty="0" smtClean="0"/>
              <a:t> metadata is managed: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Prior</a:t>
            </a:r>
            <a:r>
              <a:rPr lang="en-US" baseline="0" dirty="0" smtClean="0"/>
              <a:t> to last month, HT metadata managed in UM Aleph system.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Zephir</a:t>
            </a:r>
            <a:r>
              <a:rPr lang="en-US" baseline="0" dirty="0" smtClean="0"/>
              <a:t> was launched in early December.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key underlying principle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Emphasize philosophy/policy</a:t>
            </a:r>
            <a:r>
              <a:rPr lang="en-US" baseline="0" dirty="0" smtClean="0"/>
              <a:t> re: definitiveness.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7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Zephir</a:t>
            </a:r>
            <a:r>
              <a:rPr lang="en-US" baseline="0" dirty="0" smtClean="0"/>
              <a:t> has a number of new functions.  Only going to mention a couple of them.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Weighting algorithm selects best bibliographic record in cluster.  That record along with the 955 fields for all items attached to that cluster that have been ingested are selected for output.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New, for these purposes, includes digital objects that were ingested since the last output file.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Besides daily output, </a:t>
            </a:r>
            <a:r>
              <a:rPr lang="en-US" baseline="0" dirty="0" err="1" smtClean="0"/>
              <a:t>Zephir</a:t>
            </a:r>
            <a:r>
              <a:rPr lang="en-US" baseline="0" dirty="0" smtClean="0"/>
              <a:t> provides monthly full outputs containing all of the ingested items in the HT repository.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9026-EFF3-D249-865B-FD97663D00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0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3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72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869527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4391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940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259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334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944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196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85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5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0178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72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000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019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586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51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7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0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C0A3-A04D-0A48-A556-3C0E5D6F2478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EAA4-9E78-9D4F-A957-D39B609E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6E75-B0EC-1741-A481-04F7EF8FB1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3EDB-0BFD-644E-97C4-04AE4B98EA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350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1970060"/>
            <a:ext cx="6776238" cy="16931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Bibliographic Metadata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HathiTrust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79790"/>
            <a:ext cx="7007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ALCTS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CaMMS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Catalog Management Interest Group Meeting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American Library Association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MidWinter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Convention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Philadelphia, Pennsylvania, January 25, 2014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Jon Rothman, Head, Library Systems Office, University of Michigan</a:t>
            </a:r>
          </a:p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jrothman@umich.edu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8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6600"/>
                </a:solidFill>
              </a:rPr>
              <a:t>Record correction and update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4895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 policy is not </a:t>
            </a:r>
            <a:r>
              <a:rPr lang="en-US" dirty="0"/>
              <a:t>to correct or update the content of contributors’ </a:t>
            </a:r>
            <a:r>
              <a:rPr lang="en-US" dirty="0" smtClean="0"/>
              <a:t>records.</a:t>
            </a:r>
          </a:p>
          <a:p>
            <a:r>
              <a:rPr lang="en-US" dirty="0" smtClean="0"/>
              <a:t>In </a:t>
            </a:r>
            <a:r>
              <a:rPr lang="en-US" dirty="0"/>
              <a:t>most cases, </a:t>
            </a:r>
            <a:r>
              <a:rPr lang="en-US" dirty="0" smtClean="0"/>
              <a:t>contributors are asked to </a:t>
            </a:r>
            <a:r>
              <a:rPr lang="en-US" dirty="0"/>
              <a:t>correct </a:t>
            </a:r>
            <a:r>
              <a:rPr lang="en-US" dirty="0" smtClean="0"/>
              <a:t>and re-submit </a:t>
            </a:r>
            <a:r>
              <a:rPr lang="en-US" dirty="0"/>
              <a:t>records </a:t>
            </a:r>
            <a:r>
              <a:rPr lang="en-US" dirty="0" smtClean="0"/>
              <a:t>with observed metadata errors or issues.</a:t>
            </a:r>
          </a:p>
          <a:p>
            <a:r>
              <a:rPr lang="en-US" dirty="0" smtClean="0"/>
              <a:t>When it’s necessary for a correction to happen quickly:</a:t>
            </a:r>
          </a:p>
          <a:p>
            <a:pPr lvl="1"/>
            <a:r>
              <a:rPr lang="en-US" dirty="0" smtClean="0"/>
              <a:t> A corrected “shadow record”  is created in </a:t>
            </a:r>
            <a:r>
              <a:rPr lang="en-US" dirty="0" err="1" smtClean="0"/>
              <a:t>Zephir</a:t>
            </a:r>
            <a:r>
              <a:rPr lang="en-US" dirty="0"/>
              <a:t> </a:t>
            </a:r>
            <a:r>
              <a:rPr lang="en-US" dirty="0" smtClean="0"/>
              <a:t>-- temporarily takes the place of the contributor record in outputs.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ontributor is asked to submit a corrected record.  When corrected record is received, the shadow record is removed.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8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8479" y="271105"/>
            <a:ext cx="1518817" cy="6677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Contributor</a:t>
            </a:r>
          </a:p>
          <a:p>
            <a:pPr algn="ctr"/>
            <a:r>
              <a:rPr lang="en-US" sz="1200" dirty="0" smtClean="0"/>
              <a:t>Bibliographic Records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17334" y="1419693"/>
            <a:ext cx="2173809" cy="89039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Metadata Management (</a:t>
            </a:r>
            <a:r>
              <a:rPr lang="en-US" sz="1200" dirty="0" err="1" smtClean="0"/>
              <a:t>Zephir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343886" y="2869097"/>
            <a:ext cx="1649749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Access Processing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297854" y="3129476"/>
            <a:ext cx="1833056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Ingest Framework (Feed)</a:t>
            </a:r>
            <a:endParaRPr lang="en-US" sz="1200" dirty="0"/>
          </a:p>
        </p:txBody>
      </p:sp>
      <p:sp>
        <p:nvSpPr>
          <p:cNvPr id="13" name="Can 12"/>
          <p:cNvSpPr/>
          <p:nvPr/>
        </p:nvSpPr>
        <p:spPr>
          <a:xfrm>
            <a:off x="4134191" y="3307747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Rights DB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63354" y="2514911"/>
            <a:ext cx="576108" cy="599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721746" y="2310086"/>
            <a:ext cx="635408" cy="608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79510" y="2310086"/>
            <a:ext cx="759268" cy="481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4134191" y="4453450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Catalog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130900" y="5669718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Bib API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114699" y="4161771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OAI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297854" y="2086137"/>
            <a:ext cx="98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Identifiers of ingested objects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4456" y="2516410"/>
            <a:ext cx="145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Metadata about newly-loaded records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68761" y="2162537"/>
            <a:ext cx="104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Zephir</a:t>
            </a:r>
            <a:r>
              <a:rPr lang="en-US" sz="1200" dirty="0" smtClean="0"/>
              <a:t> daily export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09674" y="3624900"/>
            <a:ext cx="75918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595711" y="5113973"/>
            <a:ext cx="5" cy="469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79510" y="3828335"/>
            <a:ext cx="0" cy="292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044321" y="3908572"/>
            <a:ext cx="941010" cy="733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606707" y="3828335"/>
            <a:ext cx="0" cy="510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an 61"/>
          <p:cNvSpPr/>
          <p:nvPr/>
        </p:nvSpPr>
        <p:spPr>
          <a:xfrm>
            <a:off x="6177123" y="4538804"/>
            <a:ext cx="2160387" cy="765276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Object Repository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279848" y="4100774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279848" y="5427160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165999" y="5040302"/>
            <a:ext cx="1503211" cy="958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595716" y="4006776"/>
            <a:ext cx="0" cy="332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467728" y="1013624"/>
            <a:ext cx="9450" cy="38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an 35"/>
          <p:cNvSpPr/>
          <p:nvPr/>
        </p:nvSpPr>
        <p:spPr>
          <a:xfrm>
            <a:off x="6815037" y="5850356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Catalog + Full Text</a:t>
            </a:r>
            <a:endParaRPr lang="en-US" sz="1200" dirty="0"/>
          </a:p>
        </p:txBody>
      </p:sp>
      <p:sp>
        <p:nvSpPr>
          <p:cNvPr id="2" name="Document 1"/>
          <p:cNvSpPr/>
          <p:nvPr/>
        </p:nvSpPr>
        <p:spPr>
          <a:xfrm>
            <a:off x="981920" y="4387229"/>
            <a:ext cx="890337" cy="536855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Hathifiles</a:t>
            </a:r>
            <a:endParaRPr lang="en-US" sz="1200" dirty="0"/>
          </a:p>
        </p:txBody>
      </p:sp>
      <p:sp>
        <p:nvSpPr>
          <p:cNvPr id="18" name="Magnetic Disk 17"/>
          <p:cNvSpPr/>
          <p:nvPr/>
        </p:nvSpPr>
        <p:spPr>
          <a:xfrm>
            <a:off x="821351" y="5884308"/>
            <a:ext cx="914400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WorldCat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343886" y="5040302"/>
            <a:ext cx="0" cy="760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Magnetic Disk 64"/>
          <p:cNvSpPr/>
          <p:nvPr/>
        </p:nvSpPr>
        <p:spPr>
          <a:xfrm>
            <a:off x="2168761" y="5113973"/>
            <a:ext cx="932084" cy="908012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Individual library catalogs, etc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606707" y="4924084"/>
            <a:ext cx="483075" cy="560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1832139" y="6021985"/>
            <a:ext cx="2136724" cy="316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3189890" y="5583833"/>
            <a:ext cx="795441" cy="216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2646607" y="4715558"/>
            <a:ext cx="0" cy="36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086100" y="215900"/>
            <a:ext cx="2844800" cy="2184400"/>
          </a:xfrm>
          <a:custGeom>
            <a:avLst/>
            <a:gdLst>
              <a:gd name="connsiteX0" fmla="*/ 0 w 2844800"/>
              <a:gd name="connsiteY0" fmla="*/ 12700 h 1168400"/>
              <a:gd name="connsiteX1" fmla="*/ 2844800 w 2844800"/>
              <a:gd name="connsiteY1" fmla="*/ 0 h 1168400"/>
              <a:gd name="connsiteX2" fmla="*/ 2806700 w 2844800"/>
              <a:gd name="connsiteY2" fmla="*/ 1168400 h 1168400"/>
              <a:gd name="connsiteX3" fmla="*/ 0 w 2844800"/>
              <a:gd name="connsiteY3" fmla="*/ 1092200 h 1168400"/>
              <a:gd name="connsiteX4" fmla="*/ 0 w 2844800"/>
              <a:gd name="connsiteY4" fmla="*/ 12700 h 1168400"/>
              <a:gd name="connsiteX0" fmla="*/ 12700 w 2857500"/>
              <a:gd name="connsiteY0" fmla="*/ 12700 h 1181100"/>
              <a:gd name="connsiteX1" fmla="*/ 2857500 w 2857500"/>
              <a:gd name="connsiteY1" fmla="*/ 0 h 1181100"/>
              <a:gd name="connsiteX2" fmla="*/ 2819400 w 2857500"/>
              <a:gd name="connsiteY2" fmla="*/ 1168400 h 1181100"/>
              <a:gd name="connsiteX3" fmla="*/ 0 w 2857500"/>
              <a:gd name="connsiteY3" fmla="*/ 1181100 h 1181100"/>
              <a:gd name="connsiteX4" fmla="*/ 12700 w 2857500"/>
              <a:gd name="connsiteY4" fmla="*/ 12700 h 1181100"/>
              <a:gd name="connsiteX0" fmla="*/ 12700 w 2857500"/>
              <a:gd name="connsiteY0" fmla="*/ 12700 h 1193800"/>
              <a:gd name="connsiteX1" fmla="*/ 2857500 w 2857500"/>
              <a:gd name="connsiteY1" fmla="*/ 0 h 1193800"/>
              <a:gd name="connsiteX2" fmla="*/ 2819400 w 2857500"/>
              <a:gd name="connsiteY2" fmla="*/ 1168400 h 1193800"/>
              <a:gd name="connsiteX3" fmla="*/ 1358900 w 2857500"/>
              <a:gd name="connsiteY3" fmla="*/ 1193800 h 1193800"/>
              <a:gd name="connsiteX4" fmla="*/ 0 w 2857500"/>
              <a:gd name="connsiteY4" fmla="*/ 1181100 h 1193800"/>
              <a:gd name="connsiteX5" fmla="*/ 12700 w 2857500"/>
              <a:gd name="connsiteY5" fmla="*/ 12700 h 1193800"/>
              <a:gd name="connsiteX0" fmla="*/ 12700 w 2884956"/>
              <a:gd name="connsiteY0" fmla="*/ 12700 h 1206500"/>
              <a:gd name="connsiteX1" fmla="*/ 2857500 w 2884956"/>
              <a:gd name="connsiteY1" fmla="*/ 0 h 1206500"/>
              <a:gd name="connsiteX2" fmla="*/ 2882900 w 2884956"/>
              <a:gd name="connsiteY2" fmla="*/ 1206500 h 1206500"/>
              <a:gd name="connsiteX3" fmla="*/ 1358900 w 2884956"/>
              <a:gd name="connsiteY3" fmla="*/ 1193800 h 1206500"/>
              <a:gd name="connsiteX4" fmla="*/ 0 w 2884956"/>
              <a:gd name="connsiteY4" fmla="*/ 1181100 h 1206500"/>
              <a:gd name="connsiteX5" fmla="*/ 12700 w 2884956"/>
              <a:gd name="connsiteY5" fmla="*/ 12700 h 1206500"/>
              <a:gd name="connsiteX0" fmla="*/ 12700 w 2857500"/>
              <a:gd name="connsiteY0" fmla="*/ 12700 h 1193800"/>
              <a:gd name="connsiteX1" fmla="*/ 2857500 w 2857500"/>
              <a:gd name="connsiteY1" fmla="*/ 0 h 1193800"/>
              <a:gd name="connsiteX2" fmla="*/ 2832100 w 2857500"/>
              <a:gd name="connsiteY2" fmla="*/ 1193800 h 1193800"/>
              <a:gd name="connsiteX3" fmla="*/ 1358900 w 2857500"/>
              <a:gd name="connsiteY3" fmla="*/ 1193800 h 1193800"/>
              <a:gd name="connsiteX4" fmla="*/ 0 w 2857500"/>
              <a:gd name="connsiteY4" fmla="*/ 1181100 h 1193800"/>
              <a:gd name="connsiteX5" fmla="*/ 12700 w 2857500"/>
              <a:gd name="connsiteY5" fmla="*/ 12700 h 1193800"/>
              <a:gd name="connsiteX0" fmla="*/ 2857500 w 2857500"/>
              <a:gd name="connsiteY0" fmla="*/ 0 h 1193800"/>
              <a:gd name="connsiteX1" fmla="*/ 2832100 w 2857500"/>
              <a:gd name="connsiteY1" fmla="*/ 1193800 h 1193800"/>
              <a:gd name="connsiteX2" fmla="*/ 1358900 w 2857500"/>
              <a:gd name="connsiteY2" fmla="*/ 1193800 h 1193800"/>
              <a:gd name="connsiteX3" fmla="*/ 0 w 2857500"/>
              <a:gd name="connsiteY3" fmla="*/ 1181100 h 1193800"/>
              <a:gd name="connsiteX4" fmla="*/ 104140 w 2857500"/>
              <a:gd name="connsiteY4" fmla="*/ 104140 h 1193800"/>
              <a:gd name="connsiteX0" fmla="*/ 2844800 w 2844800"/>
              <a:gd name="connsiteY0" fmla="*/ 0 h 2184400"/>
              <a:gd name="connsiteX1" fmla="*/ 2832100 w 2844800"/>
              <a:gd name="connsiteY1" fmla="*/ 2184400 h 2184400"/>
              <a:gd name="connsiteX2" fmla="*/ 1358900 w 2844800"/>
              <a:gd name="connsiteY2" fmla="*/ 2184400 h 2184400"/>
              <a:gd name="connsiteX3" fmla="*/ 0 w 2844800"/>
              <a:gd name="connsiteY3" fmla="*/ 2171700 h 2184400"/>
              <a:gd name="connsiteX4" fmla="*/ 104140 w 2844800"/>
              <a:gd name="connsiteY4" fmla="*/ 1094740 h 2184400"/>
              <a:gd name="connsiteX0" fmla="*/ 2844800 w 2844800"/>
              <a:gd name="connsiteY0" fmla="*/ 0 h 2184400"/>
              <a:gd name="connsiteX1" fmla="*/ 2832100 w 2844800"/>
              <a:gd name="connsiteY1" fmla="*/ 2184400 h 2184400"/>
              <a:gd name="connsiteX2" fmla="*/ 1358900 w 2844800"/>
              <a:gd name="connsiteY2" fmla="*/ 2184400 h 2184400"/>
              <a:gd name="connsiteX3" fmla="*/ 0 w 2844800"/>
              <a:gd name="connsiteY3" fmla="*/ 2171700 h 2184400"/>
              <a:gd name="connsiteX4" fmla="*/ 27940 w 2844800"/>
              <a:gd name="connsiteY4" fmla="*/ 15240 h 2184400"/>
              <a:gd name="connsiteX0" fmla="*/ 2844800 w 2844800"/>
              <a:gd name="connsiteY0" fmla="*/ 0 h 2184400"/>
              <a:gd name="connsiteX1" fmla="*/ 2832100 w 2844800"/>
              <a:gd name="connsiteY1" fmla="*/ 2184400 h 2184400"/>
              <a:gd name="connsiteX2" fmla="*/ 1358900 w 2844800"/>
              <a:gd name="connsiteY2" fmla="*/ 2184400 h 2184400"/>
              <a:gd name="connsiteX3" fmla="*/ 0 w 2844800"/>
              <a:gd name="connsiteY3" fmla="*/ 2171700 h 2184400"/>
              <a:gd name="connsiteX4" fmla="*/ 40640 w 2844800"/>
              <a:gd name="connsiteY4" fmla="*/ 15240 h 2184400"/>
              <a:gd name="connsiteX0" fmla="*/ 2844800 w 2844800"/>
              <a:gd name="connsiteY0" fmla="*/ 141611 h 2326011"/>
              <a:gd name="connsiteX1" fmla="*/ 2832100 w 2844800"/>
              <a:gd name="connsiteY1" fmla="*/ 2326011 h 2326011"/>
              <a:gd name="connsiteX2" fmla="*/ 1358900 w 2844800"/>
              <a:gd name="connsiteY2" fmla="*/ 2326011 h 2326011"/>
              <a:gd name="connsiteX3" fmla="*/ 0 w 2844800"/>
              <a:gd name="connsiteY3" fmla="*/ 2313311 h 2326011"/>
              <a:gd name="connsiteX4" fmla="*/ 40640 w 2844800"/>
              <a:gd name="connsiteY4" fmla="*/ 156851 h 2326011"/>
              <a:gd name="connsiteX5" fmla="*/ 38100 w 2844800"/>
              <a:gd name="connsiteY5" fmla="*/ 167011 h 2326011"/>
              <a:gd name="connsiteX0" fmla="*/ 2844800 w 2844800"/>
              <a:gd name="connsiteY0" fmla="*/ 132544 h 2316944"/>
              <a:gd name="connsiteX1" fmla="*/ 2832100 w 2844800"/>
              <a:gd name="connsiteY1" fmla="*/ 2316944 h 2316944"/>
              <a:gd name="connsiteX2" fmla="*/ 1358900 w 2844800"/>
              <a:gd name="connsiteY2" fmla="*/ 2316944 h 2316944"/>
              <a:gd name="connsiteX3" fmla="*/ 0 w 2844800"/>
              <a:gd name="connsiteY3" fmla="*/ 2304244 h 2316944"/>
              <a:gd name="connsiteX4" fmla="*/ 40640 w 2844800"/>
              <a:gd name="connsiteY4" fmla="*/ 147784 h 2316944"/>
              <a:gd name="connsiteX5" fmla="*/ 38100 w 2844800"/>
              <a:gd name="connsiteY5" fmla="*/ 196044 h 2316944"/>
              <a:gd name="connsiteX0" fmla="*/ 2844800 w 2844800"/>
              <a:gd name="connsiteY0" fmla="*/ 132544 h 2316944"/>
              <a:gd name="connsiteX1" fmla="*/ 2832100 w 2844800"/>
              <a:gd name="connsiteY1" fmla="*/ 2316944 h 2316944"/>
              <a:gd name="connsiteX2" fmla="*/ 1358900 w 2844800"/>
              <a:gd name="connsiteY2" fmla="*/ 2316944 h 2316944"/>
              <a:gd name="connsiteX3" fmla="*/ 0 w 2844800"/>
              <a:gd name="connsiteY3" fmla="*/ 2304244 h 2316944"/>
              <a:gd name="connsiteX4" fmla="*/ 40640 w 2844800"/>
              <a:gd name="connsiteY4" fmla="*/ 147784 h 2316944"/>
              <a:gd name="connsiteX5" fmla="*/ 38100 w 2844800"/>
              <a:gd name="connsiteY5" fmla="*/ 196044 h 2316944"/>
              <a:gd name="connsiteX6" fmla="*/ 2844800 w 2844800"/>
              <a:gd name="connsiteY6" fmla="*/ 132544 h 2316944"/>
              <a:gd name="connsiteX0" fmla="*/ 2844800 w 2844800"/>
              <a:gd name="connsiteY0" fmla="*/ 159407 h 2343807"/>
              <a:gd name="connsiteX1" fmla="*/ 2832100 w 2844800"/>
              <a:gd name="connsiteY1" fmla="*/ 2343807 h 2343807"/>
              <a:gd name="connsiteX2" fmla="*/ 1358900 w 2844800"/>
              <a:gd name="connsiteY2" fmla="*/ 2343807 h 2343807"/>
              <a:gd name="connsiteX3" fmla="*/ 0 w 2844800"/>
              <a:gd name="connsiteY3" fmla="*/ 2331107 h 2343807"/>
              <a:gd name="connsiteX4" fmla="*/ 40640 w 2844800"/>
              <a:gd name="connsiteY4" fmla="*/ 174647 h 2343807"/>
              <a:gd name="connsiteX5" fmla="*/ 38100 w 2844800"/>
              <a:gd name="connsiteY5" fmla="*/ 121307 h 2343807"/>
              <a:gd name="connsiteX6" fmla="*/ 2844800 w 2844800"/>
              <a:gd name="connsiteY6" fmla="*/ 159407 h 2343807"/>
              <a:gd name="connsiteX0" fmla="*/ 2844800 w 2844800"/>
              <a:gd name="connsiteY0" fmla="*/ 159407 h 2343807"/>
              <a:gd name="connsiteX1" fmla="*/ 2832100 w 2844800"/>
              <a:gd name="connsiteY1" fmla="*/ 2343807 h 2343807"/>
              <a:gd name="connsiteX2" fmla="*/ 1358900 w 2844800"/>
              <a:gd name="connsiteY2" fmla="*/ 2343807 h 2343807"/>
              <a:gd name="connsiteX3" fmla="*/ 0 w 2844800"/>
              <a:gd name="connsiteY3" fmla="*/ 2331107 h 2343807"/>
              <a:gd name="connsiteX4" fmla="*/ 40640 w 2844800"/>
              <a:gd name="connsiteY4" fmla="*/ 174647 h 2343807"/>
              <a:gd name="connsiteX5" fmla="*/ 38100 w 2844800"/>
              <a:gd name="connsiteY5" fmla="*/ 121307 h 2343807"/>
              <a:gd name="connsiteX6" fmla="*/ 2844800 w 2844800"/>
              <a:gd name="connsiteY6" fmla="*/ 159407 h 2343807"/>
              <a:gd name="connsiteX0" fmla="*/ 2844800 w 2844800"/>
              <a:gd name="connsiteY0" fmla="*/ 141612 h 2326012"/>
              <a:gd name="connsiteX1" fmla="*/ 2832100 w 2844800"/>
              <a:gd name="connsiteY1" fmla="*/ 2326012 h 2326012"/>
              <a:gd name="connsiteX2" fmla="*/ 1358900 w 2844800"/>
              <a:gd name="connsiteY2" fmla="*/ 2326012 h 2326012"/>
              <a:gd name="connsiteX3" fmla="*/ 0 w 2844800"/>
              <a:gd name="connsiteY3" fmla="*/ 2313312 h 2326012"/>
              <a:gd name="connsiteX4" fmla="*/ 40640 w 2844800"/>
              <a:gd name="connsiteY4" fmla="*/ 156852 h 2326012"/>
              <a:gd name="connsiteX5" fmla="*/ 76200 w 2844800"/>
              <a:gd name="connsiteY5" fmla="*/ 167012 h 2326012"/>
              <a:gd name="connsiteX6" fmla="*/ 2844800 w 2844800"/>
              <a:gd name="connsiteY6" fmla="*/ 141612 h 2326012"/>
              <a:gd name="connsiteX0" fmla="*/ 76200 w 2844800"/>
              <a:gd name="connsiteY0" fmla="*/ 25400 h 2184400"/>
              <a:gd name="connsiteX1" fmla="*/ 2844800 w 2844800"/>
              <a:gd name="connsiteY1" fmla="*/ 0 h 2184400"/>
              <a:gd name="connsiteX2" fmla="*/ 2832100 w 2844800"/>
              <a:gd name="connsiteY2" fmla="*/ 2184400 h 2184400"/>
              <a:gd name="connsiteX3" fmla="*/ 1358900 w 2844800"/>
              <a:gd name="connsiteY3" fmla="*/ 2184400 h 2184400"/>
              <a:gd name="connsiteX4" fmla="*/ 0 w 2844800"/>
              <a:gd name="connsiteY4" fmla="*/ 2171700 h 2184400"/>
              <a:gd name="connsiteX5" fmla="*/ 132080 w 2844800"/>
              <a:gd name="connsiteY5" fmla="*/ 106680 h 2184400"/>
              <a:gd name="connsiteX0" fmla="*/ 87402 w 2856002"/>
              <a:gd name="connsiteY0" fmla="*/ 25400 h 2184400"/>
              <a:gd name="connsiteX1" fmla="*/ 2856002 w 2856002"/>
              <a:gd name="connsiteY1" fmla="*/ 0 h 2184400"/>
              <a:gd name="connsiteX2" fmla="*/ 2843302 w 2856002"/>
              <a:gd name="connsiteY2" fmla="*/ 2184400 h 2184400"/>
              <a:gd name="connsiteX3" fmla="*/ 1370102 w 2856002"/>
              <a:gd name="connsiteY3" fmla="*/ 2184400 h 2184400"/>
              <a:gd name="connsiteX4" fmla="*/ 11202 w 2856002"/>
              <a:gd name="connsiteY4" fmla="*/ 2171700 h 2184400"/>
              <a:gd name="connsiteX5" fmla="*/ 54382 w 2856002"/>
              <a:gd name="connsiteY5" fmla="*/ 43180 h 2184400"/>
              <a:gd name="connsiteX0" fmla="*/ 76200 w 2844800"/>
              <a:gd name="connsiteY0" fmla="*/ 25400 h 2184400"/>
              <a:gd name="connsiteX1" fmla="*/ 2844800 w 2844800"/>
              <a:gd name="connsiteY1" fmla="*/ 0 h 2184400"/>
              <a:gd name="connsiteX2" fmla="*/ 2832100 w 2844800"/>
              <a:gd name="connsiteY2" fmla="*/ 2184400 h 2184400"/>
              <a:gd name="connsiteX3" fmla="*/ 1358900 w 2844800"/>
              <a:gd name="connsiteY3" fmla="*/ 2184400 h 2184400"/>
              <a:gd name="connsiteX4" fmla="*/ 0 w 2844800"/>
              <a:gd name="connsiteY4" fmla="*/ 2171700 h 2184400"/>
              <a:gd name="connsiteX5" fmla="*/ 93980 w 2844800"/>
              <a:gd name="connsiteY5" fmla="*/ 30480 h 2184400"/>
              <a:gd name="connsiteX0" fmla="*/ 76200 w 2844800"/>
              <a:gd name="connsiteY0" fmla="*/ 25400 h 2184400"/>
              <a:gd name="connsiteX1" fmla="*/ 2844800 w 2844800"/>
              <a:gd name="connsiteY1" fmla="*/ 0 h 2184400"/>
              <a:gd name="connsiteX2" fmla="*/ 2832100 w 2844800"/>
              <a:gd name="connsiteY2" fmla="*/ 2184400 h 2184400"/>
              <a:gd name="connsiteX3" fmla="*/ 1358900 w 2844800"/>
              <a:gd name="connsiteY3" fmla="*/ 2184400 h 2184400"/>
              <a:gd name="connsiteX4" fmla="*/ 0 w 2844800"/>
              <a:gd name="connsiteY4" fmla="*/ 2171700 h 2184400"/>
              <a:gd name="connsiteX5" fmla="*/ 93980 w 2844800"/>
              <a:gd name="connsiteY5" fmla="*/ 30480 h 2184400"/>
              <a:gd name="connsiteX0" fmla="*/ 76200 w 2844800"/>
              <a:gd name="connsiteY0" fmla="*/ 45720 h 2204720"/>
              <a:gd name="connsiteX1" fmla="*/ 2844800 w 2844800"/>
              <a:gd name="connsiteY1" fmla="*/ 20320 h 2204720"/>
              <a:gd name="connsiteX2" fmla="*/ 2832100 w 2844800"/>
              <a:gd name="connsiteY2" fmla="*/ 2204720 h 2204720"/>
              <a:gd name="connsiteX3" fmla="*/ 1358900 w 2844800"/>
              <a:gd name="connsiteY3" fmla="*/ 2204720 h 2204720"/>
              <a:gd name="connsiteX4" fmla="*/ 0 w 2844800"/>
              <a:gd name="connsiteY4" fmla="*/ 2192020 h 2204720"/>
              <a:gd name="connsiteX5" fmla="*/ 17780 w 2844800"/>
              <a:gd name="connsiteY5" fmla="*/ 0 h 2204720"/>
              <a:gd name="connsiteX0" fmla="*/ 76200 w 2844800"/>
              <a:gd name="connsiteY0" fmla="*/ 25400 h 2184400"/>
              <a:gd name="connsiteX1" fmla="*/ 2844800 w 2844800"/>
              <a:gd name="connsiteY1" fmla="*/ 0 h 2184400"/>
              <a:gd name="connsiteX2" fmla="*/ 2832100 w 2844800"/>
              <a:gd name="connsiteY2" fmla="*/ 2184400 h 2184400"/>
              <a:gd name="connsiteX3" fmla="*/ 1358900 w 2844800"/>
              <a:gd name="connsiteY3" fmla="*/ 2184400 h 2184400"/>
              <a:gd name="connsiteX4" fmla="*/ 0 w 2844800"/>
              <a:gd name="connsiteY4" fmla="*/ 2171700 h 2184400"/>
              <a:gd name="connsiteX5" fmla="*/ 17780 w 2844800"/>
              <a:gd name="connsiteY5" fmla="*/ 55880 h 2184400"/>
              <a:gd name="connsiteX0" fmla="*/ 76200 w 2844800"/>
              <a:gd name="connsiteY0" fmla="*/ 25400 h 2184400"/>
              <a:gd name="connsiteX1" fmla="*/ 2844800 w 2844800"/>
              <a:gd name="connsiteY1" fmla="*/ 0 h 2184400"/>
              <a:gd name="connsiteX2" fmla="*/ 2832100 w 2844800"/>
              <a:gd name="connsiteY2" fmla="*/ 2184400 h 2184400"/>
              <a:gd name="connsiteX3" fmla="*/ 1358900 w 2844800"/>
              <a:gd name="connsiteY3" fmla="*/ 2184400 h 2184400"/>
              <a:gd name="connsiteX4" fmla="*/ 0 w 2844800"/>
              <a:gd name="connsiteY4" fmla="*/ 2171700 h 2184400"/>
              <a:gd name="connsiteX5" fmla="*/ 17780 w 2844800"/>
              <a:gd name="connsiteY5" fmla="*/ 5080 h 2184400"/>
              <a:gd name="connsiteX0" fmla="*/ 38100 w 2844800"/>
              <a:gd name="connsiteY0" fmla="*/ 25400 h 2184400"/>
              <a:gd name="connsiteX1" fmla="*/ 2844800 w 2844800"/>
              <a:gd name="connsiteY1" fmla="*/ 0 h 2184400"/>
              <a:gd name="connsiteX2" fmla="*/ 2832100 w 2844800"/>
              <a:gd name="connsiteY2" fmla="*/ 2184400 h 2184400"/>
              <a:gd name="connsiteX3" fmla="*/ 1358900 w 2844800"/>
              <a:gd name="connsiteY3" fmla="*/ 2184400 h 2184400"/>
              <a:gd name="connsiteX4" fmla="*/ 0 w 2844800"/>
              <a:gd name="connsiteY4" fmla="*/ 2171700 h 2184400"/>
              <a:gd name="connsiteX5" fmla="*/ 17780 w 2844800"/>
              <a:gd name="connsiteY5" fmla="*/ 508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4800" h="2184400">
                <a:moveTo>
                  <a:pt x="38100" y="25400"/>
                </a:moveTo>
                <a:lnTo>
                  <a:pt x="2844800" y="0"/>
                </a:lnTo>
                <a:cubicBezTo>
                  <a:pt x="2832100" y="389467"/>
                  <a:pt x="2844800" y="1794933"/>
                  <a:pt x="2832100" y="2184400"/>
                </a:cubicBezTo>
                <a:lnTo>
                  <a:pt x="1358900" y="2184400"/>
                </a:lnTo>
                <a:lnTo>
                  <a:pt x="0" y="2171700"/>
                </a:lnTo>
                <a:lnTo>
                  <a:pt x="17780" y="5080"/>
                </a:lnTo>
              </a:path>
            </a:pathLst>
          </a:custGeom>
          <a:solidFill>
            <a:schemeClr val="bg1">
              <a:alpha val="0"/>
            </a:schemeClr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9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8479" y="271105"/>
            <a:ext cx="1518817" cy="6677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Contributor</a:t>
            </a:r>
          </a:p>
          <a:p>
            <a:pPr algn="ctr"/>
            <a:r>
              <a:rPr lang="en-US" sz="1200" dirty="0" smtClean="0"/>
              <a:t>Bibliographic Records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17334" y="1419693"/>
            <a:ext cx="2173809" cy="89039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Metadata Management (</a:t>
            </a:r>
            <a:r>
              <a:rPr lang="en-US" sz="1200" dirty="0" err="1" smtClean="0"/>
              <a:t>Zephir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343886" y="2869097"/>
            <a:ext cx="1649749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Access Processing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297854" y="3129476"/>
            <a:ext cx="1833056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Ingest Framework (Feed)</a:t>
            </a:r>
            <a:endParaRPr lang="en-US" sz="1200" dirty="0"/>
          </a:p>
        </p:txBody>
      </p:sp>
      <p:sp>
        <p:nvSpPr>
          <p:cNvPr id="13" name="Can 12"/>
          <p:cNvSpPr/>
          <p:nvPr/>
        </p:nvSpPr>
        <p:spPr>
          <a:xfrm>
            <a:off x="4134191" y="3307747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Rights DB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63354" y="2514911"/>
            <a:ext cx="576108" cy="599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721746" y="2310086"/>
            <a:ext cx="635408" cy="608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79510" y="2310086"/>
            <a:ext cx="759268" cy="481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4134191" y="4453450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Catalog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130900" y="5669718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Bib API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114699" y="4161771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OAI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297854" y="2086137"/>
            <a:ext cx="98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Identifiers of ingested objects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4456" y="2516410"/>
            <a:ext cx="145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Metadata about newly-loaded records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68761" y="2162537"/>
            <a:ext cx="104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Zephir</a:t>
            </a:r>
            <a:r>
              <a:rPr lang="en-US" sz="1200" dirty="0" smtClean="0"/>
              <a:t> daily export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09674" y="3624900"/>
            <a:ext cx="75918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595711" y="5113973"/>
            <a:ext cx="5" cy="469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79510" y="3828335"/>
            <a:ext cx="0" cy="292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044321" y="3908572"/>
            <a:ext cx="941010" cy="733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606707" y="3828335"/>
            <a:ext cx="0" cy="510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an 61"/>
          <p:cNvSpPr/>
          <p:nvPr/>
        </p:nvSpPr>
        <p:spPr>
          <a:xfrm>
            <a:off x="6177123" y="4538804"/>
            <a:ext cx="2160387" cy="765276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Object Repository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279848" y="4100774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279848" y="5427160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165999" y="5040302"/>
            <a:ext cx="1503211" cy="958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595716" y="4006776"/>
            <a:ext cx="0" cy="332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467728" y="1013624"/>
            <a:ext cx="9450" cy="38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an 35"/>
          <p:cNvSpPr/>
          <p:nvPr/>
        </p:nvSpPr>
        <p:spPr>
          <a:xfrm>
            <a:off x="6815037" y="5850356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Catalog + Full Text</a:t>
            </a:r>
            <a:endParaRPr lang="en-US" sz="1200" dirty="0"/>
          </a:p>
        </p:txBody>
      </p:sp>
      <p:sp>
        <p:nvSpPr>
          <p:cNvPr id="2" name="Document 1"/>
          <p:cNvSpPr/>
          <p:nvPr/>
        </p:nvSpPr>
        <p:spPr>
          <a:xfrm>
            <a:off x="981920" y="4387229"/>
            <a:ext cx="890337" cy="536855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Hathifiles</a:t>
            </a:r>
            <a:endParaRPr lang="en-US" sz="1200" dirty="0"/>
          </a:p>
        </p:txBody>
      </p:sp>
      <p:sp>
        <p:nvSpPr>
          <p:cNvPr id="18" name="Magnetic Disk 17"/>
          <p:cNvSpPr/>
          <p:nvPr/>
        </p:nvSpPr>
        <p:spPr>
          <a:xfrm>
            <a:off x="821351" y="5884308"/>
            <a:ext cx="914400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WorldCat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343886" y="5040302"/>
            <a:ext cx="0" cy="760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Magnetic Disk 64"/>
          <p:cNvSpPr/>
          <p:nvPr/>
        </p:nvSpPr>
        <p:spPr>
          <a:xfrm>
            <a:off x="2168761" y="5113973"/>
            <a:ext cx="932084" cy="908012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Individual library catalogs, etc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606707" y="4924084"/>
            <a:ext cx="483075" cy="560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1832139" y="6021985"/>
            <a:ext cx="2136724" cy="316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3189890" y="5583833"/>
            <a:ext cx="795441" cy="216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2646607" y="4715558"/>
            <a:ext cx="0" cy="36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095120" y="1069338"/>
            <a:ext cx="5461000" cy="4328157"/>
          </a:xfrm>
          <a:custGeom>
            <a:avLst/>
            <a:gdLst>
              <a:gd name="connsiteX0" fmla="*/ 1409700 w 4178300"/>
              <a:gd name="connsiteY0" fmla="*/ 25400 h 3581400"/>
              <a:gd name="connsiteX1" fmla="*/ 4178300 w 4178300"/>
              <a:gd name="connsiteY1" fmla="*/ 25400 h 3581400"/>
              <a:gd name="connsiteX2" fmla="*/ 4165600 w 4178300"/>
              <a:gd name="connsiteY2" fmla="*/ 3581400 h 3581400"/>
              <a:gd name="connsiteX3" fmla="*/ 1892300 w 4178300"/>
              <a:gd name="connsiteY3" fmla="*/ 3517900 h 3581400"/>
              <a:gd name="connsiteX4" fmla="*/ 685800 w 4178300"/>
              <a:gd name="connsiteY4" fmla="*/ 1231900 h 3581400"/>
              <a:gd name="connsiteX5" fmla="*/ 0 w 4178300"/>
              <a:gd name="connsiteY5" fmla="*/ 1206500 h 3581400"/>
              <a:gd name="connsiteX6" fmla="*/ 25400 w 4178300"/>
              <a:gd name="connsiteY6" fmla="*/ 571500 h 3581400"/>
              <a:gd name="connsiteX7" fmla="*/ 1193800 w 4178300"/>
              <a:gd name="connsiteY7" fmla="*/ 571500 h 3581400"/>
              <a:gd name="connsiteX8" fmla="*/ 1460500 w 4178300"/>
              <a:gd name="connsiteY8" fmla="*/ 0 h 3581400"/>
              <a:gd name="connsiteX0" fmla="*/ 1409700 w 4178300"/>
              <a:gd name="connsiteY0" fmla="*/ 263407 h 3819407"/>
              <a:gd name="connsiteX1" fmla="*/ 4178300 w 4178300"/>
              <a:gd name="connsiteY1" fmla="*/ 263407 h 3819407"/>
              <a:gd name="connsiteX2" fmla="*/ 4165600 w 4178300"/>
              <a:gd name="connsiteY2" fmla="*/ 3819407 h 3819407"/>
              <a:gd name="connsiteX3" fmla="*/ 1892300 w 4178300"/>
              <a:gd name="connsiteY3" fmla="*/ 3755907 h 3819407"/>
              <a:gd name="connsiteX4" fmla="*/ 685800 w 4178300"/>
              <a:gd name="connsiteY4" fmla="*/ 1469907 h 3819407"/>
              <a:gd name="connsiteX5" fmla="*/ 0 w 4178300"/>
              <a:gd name="connsiteY5" fmla="*/ 1444507 h 3819407"/>
              <a:gd name="connsiteX6" fmla="*/ 25400 w 4178300"/>
              <a:gd name="connsiteY6" fmla="*/ 809507 h 3819407"/>
              <a:gd name="connsiteX7" fmla="*/ 1193800 w 4178300"/>
              <a:gd name="connsiteY7" fmla="*/ 809507 h 3819407"/>
              <a:gd name="connsiteX8" fmla="*/ 1460500 w 4178300"/>
              <a:gd name="connsiteY8" fmla="*/ 238007 h 3819407"/>
              <a:gd name="connsiteX0" fmla="*/ 1409700 w 4178300"/>
              <a:gd name="connsiteY0" fmla="*/ 268110 h 3824110"/>
              <a:gd name="connsiteX1" fmla="*/ 1930400 w 4178300"/>
              <a:gd name="connsiteY1" fmla="*/ 268111 h 3824110"/>
              <a:gd name="connsiteX2" fmla="*/ 4178300 w 4178300"/>
              <a:gd name="connsiteY2" fmla="*/ 268110 h 3824110"/>
              <a:gd name="connsiteX3" fmla="*/ 4165600 w 4178300"/>
              <a:gd name="connsiteY3" fmla="*/ 3824110 h 3824110"/>
              <a:gd name="connsiteX4" fmla="*/ 1892300 w 4178300"/>
              <a:gd name="connsiteY4" fmla="*/ 3760610 h 3824110"/>
              <a:gd name="connsiteX5" fmla="*/ 685800 w 4178300"/>
              <a:gd name="connsiteY5" fmla="*/ 1474610 h 3824110"/>
              <a:gd name="connsiteX6" fmla="*/ 0 w 4178300"/>
              <a:gd name="connsiteY6" fmla="*/ 1449210 h 3824110"/>
              <a:gd name="connsiteX7" fmla="*/ 25400 w 4178300"/>
              <a:gd name="connsiteY7" fmla="*/ 814210 h 3824110"/>
              <a:gd name="connsiteX8" fmla="*/ 1193800 w 4178300"/>
              <a:gd name="connsiteY8" fmla="*/ 814210 h 3824110"/>
              <a:gd name="connsiteX9" fmla="*/ 1460500 w 4178300"/>
              <a:gd name="connsiteY9" fmla="*/ 242710 h 3824110"/>
              <a:gd name="connsiteX0" fmla="*/ 1409700 w 4178300"/>
              <a:gd name="connsiteY0" fmla="*/ 468546 h 4024546"/>
              <a:gd name="connsiteX1" fmla="*/ 1930400 w 4178300"/>
              <a:gd name="connsiteY1" fmla="*/ 468547 h 4024546"/>
              <a:gd name="connsiteX2" fmla="*/ 2311400 w 4178300"/>
              <a:gd name="connsiteY2" fmla="*/ 24047 h 4024546"/>
              <a:gd name="connsiteX3" fmla="*/ 4178300 w 4178300"/>
              <a:gd name="connsiteY3" fmla="*/ 468546 h 4024546"/>
              <a:gd name="connsiteX4" fmla="*/ 4165600 w 4178300"/>
              <a:gd name="connsiteY4" fmla="*/ 4024546 h 4024546"/>
              <a:gd name="connsiteX5" fmla="*/ 1892300 w 4178300"/>
              <a:gd name="connsiteY5" fmla="*/ 3961046 h 4024546"/>
              <a:gd name="connsiteX6" fmla="*/ 685800 w 4178300"/>
              <a:gd name="connsiteY6" fmla="*/ 1675046 h 4024546"/>
              <a:gd name="connsiteX7" fmla="*/ 0 w 4178300"/>
              <a:gd name="connsiteY7" fmla="*/ 1649646 h 4024546"/>
              <a:gd name="connsiteX8" fmla="*/ 25400 w 4178300"/>
              <a:gd name="connsiteY8" fmla="*/ 1014646 h 4024546"/>
              <a:gd name="connsiteX9" fmla="*/ 1193800 w 4178300"/>
              <a:gd name="connsiteY9" fmla="*/ 1014646 h 4024546"/>
              <a:gd name="connsiteX10" fmla="*/ 1460500 w 4178300"/>
              <a:gd name="connsiteY10" fmla="*/ 443146 h 4024546"/>
              <a:gd name="connsiteX0" fmla="*/ 1409700 w 4178300"/>
              <a:gd name="connsiteY0" fmla="*/ 468546 h 4024546"/>
              <a:gd name="connsiteX1" fmla="*/ 1422400 w 4178300"/>
              <a:gd name="connsiteY1" fmla="*/ 455847 h 4024546"/>
              <a:gd name="connsiteX2" fmla="*/ 2311400 w 4178300"/>
              <a:gd name="connsiteY2" fmla="*/ 24047 h 4024546"/>
              <a:gd name="connsiteX3" fmla="*/ 4178300 w 4178300"/>
              <a:gd name="connsiteY3" fmla="*/ 468546 h 4024546"/>
              <a:gd name="connsiteX4" fmla="*/ 4165600 w 4178300"/>
              <a:gd name="connsiteY4" fmla="*/ 4024546 h 4024546"/>
              <a:gd name="connsiteX5" fmla="*/ 1892300 w 4178300"/>
              <a:gd name="connsiteY5" fmla="*/ 3961046 h 4024546"/>
              <a:gd name="connsiteX6" fmla="*/ 685800 w 4178300"/>
              <a:gd name="connsiteY6" fmla="*/ 1675046 h 4024546"/>
              <a:gd name="connsiteX7" fmla="*/ 0 w 4178300"/>
              <a:gd name="connsiteY7" fmla="*/ 1649646 h 4024546"/>
              <a:gd name="connsiteX8" fmla="*/ 25400 w 4178300"/>
              <a:gd name="connsiteY8" fmla="*/ 1014646 h 4024546"/>
              <a:gd name="connsiteX9" fmla="*/ 1193800 w 4178300"/>
              <a:gd name="connsiteY9" fmla="*/ 1014646 h 4024546"/>
              <a:gd name="connsiteX10" fmla="*/ 1460500 w 4178300"/>
              <a:gd name="connsiteY10" fmla="*/ 443146 h 4024546"/>
              <a:gd name="connsiteX0" fmla="*/ 1409700 w 4178300"/>
              <a:gd name="connsiteY0" fmla="*/ 468546 h 4024546"/>
              <a:gd name="connsiteX1" fmla="*/ 1422400 w 4178300"/>
              <a:gd name="connsiteY1" fmla="*/ 455847 h 4024546"/>
              <a:gd name="connsiteX2" fmla="*/ 2311400 w 4178300"/>
              <a:gd name="connsiteY2" fmla="*/ 24047 h 4024546"/>
              <a:gd name="connsiteX3" fmla="*/ 4178300 w 4178300"/>
              <a:gd name="connsiteY3" fmla="*/ 468546 h 4024546"/>
              <a:gd name="connsiteX4" fmla="*/ 4165600 w 4178300"/>
              <a:gd name="connsiteY4" fmla="*/ 4024546 h 4024546"/>
              <a:gd name="connsiteX5" fmla="*/ 1892300 w 4178300"/>
              <a:gd name="connsiteY5" fmla="*/ 3961046 h 4024546"/>
              <a:gd name="connsiteX6" fmla="*/ 685800 w 4178300"/>
              <a:gd name="connsiteY6" fmla="*/ 1675046 h 4024546"/>
              <a:gd name="connsiteX7" fmla="*/ 0 w 4178300"/>
              <a:gd name="connsiteY7" fmla="*/ 1649646 h 4024546"/>
              <a:gd name="connsiteX8" fmla="*/ 25400 w 4178300"/>
              <a:gd name="connsiteY8" fmla="*/ 1014646 h 4024546"/>
              <a:gd name="connsiteX9" fmla="*/ 1193800 w 4178300"/>
              <a:gd name="connsiteY9" fmla="*/ 1014646 h 4024546"/>
              <a:gd name="connsiteX10" fmla="*/ 1460500 w 4178300"/>
              <a:gd name="connsiteY10" fmla="*/ 443146 h 4024546"/>
              <a:gd name="connsiteX0" fmla="*/ 1409700 w 4178300"/>
              <a:gd name="connsiteY0" fmla="*/ 468546 h 4024546"/>
              <a:gd name="connsiteX1" fmla="*/ 1422400 w 4178300"/>
              <a:gd name="connsiteY1" fmla="*/ 455847 h 4024546"/>
              <a:gd name="connsiteX2" fmla="*/ 2311400 w 4178300"/>
              <a:gd name="connsiteY2" fmla="*/ 24047 h 4024546"/>
              <a:gd name="connsiteX3" fmla="*/ 4178300 w 4178300"/>
              <a:gd name="connsiteY3" fmla="*/ 468546 h 4024546"/>
              <a:gd name="connsiteX4" fmla="*/ 4165600 w 4178300"/>
              <a:gd name="connsiteY4" fmla="*/ 4024546 h 4024546"/>
              <a:gd name="connsiteX5" fmla="*/ 1892300 w 4178300"/>
              <a:gd name="connsiteY5" fmla="*/ 3961046 h 4024546"/>
              <a:gd name="connsiteX6" fmla="*/ 685800 w 4178300"/>
              <a:gd name="connsiteY6" fmla="*/ 1675046 h 4024546"/>
              <a:gd name="connsiteX7" fmla="*/ 0 w 4178300"/>
              <a:gd name="connsiteY7" fmla="*/ 1649646 h 4024546"/>
              <a:gd name="connsiteX8" fmla="*/ 25400 w 4178300"/>
              <a:gd name="connsiteY8" fmla="*/ 1014646 h 4024546"/>
              <a:gd name="connsiteX9" fmla="*/ 1193800 w 4178300"/>
              <a:gd name="connsiteY9" fmla="*/ 1014646 h 4024546"/>
              <a:gd name="connsiteX10" fmla="*/ 1143000 w 4178300"/>
              <a:gd name="connsiteY10" fmla="*/ 1052746 h 4024546"/>
              <a:gd name="connsiteX0" fmla="*/ 1409700 w 4178300"/>
              <a:gd name="connsiteY0" fmla="*/ 466679 h 4022679"/>
              <a:gd name="connsiteX1" fmla="*/ 1422400 w 4178300"/>
              <a:gd name="connsiteY1" fmla="*/ 453980 h 4022679"/>
              <a:gd name="connsiteX2" fmla="*/ 1181100 w 4178300"/>
              <a:gd name="connsiteY2" fmla="*/ 987380 h 4022679"/>
              <a:gd name="connsiteX3" fmla="*/ 2311400 w 4178300"/>
              <a:gd name="connsiteY3" fmla="*/ 22180 h 4022679"/>
              <a:gd name="connsiteX4" fmla="*/ 4178300 w 4178300"/>
              <a:gd name="connsiteY4" fmla="*/ 466679 h 4022679"/>
              <a:gd name="connsiteX5" fmla="*/ 4165600 w 4178300"/>
              <a:gd name="connsiteY5" fmla="*/ 4022679 h 4022679"/>
              <a:gd name="connsiteX6" fmla="*/ 1892300 w 4178300"/>
              <a:gd name="connsiteY6" fmla="*/ 3959179 h 4022679"/>
              <a:gd name="connsiteX7" fmla="*/ 685800 w 4178300"/>
              <a:gd name="connsiteY7" fmla="*/ 1673179 h 4022679"/>
              <a:gd name="connsiteX8" fmla="*/ 0 w 4178300"/>
              <a:gd name="connsiteY8" fmla="*/ 1647779 h 4022679"/>
              <a:gd name="connsiteX9" fmla="*/ 25400 w 4178300"/>
              <a:gd name="connsiteY9" fmla="*/ 1012779 h 4022679"/>
              <a:gd name="connsiteX10" fmla="*/ 1193800 w 4178300"/>
              <a:gd name="connsiteY10" fmla="*/ 1012779 h 4022679"/>
              <a:gd name="connsiteX11" fmla="*/ 1143000 w 4178300"/>
              <a:gd name="connsiteY11" fmla="*/ 1050879 h 4022679"/>
              <a:gd name="connsiteX0" fmla="*/ 1409700 w 4178300"/>
              <a:gd name="connsiteY0" fmla="*/ 466679 h 4022679"/>
              <a:gd name="connsiteX1" fmla="*/ 1181100 w 4178300"/>
              <a:gd name="connsiteY1" fmla="*/ 987380 h 4022679"/>
              <a:gd name="connsiteX2" fmla="*/ 2311400 w 4178300"/>
              <a:gd name="connsiteY2" fmla="*/ 22180 h 4022679"/>
              <a:gd name="connsiteX3" fmla="*/ 4178300 w 4178300"/>
              <a:gd name="connsiteY3" fmla="*/ 466679 h 4022679"/>
              <a:gd name="connsiteX4" fmla="*/ 4165600 w 4178300"/>
              <a:gd name="connsiteY4" fmla="*/ 4022679 h 4022679"/>
              <a:gd name="connsiteX5" fmla="*/ 1892300 w 4178300"/>
              <a:gd name="connsiteY5" fmla="*/ 3959179 h 4022679"/>
              <a:gd name="connsiteX6" fmla="*/ 685800 w 4178300"/>
              <a:gd name="connsiteY6" fmla="*/ 1673179 h 4022679"/>
              <a:gd name="connsiteX7" fmla="*/ 0 w 4178300"/>
              <a:gd name="connsiteY7" fmla="*/ 1647779 h 4022679"/>
              <a:gd name="connsiteX8" fmla="*/ 25400 w 4178300"/>
              <a:gd name="connsiteY8" fmla="*/ 1012779 h 4022679"/>
              <a:gd name="connsiteX9" fmla="*/ 1193800 w 4178300"/>
              <a:gd name="connsiteY9" fmla="*/ 1012779 h 4022679"/>
              <a:gd name="connsiteX10" fmla="*/ 1143000 w 4178300"/>
              <a:gd name="connsiteY10" fmla="*/ 1050879 h 4022679"/>
              <a:gd name="connsiteX0" fmla="*/ 1270000 w 4178300"/>
              <a:gd name="connsiteY0" fmla="*/ 898479 h 4022679"/>
              <a:gd name="connsiteX1" fmla="*/ 1181100 w 4178300"/>
              <a:gd name="connsiteY1" fmla="*/ 987380 h 4022679"/>
              <a:gd name="connsiteX2" fmla="*/ 2311400 w 4178300"/>
              <a:gd name="connsiteY2" fmla="*/ 22180 h 4022679"/>
              <a:gd name="connsiteX3" fmla="*/ 4178300 w 4178300"/>
              <a:gd name="connsiteY3" fmla="*/ 466679 h 4022679"/>
              <a:gd name="connsiteX4" fmla="*/ 4165600 w 4178300"/>
              <a:gd name="connsiteY4" fmla="*/ 4022679 h 4022679"/>
              <a:gd name="connsiteX5" fmla="*/ 1892300 w 4178300"/>
              <a:gd name="connsiteY5" fmla="*/ 3959179 h 4022679"/>
              <a:gd name="connsiteX6" fmla="*/ 685800 w 4178300"/>
              <a:gd name="connsiteY6" fmla="*/ 1673179 h 4022679"/>
              <a:gd name="connsiteX7" fmla="*/ 0 w 4178300"/>
              <a:gd name="connsiteY7" fmla="*/ 1647779 h 4022679"/>
              <a:gd name="connsiteX8" fmla="*/ 25400 w 4178300"/>
              <a:gd name="connsiteY8" fmla="*/ 1012779 h 4022679"/>
              <a:gd name="connsiteX9" fmla="*/ 1193800 w 4178300"/>
              <a:gd name="connsiteY9" fmla="*/ 1012779 h 4022679"/>
              <a:gd name="connsiteX10" fmla="*/ 1143000 w 4178300"/>
              <a:gd name="connsiteY10" fmla="*/ 1050879 h 4022679"/>
              <a:gd name="connsiteX0" fmla="*/ 1270000 w 4178300"/>
              <a:gd name="connsiteY0" fmla="*/ 898479 h 4365411"/>
              <a:gd name="connsiteX1" fmla="*/ 1181100 w 4178300"/>
              <a:gd name="connsiteY1" fmla="*/ 987380 h 4365411"/>
              <a:gd name="connsiteX2" fmla="*/ 2311400 w 4178300"/>
              <a:gd name="connsiteY2" fmla="*/ 22180 h 4365411"/>
              <a:gd name="connsiteX3" fmla="*/ 4178300 w 4178300"/>
              <a:gd name="connsiteY3" fmla="*/ 466679 h 4365411"/>
              <a:gd name="connsiteX4" fmla="*/ 4165600 w 4178300"/>
              <a:gd name="connsiteY4" fmla="*/ 4022679 h 4365411"/>
              <a:gd name="connsiteX5" fmla="*/ 1892300 w 4178300"/>
              <a:gd name="connsiteY5" fmla="*/ 3959179 h 4365411"/>
              <a:gd name="connsiteX6" fmla="*/ 685800 w 4178300"/>
              <a:gd name="connsiteY6" fmla="*/ 1673179 h 4365411"/>
              <a:gd name="connsiteX7" fmla="*/ 0 w 4178300"/>
              <a:gd name="connsiteY7" fmla="*/ 1647779 h 4365411"/>
              <a:gd name="connsiteX8" fmla="*/ 25400 w 4178300"/>
              <a:gd name="connsiteY8" fmla="*/ 1012779 h 4365411"/>
              <a:gd name="connsiteX9" fmla="*/ 1193800 w 4178300"/>
              <a:gd name="connsiteY9" fmla="*/ 1012779 h 4365411"/>
              <a:gd name="connsiteX10" fmla="*/ 1143000 w 4178300"/>
              <a:gd name="connsiteY10" fmla="*/ 1050879 h 4365411"/>
              <a:gd name="connsiteX0" fmla="*/ 1270000 w 4204067"/>
              <a:gd name="connsiteY0" fmla="*/ 898479 h 4184484"/>
              <a:gd name="connsiteX1" fmla="*/ 1181100 w 4204067"/>
              <a:gd name="connsiteY1" fmla="*/ 987380 h 4184484"/>
              <a:gd name="connsiteX2" fmla="*/ 2311400 w 4204067"/>
              <a:gd name="connsiteY2" fmla="*/ 22180 h 4184484"/>
              <a:gd name="connsiteX3" fmla="*/ 4178300 w 4204067"/>
              <a:gd name="connsiteY3" fmla="*/ 466679 h 4184484"/>
              <a:gd name="connsiteX4" fmla="*/ 4203700 w 4204067"/>
              <a:gd name="connsiteY4" fmla="*/ 3641679 h 4184484"/>
              <a:gd name="connsiteX5" fmla="*/ 1892300 w 4204067"/>
              <a:gd name="connsiteY5" fmla="*/ 3959179 h 4184484"/>
              <a:gd name="connsiteX6" fmla="*/ 685800 w 4204067"/>
              <a:gd name="connsiteY6" fmla="*/ 1673179 h 4184484"/>
              <a:gd name="connsiteX7" fmla="*/ 0 w 4204067"/>
              <a:gd name="connsiteY7" fmla="*/ 1647779 h 4184484"/>
              <a:gd name="connsiteX8" fmla="*/ 25400 w 4204067"/>
              <a:gd name="connsiteY8" fmla="*/ 1012779 h 4184484"/>
              <a:gd name="connsiteX9" fmla="*/ 1193800 w 4204067"/>
              <a:gd name="connsiteY9" fmla="*/ 1012779 h 4184484"/>
              <a:gd name="connsiteX10" fmla="*/ 1143000 w 4204067"/>
              <a:gd name="connsiteY10" fmla="*/ 1050879 h 4184484"/>
              <a:gd name="connsiteX0" fmla="*/ 1270000 w 4204067"/>
              <a:gd name="connsiteY0" fmla="*/ 898479 h 4151501"/>
              <a:gd name="connsiteX1" fmla="*/ 1181100 w 4204067"/>
              <a:gd name="connsiteY1" fmla="*/ 987380 h 4151501"/>
              <a:gd name="connsiteX2" fmla="*/ 2311400 w 4204067"/>
              <a:gd name="connsiteY2" fmla="*/ 22180 h 4151501"/>
              <a:gd name="connsiteX3" fmla="*/ 4178300 w 4204067"/>
              <a:gd name="connsiteY3" fmla="*/ 466679 h 4151501"/>
              <a:gd name="connsiteX4" fmla="*/ 4203700 w 4204067"/>
              <a:gd name="connsiteY4" fmla="*/ 3641679 h 4151501"/>
              <a:gd name="connsiteX5" fmla="*/ 1727200 w 4204067"/>
              <a:gd name="connsiteY5" fmla="*/ 3908379 h 4151501"/>
              <a:gd name="connsiteX6" fmla="*/ 685800 w 4204067"/>
              <a:gd name="connsiteY6" fmla="*/ 1673179 h 4151501"/>
              <a:gd name="connsiteX7" fmla="*/ 0 w 4204067"/>
              <a:gd name="connsiteY7" fmla="*/ 1647779 h 4151501"/>
              <a:gd name="connsiteX8" fmla="*/ 25400 w 4204067"/>
              <a:gd name="connsiteY8" fmla="*/ 1012779 h 4151501"/>
              <a:gd name="connsiteX9" fmla="*/ 1193800 w 4204067"/>
              <a:gd name="connsiteY9" fmla="*/ 1012779 h 4151501"/>
              <a:gd name="connsiteX10" fmla="*/ 1143000 w 4204067"/>
              <a:gd name="connsiteY10" fmla="*/ 1050879 h 4151501"/>
              <a:gd name="connsiteX0" fmla="*/ 1270000 w 4204067"/>
              <a:gd name="connsiteY0" fmla="*/ 898479 h 4112920"/>
              <a:gd name="connsiteX1" fmla="*/ 1181100 w 4204067"/>
              <a:gd name="connsiteY1" fmla="*/ 987380 h 4112920"/>
              <a:gd name="connsiteX2" fmla="*/ 2311400 w 4204067"/>
              <a:gd name="connsiteY2" fmla="*/ 22180 h 4112920"/>
              <a:gd name="connsiteX3" fmla="*/ 4178300 w 4204067"/>
              <a:gd name="connsiteY3" fmla="*/ 466679 h 4112920"/>
              <a:gd name="connsiteX4" fmla="*/ 4203700 w 4204067"/>
              <a:gd name="connsiteY4" fmla="*/ 3641679 h 4112920"/>
              <a:gd name="connsiteX5" fmla="*/ 1701800 w 4204067"/>
              <a:gd name="connsiteY5" fmla="*/ 3844879 h 4112920"/>
              <a:gd name="connsiteX6" fmla="*/ 685800 w 4204067"/>
              <a:gd name="connsiteY6" fmla="*/ 1673179 h 4112920"/>
              <a:gd name="connsiteX7" fmla="*/ 0 w 4204067"/>
              <a:gd name="connsiteY7" fmla="*/ 1647779 h 4112920"/>
              <a:gd name="connsiteX8" fmla="*/ 25400 w 4204067"/>
              <a:gd name="connsiteY8" fmla="*/ 1012779 h 4112920"/>
              <a:gd name="connsiteX9" fmla="*/ 1193800 w 4204067"/>
              <a:gd name="connsiteY9" fmla="*/ 1012779 h 4112920"/>
              <a:gd name="connsiteX10" fmla="*/ 1143000 w 4204067"/>
              <a:gd name="connsiteY10" fmla="*/ 1050879 h 4112920"/>
              <a:gd name="connsiteX0" fmla="*/ 1373621 w 4307688"/>
              <a:gd name="connsiteY0" fmla="*/ 898479 h 4112920"/>
              <a:gd name="connsiteX1" fmla="*/ 1284721 w 4307688"/>
              <a:gd name="connsiteY1" fmla="*/ 987380 h 4112920"/>
              <a:gd name="connsiteX2" fmla="*/ 2415021 w 4307688"/>
              <a:gd name="connsiteY2" fmla="*/ 22180 h 4112920"/>
              <a:gd name="connsiteX3" fmla="*/ 4281921 w 4307688"/>
              <a:gd name="connsiteY3" fmla="*/ 466679 h 4112920"/>
              <a:gd name="connsiteX4" fmla="*/ 4307321 w 4307688"/>
              <a:gd name="connsiteY4" fmla="*/ 3641679 h 4112920"/>
              <a:gd name="connsiteX5" fmla="*/ 1805421 w 4307688"/>
              <a:gd name="connsiteY5" fmla="*/ 3844879 h 4112920"/>
              <a:gd name="connsiteX6" fmla="*/ 789421 w 4307688"/>
              <a:gd name="connsiteY6" fmla="*/ 1673179 h 4112920"/>
              <a:gd name="connsiteX7" fmla="*/ 103621 w 4307688"/>
              <a:gd name="connsiteY7" fmla="*/ 1647779 h 4112920"/>
              <a:gd name="connsiteX8" fmla="*/ 129021 w 4307688"/>
              <a:gd name="connsiteY8" fmla="*/ 1012779 h 4112920"/>
              <a:gd name="connsiteX9" fmla="*/ 1297421 w 4307688"/>
              <a:gd name="connsiteY9" fmla="*/ 1012779 h 4112920"/>
              <a:gd name="connsiteX10" fmla="*/ 1246621 w 4307688"/>
              <a:gd name="connsiteY10" fmla="*/ 1050879 h 4112920"/>
              <a:gd name="connsiteX0" fmla="*/ 1373621 w 4307688"/>
              <a:gd name="connsiteY0" fmla="*/ 898479 h 4112920"/>
              <a:gd name="connsiteX1" fmla="*/ 1284721 w 4307688"/>
              <a:gd name="connsiteY1" fmla="*/ 987380 h 4112920"/>
              <a:gd name="connsiteX2" fmla="*/ 2415021 w 4307688"/>
              <a:gd name="connsiteY2" fmla="*/ 22180 h 4112920"/>
              <a:gd name="connsiteX3" fmla="*/ 4281921 w 4307688"/>
              <a:gd name="connsiteY3" fmla="*/ 466679 h 4112920"/>
              <a:gd name="connsiteX4" fmla="*/ 4307321 w 4307688"/>
              <a:gd name="connsiteY4" fmla="*/ 3641679 h 4112920"/>
              <a:gd name="connsiteX5" fmla="*/ 1805421 w 4307688"/>
              <a:gd name="connsiteY5" fmla="*/ 3844879 h 4112920"/>
              <a:gd name="connsiteX6" fmla="*/ 789421 w 4307688"/>
              <a:gd name="connsiteY6" fmla="*/ 1673179 h 4112920"/>
              <a:gd name="connsiteX7" fmla="*/ 103621 w 4307688"/>
              <a:gd name="connsiteY7" fmla="*/ 1647779 h 4112920"/>
              <a:gd name="connsiteX8" fmla="*/ 129021 w 4307688"/>
              <a:gd name="connsiteY8" fmla="*/ 1012779 h 4112920"/>
              <a:gd name="connsiteX9" fmla="*/ 1475221 w 4307688"/>
              <a:gd name="connsiteY9" fmla="*/ 873081 h 4112920"/>
              <a:gd name="connsiteX10" fmla="*/ 1297421 w 4307688"/>
              <a:gd name="connsiteY10" fmla="*/ 1012779 h 4112920"/>
              <a:gd name="connsiteX11" fmla="*/ 1246621 w 4307688"/>
              <a:gd name="connsiteY11" fmla="*/ 1050879 h 4112920"/>
              <a:gd name="connsiteX0" fmla="*/ 1373621 w 4307688"/>
              <a:gd name="connsiteY0" fmla="*/ 898479 h 4112920"/>
              <a:gd name="connsiteX1" fmla="*/ 1284721 w 4307688"/>
              <a:gd name="connsiteY1" fmla="*/ 987380 h 4112920"/>
              <a:gd name="connsiteX2" fmla="*/ 2415021 w 4307688"/>
              <a:gd name="connsiteY2" fmla="*/ 22180 h 4112920"/>
              <a:gd name="connsiteX3" fmla="*/ 4281921 w 4307688"/>
              <a:gd name="connsiteY3" fmla="*/ 466679 h 4112920"/>
              <a:gd name="connsiteX4" fmla="*/ 4307321 w 4307688"/>
              <a:gd name="connsiteY4" fmla="*/ 3641679 h 4112920"/>
              <a:gd name="connsiteX5" fmla="*/ 1805421 w 4307688"/>
              <a:gd name="connsiteY5" fmla="*/ 3844879 h 4112920"/>
              <a:gd name="connsiteX6" fmla="*/ 789421 w 4307688"/>
              <a:gd name="connsiteY6" fmla="*/ 1673179 h 4112920"/>
              <a:gd name="connsiteX7" fmla="*/ 1272021 w 4307688"/>
              <a:gd name="connsiteY7" fmla="*/ 1914481 h 4112920"/>
              <a:gd name="connsiteX8" fmla="*/ 103621 w 4307688"/>
              <a:gd name="connsiteY8" fmla="*/ 1647779 h 4112920"/>
              <a:gd name="connsiteX9" fmla="*/ 129021 w 4307688"/>
              <a:gd name="connsiteY9" fmla="*/ 1012779 h 4112920"/>
              <a:gd name="connsiteX10" fmla="*/ 1475221 w 4307688"/>
              <a:gd name="connsiteY10" fmla="*/ 873081 h 4112920"/>
              <a:gd name="connsiteX11" fmla="*/ 1297421 w 4307688"/>
              <a:gd name="connsiteY11" fmla="*/ 1012779 h 4112920"/>
              <a:gd name="connsiteX12" fmla="*/ 1246621 w 4307688"/>
              <a:gd name="connsiteY12" fmla="*/ 1050879 h 4112920"/>
              <a:gd name="connsiteX0" fmla="*/ 1373621 w 4307688"/>
              <a:gd name="connsiteY0" fmla="*/ 898479 h 4112920"/>
              <a:gd name="connsiteX1" fmla="*/ 1284721 w 4307688"/>
              <a:gd name="connsiteY1" fmla="*/ 987380 h 4112920"/>
              <a:gd name="connsiteX2" fmla="*/ 2415021 w 4307688"/>
              <a:gd name="connsiteY2" fmla="*/ 22180 h 4112920"/>
              <a:gd name="connsiteX3" fmla="*/ 4281921 w 4307688"/>
              <a:gd name="connsiteY3" fmla="*/ 466679 h 4112920"/>
              <a:gd name="connsiteX4" fmla="*/ 4307321 w 4307688"/>
              <a:gd name="connsiteY4" fmla="*/ 3641679 h 4112920"/>
              <a:gd name="connsiteX5" fmla="*/ 1805421 w 4307688"/>
              <a:gd name="connsiteY5" fmla="*/ 3844879 h 4112920"/>
              <a:gd name="connsiteX6" fmla="*/ 789421 w 4307688"/>
              <a:gd name="connsiteY6" fmla="*/ 1673179 h 4112920"/>
              <a:gd name="connsiteX7" fmla="*/ 103621 w 4307688"/>
              <a:gd name="connsiteY7" fmla="*/ 1647779 h 4112920"/>
              <a:gd name="connsiteX8" fmla="*/ 129021 w 4307688"/>
              <a:gd name="connsiteY8" fmla="*/ 1012779 h 4112920"/>
              <a:gd name="connsiteX9" fmla="*/ 1475221 w 4307688"/>
              <a:gd name="connsiteY9" fmla="*/ 873081 h 4112920"/>
              <a:gd name="connsiteX10" fmla="*/ 1297421 w 4307688"/>
              <a:gd name="connsiteY10" fmla="*/ 1012779 h 4112920"/>
              <a:gd name="connsiteX11" fmla="*/ 1246621 w 4307688"/>
              <a:gd name="connsiteY11" fmla="*/ 1050879 h 4112920"/>
              <a:gd name="connsiteX0" fmla="*/ 1364948 w 4299015"/>
              <a:gd name="connsiteY0" fmla="*/ 898479 h 4112920"/>
              <a:gd name="connsiteX1" fmla="*/ 1276048 w 4299015"/>
              <a:gd name="connsiteY1" fmla="*/ 987380 h 4112920"/>
              <a:gd name="connsiteX2" fmla="*/ 2406348 w 4299015"/>
              <a:gd name="connsiteY2" fmla="*/ 22180 h 4112920"/>
              <a:gd name="connsiteX3" fmla="*/ 4273248 w 4299015"/>
              <a:gd name="connsiteY3" fmla="*/ 466679 h 4112920"/>
              <a:gd name="connsiteX4" fmla="*/ 4298648 w 4299015"/>
              <a:gd name="connsiteY4" fmla="*/ 3641679 h 4112920"/>
              <a:gd name="connsiteX5" fmla="*/ 1796748 w 4299015"/>
              <a:gd name="connsiteY5" fmla="*/ 3844879 h 4112920"/>
              <a:gd name="connsiteX6" fmla="*/ 780748 w 4299015"/>
              <a:gd name="connsiteY6" fmla="*/ 1673179 h 4112920"/>
              <a:gd name="connsiteX7" fmla="*/ 641048 w 4299015"/>
              <a:gd name="connsiteY7" fmla="*/ 1723981 h 4112920"/>
              <a:gd name="connsiteX8" fmla="*/ 94948 w 4299015"/>
              <a:gd name="connsiteY8" fmla="*/ 1647779 h 4112920"/>
              <a:gd name="connsiteX9" fmla="*/ 120348 w 4299015"/>
              <a:gd name="connsiteY9" fmla="*/ 1012779 h 4112920"/>
              <a:gd name="connsiteX10" fmla="*/ 1466548 w 4299015"/>
              <a:gd name="connsiteY10" fmla="*/ 873081 h 4112920"/>
              <a:gd name="connsiteX11" fmla="*/ 1288748 w 4299015"/>
              <a:gd name="connsiteY11" fmla="*/ 1012779 h 4112920"/>
              <a:gd name="connsiteX12" fmla="*/ 1237948 w 4299015"/>
              <a:gd name="connsiteY12" fmla="*/ 1050879 h 4112920"/>
              <a:gd name="connsiteX0" fmla="*/ 1364948 w 4299015"/>
              <a:gd name="connsiteY0" fmla="*/ 898479 h 4112920"/>
              <a:gd name="connsiteX1" fmla="*/ 1276048 w 4299015"/>
              <a:gd name="connsiteY1" fmla="*/ 987380 h 4112920"/>
              <a:gd name="connsiteX2" fmla="*/ 2406348 w 4299015"/>
              <a:gd name="connsiteY2" fmla="*/ 22180 h 4112920"/>
              <a:gd name="connsiteX3" fmla="*/ 4273248 w 4299015"/>
              <a:gd name="connsiteY3" fmla="*/ 466679 h 4112920"/>
              <a:gd name="connsiteX4" fmla="*/ 4298648 w 4299015"/>
              <a:gd name="connsiteY4" fmla="*/ 3641679 h 4112920"/>
              <a:gd name="connsiteX5" fmla="*/ 1796748 w 4299015"/>
              <a:gd name="connsiteY5" fmla="*/ 3844879 h 4112920"/>
              <a:gd name="connsiteX6" fmla="*/ 641048 w 4299015"/>
              <a:gd name="connsiteY6" fmla="*/ 1723981 h 4112920"/>
              <a:gd name="connsiteX7" fmla="*/ 94948 w 4299015"/>
              <a:gd name="connsiteY7" fmla="*/ 1647779 h 4112920"/>
              <a:gd name="connsiteX8" fmla="*/ 120348 w 4299015"/>
              <a:gd name="connsiteY8" fmla="*/ 1012779 h 4112920"/>
              <a:gd name="connsiteX9" fmla="*/ 1466548 w 4299015"/>
              <a:gd name="connsiteY9" fmla="*/ 873081 h 4112920"/>
              <a:gd name="connsiteX10" fmla="*/ 1288748 w 4299015"/>
              <a:gd name="connsiteY10" fmla="*/ 1012779 h 4112920"/>
              <a:gd name="connsiteX11" fmla="*/ 1237948 w 4299015"/>
              <a:gd name="connsiteY11" fmla="*/ 1050879 h 4112920"/>
              <a:gd name="connsiteX0" fmla="*/ 1364948 w 4299015"/>
              <a:gd name="connsiteY0" fmla="*/ 898479 h 4112920"/>
              <a:gd name="connsiteX1" fmla="*/ 1276048 w 4299015"/>
              <a:gd name="connsiteY1" fmla="*/ 987380 h 4112920"/>
              <a:gd name="connsiteX2" fmla="*/ 2406348 w 4299015"/>
              <a:gd name="connsiteY2" fmla="*/ 22180 h 4112920"/>
              <a:gd name="connsiteX3" fmla="*/ 4273248 w 4299015"/>
              <a:gd name="connsiteY3" fmla="*/ 466679 h 4112920"/>
              <a:gd name="connsiteX4" fmla="*/ 4298648 w 4299015"/>
              <a:gd name="connsiteY4" fmla="*/ 3641679 h 4112920"/>
              <a:gd name="connsiteX5" fmla="*/ 1796748 w 4299015"/>
              <a:gd name="connsiteY5" fmla="*/ 3844879 h 4112920"/>
              <a:gd name="connsiteX6" fmla="*/ 641048 w 4299015"/>
              <a:gd name="connsiteY6" fmla="*/ 1723981 h 4112920"/>
              <a:gd name="connsiteX7" fmla="*/ 94948 w 4299015"/>
              <a:gd name="connsiteY7" fmla="*/ 1647779 h 4112920"/>
              <a:gd name="connsiteX8" fmla="*/ 120348 w 4299015"/>
              <a:gd name="connsiteY8" fmla="*/ 1012779 h 4112920"/>
              <a:gd name="connsiteX9" fmla="*/ 1466548 w 4299015"/>
              <a:gd name="connsiteY9" fmla="*/ 873081 h 4112920"/>
              <a:gd name="connsiteX10" fmla="*/ 1288748 w 4299015"/>
              <a:gd name="connsiteY10" fmla="*/ 1012779 h 4112920"/>
              <a:gd name="connsiteX0" fmla="*/ 1364948 w 4299015"/>
              <a:gd name="connsiteY0" fmla="*/ 898479 h 4112920"/>
              <a:gd name="connsiteX1" fmla="*/ 1276048 w 4299015"/>
              <a:gd name="connsiteY1" fmla="*/ 987380 h 4112920"/>
              <a:gd name="connsiteX2" fmla="*/ 2406348 w 4299015"/>
              <a:gd name="connsiteY2" fmla="*/ 22180 h 4112920"/>
              <a:gd name="connsiteX3" fmla="*/ 4273248 w 4299015"/>
              <a:gd name="connsiteY3" fmla="*/ 466679 h 4112920"/>
              <a:gd name="connsiteX4" fmla="*/ 4298648 w 4299015"/>
              <a:gd name="connsiteY4" fmla="*/ 3641679 h 4112920"/>
              <a:gd name="connsiteX5" fmla="*/ 1796748 w 4299015"/>
              <a:gd name="connsiteY5" fmla="*/ 3844879 h 4112920"/>
              <a:gd name="connsiteX6" fmla="*/ 641048 w 4299015"/>
              <a:gd name="connsiteY6" fmla="*/ 1723981 h 4112920"/>
              <a:gd name="connsiteX7" fmla="*/ 94948 w 4299015"/>
              <a:gd name="connsiteY7" fmla="*/ 1647779 h 4112920"/>
              <a:gd name="connsiteX8" fmla="*/ 120348 w 4299015"/>
              <a:gd name="connsiteY8" fmla="*/ 1012779 h 4112920"/>
              <a:gd name="connsiteX9" fmla="*/ 1466548 w 4299015"/>
              <a:gd name="connsiteY9" fmla="*/ 873081 h 4112920"/>
              <a:gd name="connsiteX0" fmla="*/ 1364948 w 4299015"/>
              <a:gd name="connsiteY0" fmla="*/ 898479 h 4112920"/>
              <a:gd name="connsiteX1" fmla="*/ 2406348 w 4299015"/>
              <a:gd name="connsiteY1" fmla="*/ 22180 h 4112920"/>
              <a:gd name="connsiteX2" fmla="*/ 4273248 w 4299015"/>
              <a:gd name="connsiteY2" fmla="*/ 466679 h 4112920"/>
              <a:gd name="connsiteX3" fmla="*/ 4298648 w 4299015"/>
              <a:gd name="connsiteY3" fmla="*/ 3641679 h 4112920"/>
              <a:gd name="connsiteX4" fmla="*/ 1796748 w 4299015"/>
              <a:gd name="connsiteY4" fmla="*/ 3844879 h 4112920"/>
              <a:gd name="connsiteX5" fmla="*/ 641048 w 4299015"/>
              <a:gd name="connsiteY5" fmla="*/ 1723981 h 4112920"/>
              <a:gd name="connsiteX6" fmla="*/ 94948 w 4299015"/>
              <a:gd name="connsiteY6" fmla="*/ 1647779 h 4112920"/>
              <a:gd name="connsiteX7" fmla="*/ 120348 w 4299015"/>
              <a:gd name="connsiteY7" fmla="*/ 1012779 h 4112920"/>
              <a:gd name="connsiteX8" fmla="*/ 1466548 w 4299015"/>
              <a:gd name="connsiteY8" fmla="*/ 873081 h 4112920"/>
              <a:gd name="connsiteX0" fmla="*/ 1364948 w 4299015"/>
              <a:gd name="connsiteY0" fmla="*/ 898479 h 4112920"/>
              <a:gd name="connsiteX1" fmla="*/ 2406348 w 4299015"/>
              <a:gd name="connsiteY1" fmla="*/ 22180 h 4112920"/>
              <a:gd name="connsiteX2" fmla="*/ 4273248 w 4299015"/>
              <a:gd name="connsiteY2" fmla="*/ 466679 h 4112920"/>
              <a:gd name="connsiteX3" fmla="*/ 4298648 w 4299015"/>
              <a:gd name="connsiteY3" fmla="*/ 3641679 h 4112920"/>
              <a:gd name="connsiteX4" fmla="*/ 1796748 w 4299015"/>
              <a:gd name="connsiteY4" fmla="*/ 3844879 h 4112920"/>
              <a:gd name="connsiteX5" fmla="*/ 641048 w 4299015"/>
              <a:gd name="connsiteY5" fmla="*/ 1723981 h 4112920"/>
              <a:gd name="connsiteX6" fmla="*/ 94948 w 4299015"/>
              <a:gd name="connsiteY6" fmla="*/ 1647779 h 4112920"/>
              <a:gd name="connsiteX7" fmla="*/ 120348 w 4299015"/>
              <a:gd name="connsiteY7" fmla="*/ 1012779 h 4112920"/>
              <a:gd name="connsiteX0" fmla="*/ 1323656 w 4257723"/>
              <a:gd name="connsiteY0" fmla="*/ 898479 h 4112920"/>
              <a:gd name="connsiteX1" fmla="*/ 2365056 w 4257723"/>
              <a:gd name="connsiteY1" fmla="*/ 22180 h 4112920"/>
              <a:gd name="connsiteX2" fmla="*/ 4231956 w 4257723"/>
              <a:gd name="connsiteY2" fmla="*/ 466679 h 4112920"/>
              <a:gd name="connsiteX3" fmla="*/ 4257356 w 4257723"/>
              <a:gd name="connsiteY3" fmla="*/ 3641679 h 4112920"/>
              <a:gd name="connsiteX4" fmla="*/ 1755456 w 4257723"/>
              <a:gd name="connsiteY4" fmla="*/ 3844879 h 4112920"/>
              <a:gd name="connsiteX5" fmla="*/ 599756 w 4257723"/>
              <a:gd name="connsiteY5" fmla="*/ 1723981 h 4112920"/>
              <a:gd name="connsiteX6" fmla="*/ 53656 w 4257723"/>
              <a:gd name="connsiteY6" fmla="*/ 1647779 h 4112920"/>
              <a:gd name="connsiteX7" fmla="*/ 167956 w 4257723"/>
              <a:gd name="connsiteY7" fmla="*/ 860379 h 4112920"/>
              <a:gd name="connsiteX0" fmla="*/ 1323656 w 4257723"/>
              <a:gd name="connsiteY0" fmla="*/ 898479 h 4112920"/>
              <a:gd name="connsiteX1" fmla="*/ 2365056 w 4257723"/>
              <a:gd name="connsiteY1" fmla="*/ 22180 h 4112920"/>
              <a:gd name="connsiteX2" fmla="*/ 4231956 w 4257723"/>
              <a:gd name="connsiteY2" fmla="*/ 466679 h 4112920"/>
              <a:gd name="connsiteX3" fmla="*/ 4257356 w 4257723"/>
              <a:gd name="connsiteY3" fmla="*/ 3641679 h 4112920"/>
              <a:gd name="connsiteX4" fmla="*/ 1755456 w 4257723"/>
              <a:gd name="connsiteY4" fmla="*/ 3844879 h 4112920"/>
              <a:gd name="connsiteX5" fmla="*/ 599756 w 4257723"/>
              <a:gd name="connsiteY5" fmla="*/ 1723981 h 4112920"/>
              <a:gd name="connsiteX6" fmla="*/ 53656 w 4257723"/>
              <a:gd name="connsiteY6" fmla="*/ 1647779 h 4112920"/>
              <a:gd name="connsiteX7" fmla="*/ 167956 w 4257723"/>
              <a:gd name="connsiteY7" fmla="*/ 936579 h 4112920"/>
              <a:gd name="connsiteX0" fmla="*/ 1323656 w 4257723"/>
              <a:gd name="connsiteY0" fmla="*/ 898479 h 4112920"/>
              <a:gd name="connsiteX1" fmla="*/ 2365056 w 4257723"/>
              <a:gd name="connsiteY1" fmla="*/ 22180 h 4112920"/>
              <a:gd name="connsiteX2" fmla="*/ 4231956 w 4257723"/>
              <a:gd name="connsiteY2" fmla="*/ 466679 h 4112920"/>
              <a:gd name="connsiteX3" fmla="*/ 4257356 w 4257723"/>
              <a:gd name="connsiteY3" fmla="*/ 3641679 h 4112920"/>
              <a:gd name="connsiteX4" fmla="*/ 1755456 w 4257723"/>
              <a:gd name="connsiteY4" fmla="*/ 3844879 h 4112920"/>
              <a:gd name="connsiteX5" fmla="*/ 599756 w 4257723"/>
              <a:gd name="connsiteY5" fmla="*/ 1723981 h 4112920"/>
              <a:gd name="connsiteX6" fmla="*/ 53656 w 4257723"/>
              <a:gd name="connsiteY6" fmla="*/ 1647779 h 4112920"/>
              <a:gd name="connsiteX7" fmla="*/ 167956 w 4257723"/>
              <a:gd name="connsiteY7" fmla="*/ 936579 h 4112920"/>
              <a:gd name="connsiteX8" fmla="*/ 180656 w 4257723"/>
              <a:gd name="connsiteY8" fmla="*/ 898481 h 4112920"/>
              <a:gd name="connsiteX0" fmla="*/ 1323656 w 4257723"/>
              <a:gd name="connsiteY0" fmla="*/ 898479 h 4112920"/>
              <a:gd name="connsiteX1" fmla="*/ 2365056 w 4257723"/>
              <a:gd name="connsiteY1" fmla="*/ 22180 h 4112920"/>
              <a:gd name="connsiteX2" fmla="*/ 4231956 w 4257723"/>
              <a:gd name="connsiteY2" fmla="*/ 466679 h 4112920"/>
              <a:gd name="connsiteX3" fmla="*/ 4257356 w 4257723"/>
              <a:gd name="connsiteY3" fmla="*/ 3641679 h 4112920"/>
              <a:gd name="connsiteX4" fmla="*/ 1755456 w 4257723"/>
              <a:gd name="connsiteY4" fmla="*/ 3844879 h 4112920"/>
              <a:gd name="connsiteX5" fmla="*/ 599756 w 4257723"/>
              <a:gd name="connsiteY5" fmla="*/ 1723981 h 4112920"/>
              <a:gd name="connsiteX6" fmla="*/ 53656 w 4257723"/>
              <a:gd name="connsiteY6" fmla="*/ 1647779 h 4112920"/>
              <a:gd name="connsiteX7" fmla="*/ 167956 w 4257723"/>
              <a:gd name="connsiteY7" fmla="*/ 936579 h 4112920"/>
              <a:gd name="connsiteX8" fmla="*/ 1336356 w 4257723"/>
              <a:gd name="connsiteY8" fmla="*/ 898481 h 4112920"/>
              <a:gd name="connsiteX0" fmla="*/ 2898845 w 5832912"/>
              <a:gd name="connsiteY0" fmla="*/ 898479 h 4112920"/>
              <a:gd name="connsiteX1" fmla="*/ 3940245 w 5832912"/>
              <a:gd name="connsiteY1" fmla="*/ 22180 h 4112920"/>
              <a:gd name="connsiteX2" fmla="*/ 5807145 w 5832912"/>
              <a:gd name="connsiteY2" fmla="*/ 466679 h 4112920"/>
              <a:gd name="connsiteX3" fmla="*/ 5832545 w 5832912"/>
              <a:gd name="connsiteY3" fmla="*/ 3641679 h 4112920"/>
              <a:gd name="connsiteX4" fmla="*/ 3330645 w 5832912"/>
              <a:gd name="connsiteY4" fmla="*/ 3844879 h 4112920"/>
              <a:gd name="connsiteX5" fmla="*/ 2174945 w 5832912"/>
              <a:gd name="connsiteY5" fmla="*/ 1723981 h 4112920"/>
              <a:gd name="connsiteX6" fmla="*/ 1628845 w 5832912"/>
              <a:gd name="connsiteY6" fmla="*/ 1647779 h 4112920"/>
              <a:gd name="connsiteX7" fmla="*/ 15945 w 5832912"/>
              <a:gd name="connsiteY7" fmla="*/ 60279 h 4112920"/>
              <a:gd name="connsiteX8" fmla="*/ 2911545 w 5832912"/>
              <a:gd name="connsiteY8" fmla="*/ 898481 h 4112920"/>
              <a:gd name="connsiteX0" fmla="*/ 2898845 w 5832912"/>
              <a:gd name="connsiteY0" fmla="*/ 1206498 h 4420939"/>
              <a:gd name="connsiteX1" fmla="*/ 3940245 w 5832912"/>
              <a:gd name="connsiteY1" fmla="*/ 330199 h 4420939"/>
              <a:gd name="connsiteX2" fmla="*/ 5807145 w 5832912"/>
              <a:gd name="connsiteY2" fmla="*/ 774698 h 4420939"/>
              <a:gd name="connsiteX3" fmla="*/ 5832545 w 5832912"/>
              <a:gd name="connsiteY3" fmla="*/ 3949698 h 4420939"/>
              <a:gd name="connsiteX4" fmla="*/ 3330645 w 5832912"/>
              <a:gd name="connsiteY4" fmla="*/ 4152898 h 4420939"/>
              <a:gd name="connsiteX5" fmla="*/ 2174945 w 5832912"/>
              <a:gd name="connsiteY5" fmla="*/ 2032000 h 4420939"/>
              <a:gd name="connsiteX6" fmla="*/ 1628845 w 5832912"/>
              <a:gd name="connsiteY6" fmla="*/ 1955798 h 4420939"/>
              <a:gd name="connsiteX7" fmla="*/ 15945 w 5832912"/>
              <a:gd name="connsiteY7" fmla="*/ 368298 h 4420939"/>
              <a:gd name="connsiteX8" fmla="*/ 3114745 w 5832912"/>
              <a:gd name="connsiteY8" fmla="*/ 0 h 4420939"/>
              <a:gd name="connsiteX0" fmla="*/ 3025845 w 5832912"/>
              <a:gd name="connsiteY0" fmla="*/ 36824 h 4432365"/>
              <a:gd name="connsiteX1" fmla="*/ 3940245 w 5832912"/>
              <a:gd name="connsiteY1" fmla="*/ 341625 h 4432365"/>
              <a:gd name="connsiteX2" fmla="*/ 5807145 w 5832912"/>
              <a:gd name="connsiteY2" fmla="*/ 786124 h 4432365"/>
              <a:gd name="connsiteX3" fmla="*/ 5832545 w 5832912"/>
              <a:gd name="connsiteY3" fmla="*/ 3961124 h 4432365"/>
              <a:gd name="connsiteX4" fmla="*/ 3330645 w 5832912"/>
              <a:gd name="connsiteY4" fmla="*/ 4164324 h 4432365"/>
              <a:gd name="connsiteX5" fmla="*/ 2174945 w 5832912"/>
              <a:gd name="connsiteY5" fmla="*/ 2043426 h 4432365"/>
              <a:gd name="connsiteX6" fmla="*/ 1628845 w 5832912"/>
              <a:gd name="connsiteY6" fmla="*/ 1967224 h 4432365"/>
              <a:gd name="connsiteX7" fmla="*/ 15945 w 5832912"/>
              <a:gd name="connsiteY7" fmla="*/ 379724 h 4432365"/>
              <a:gd name="connsiteX8" fmla="*/ 3114745 w 5832912"/>
              <a:gd name="connsiteY8" fmla="*/ 11426 h 4432365"/>
              <a:gd name="connsiteX0" fmla="*/ 3025845 w 5832912"/>
              <a:gd name="connsiteY0" fmla="*/ 36824 h 4432365"/>
              <a:gd name="connsiteX1" fmla="*/ 3940245 w 5832912"/>
              <a:gd name="connsiteY1" fmla="*/ 341625 h 4432365"/>
              <a:gd name="connsiteX2" fmla="*/ 5807145 w 5832912"/>
              <a:gd name="connsiteY2" fmla="*/ 786124 h 4432365"/>
              <a:gd name="connsiteX3" fmla="*/ 5832545 w 5832912"/>
              <a:gd name="connsiteY3" fmla="*/ 3961124 h 4432365"/>
              <a:gd name="connsiteX4" fmla="*/ 3330645 w 5832912"/>
              <a:gd name="connsiteY4" fmla="*/ 4164324 h 4432365"/>
              <a:gd name="connsiteX5" fmla="*/ 2174945 w 5832912"/>
              <a:gd name="connsiteY5" fmla="*/ 2043426 h 4432365"/>
              <a:gd name="connsiteX6" fmla="*/ 1628845 w 5832912"/>
              <a:gd name="connsiteY6" fmla="*/ 1967224 h 4432365"/>
              <a:gd name="connsiteX7" fmla="*/ 15945 w 5832912"/>
              <a:gd name="connsiteY7" fmla="*/ 379724 h 4432365"/>
              <a:gd name="connsiteX0" fmla="*/ 3025845 w 5832912"/>
              <a:gd name="connsiteY0" fmla="*/ 36824 h 4432365"/>
              <a:gd name="connsiteX1" fmla="*/ 3940245 w 5832912"/>
              <a:gd name="connsiteY1" fmla="*/ 341625 h 4432365"/>
              <a:gd name="connsiteX2" fmla="*/ 5807145 w 5832912"/>
              <a:gd name="connsiteY2" fmla="*/ 786124 h 4432365"/>
              <a:gd name="connsiteX3" fmla="*/ 5832545 w 5832912"/>
              <a:gd name="connsiteY3" fmla="*/ 3961124 h 4432365"/>
              <a:gd name="connsiteX4" fmla="*/ 3330645 w 5832912"/>
              <a:gd name="connsiteY4" fmla="*/ 4164324 h 4432365"/>
              <a:gd name="connsiteX5" fmla="*/ 2174945 w 5832912"/>
              <a:gd name="connsiteY5" fmla="*/ 2043426 h 4432365"/>
              <a:gd name="connsiteX6" fmla="*/ 1628845 w 5832912"/>
              <a:gd name="connsiteY6" fmla="*/ 1967224 h 4432365"/>
              <a:gd name="connsiteX7" fmla="*/ 15945 w 5832912"/>
              <a:gd name="connsiteY7" fmla="*/ 379724 h 4432365"/>
              <a:gd name="connsiteX8" fmla="*/ 3025845 w 5832912"/>
              <a:gd name="connsiteY8" fmla="*/ 36824 h 4432365"/>
              <a:gd name="connsiteX0" fmla="*/ 3025845 w 5832912"/>
              <a:gd name="connsiteY0" fmla="*/ 36824 h 4432365"/>
              <a:gd name="connsiteX1" fmla="*/ 3940245 w 5832912"/>
              <a:gd name="connsiteY1" fmla="*/ 341625 h 4432365"/>
              <a:gd name="connsiteX2" fmla="*/ 5807145 w 5832912"/>
              <a:gd name="connsiteY2" fmla="*/ 786124 h 4432365"/>
              <a:gd name="connsiteX3" fmla="*/ 5832545 w 5832912"/>
              <a:gd name="connsiteY3" fmla="*/ 3961124 h 4432365"/>
              <a:gd name="connsiteX4" fmla="*/ 3330645 w 5832912"/>
              <a:gd name="connsiteY4" fmla="*/ 4164324 h 4432365"/>
              <a:gd name="connsiteX5" fmla="*/ 2174945 w 5832912"/>
              <a:gd name="connsiteY5" fmla="*/ 2043426 h 4432365"/>
              <a:gd name="connsiteX6" fmla="*/ 1628845 w 5832912"/>
              <a:gd name="connsiteY6" fmla="*/ 1967224 h 4432365"/>
              <a:gd name="connsiteX7" fmla="*/ 15945 w 5832912"/>
              <a:gd name="connsiteY7" fmla="*/ 379724 h 4432365"/>
              <a:gd name="connsiteX8" fmla="*/ 3025845 w 5832912"/>
              <a:gd name="connsiteY8" fmla="*/ 36824 h 4432365"/>
              <a:gd name="connsiteX0" fmla="*/ 3020259 w 5827326"/>
              <a:gd name="connsiteY0" fmla="*/ 103393 h 4498934"/>
              <a:gd name="connsiteX1" fmla="*/ 3934659 w 5827326"/>
              <a:gd name="connsiteY1" fmla="*/ 408194 h 4498934"/>
              <a:gd name="connsiteX2" fmla="*/ 5801559 w 5827326"/>
              <a:gd name="connsiteY2" fmla="*/ 852693 h 4498934"/>
              <a:gd name="connsiteX3" fmla="*/ 5826959 w 5827326"/>
              <a:gd name="connsiteY3" fmla="*/ 4027693 h 4498934"/>
              <a:gd name="connsiteX4" fmla="*/ 3325059 w 5827326"/>
              <a:gd name="connsiteY4" fmla="*/ 4230893 h 4498934"/>
              <a:gd name="connsiteX5" fmla="*/ 2169359 w 5827326"/>
              <a:gd name="connsiteY5" fmla="*/ 2109995 h 4498934"/>
              <a:gd name="connsiteX6" fmla="*/ 1623259 w 5827326"/>
              <a:gd name="connsiteY6" fmla="*/ 2033793 h 4498934"/>
              <a:gd name="connsiteX7" fmla="*/ 10359 w 5827326"/>
              <a:gd name="connsiteY7" fmla="*/ 446293 h 4498934"/>
              <a:gd name="connsiteX8" fmla="*/ 1458159 w 5827326"/>
              <a:gd name="connsiteY8" fmla="*/ 14496 h 4498934"/>
              <a:gd name="connsiteX9" fmla="*/ 3020259 w 5827326"/>
              <a:gd name="connsiteY9" fmla="*/ 103393 h 4498934"/>
              <a:gd name="connsiteX0" fmla="*/ 3018837 w 5825904"/>
              <a:gd name="connsiteY0" fmla="*/ 103393 h 4498934"/>
              <a:gd name="connsiteX1" fmla="*/ 3933237 w 5825904"/>
              <a:gd name="connsiteY1" fmla="*/ 408194 h 4498934"/>
              <a:gd name="connsiteX2" fmla="*/ 5800137 w 5825904"/>
              <a:gd name="connsiteY2" fmla="*/ 852693 h 4498934"/>
              <a:gd name="connsiteX3" fmla="*/ 5825537 w 5825904"/>
              <a:gd name="connsiteY3" fmla="*/ 4027693 h 4498934"/>
              <a:gd name="connsiteX4" fmla="*/ 3323637 w 5825904"/>
              <a:gd name="connsiteY4" fmla="*/ 4230893 h 4498934"/>
              <a:gd name="connsiteX5" fmla="*/ 2167937 w 5825904"/>
              <a:gd name="connsiteY5" fmla="*/ 2109995 h 4498934"/>
              <a:gd name="connsiteX6" fmla="*/ 1621837 w 5825904"/>
              <a:gd name="connsiteY6" fmla="*/ 2033793 h 4498934"/>
              <a:gd name="connsiteX7" fmla="*/ 758237 w 5825904"/>
              <a:gd name="connsiteY7" fmla="*/ 1601996 h 4498934"/>
              <a:gd name="connsiteX8" fmla="*/ 8937 w 5825904"/>
              <a:gd name="connsiteY8" fmla="*/ 446293 h 4498934"/>
              <a:gd name="connsiteX9" fmla="*/ 1456737 w 5825904"/>
              <a:gd name="connsiteY9" fmla="*/ 14496 h 4498934"/>
              <a:gd name="connsiteX10" fmla="*/ 3018837 w 5825904"/>
              <a:gd name="connsiteY10" fmla="*/ 103393 h 4498934"/>
              <a:gd name="connsiteX0" fmla="*/ 2856829 w 5663896"/>
              <a:gd name="connsiteY0" fmla="*/ 103393 h 4498934"/>
              <a:gd name="connsiteX1" fmla="*/ 3771229 w 5663896"/>
              <a:gd name="connsiteY1" fmla="*/ 408194 h 4498934"/>
              <a:gd name="connsiteX2" fmla="*/ 5638129 w 5663896"/>
              <a:gd name="connsiteY2" fmla="*/ 852693 h 4498934"/>
              <a:gd name="connsiteX3" fmla="*/ 5663529 w 5663896"/>
              <a:gd name="connsiteY3" fmla="*/ 4027693 h 4498934"/>
              <a:gd name="connsiteX4" fmla="*/ 3161629 w 5663896"/>
              <a:gd name="connsiteY4" fmla="*/ 4230893 h 4498934"/>
              <a:gd name="connsiteX5" fmla="*/ 2005929 w 5663896"/>
              <a:gd name="connsiteY5" fmla="*/ 2109995 h 4498934"/>
              <a:gd name="connsiteX6" fmla="*/ 1459829 w 5663896"/>
              <a:gd name="connsiteY6" fmla="*/ 2033793 h 4498934"/>
              <a:gd name="connsiteX7" fmla="*/ 596229 w 5663896"/>
              <a:gd name="connsiteY7" fmla="*/ 1601996 h 4498934"/>
              <a:gd name="connsiteX8" fmla="*/ 12029 w 5663896"/>
              <a:gd name="connsiteY8" fmla="*/ 484393 h 4498934"/>
              <a:gd name="connsiteX9" fmla="*/ 1294729 w 5663896"/>
              <a:gd name="connsiteY9" fmla="*/ 14496 h 4498934"/>
              <a:gd name="connsiteX10" fmla="*/ 2856829 w 5663896"/>
              <a:gd name="connsiteY10" fmla="*/ 103393 h 4498934"/>
              <a:gd name="connsiteX0" fmla="*/ 2262125 w 5069192"/>
              <a:gd name="connsiteY0" fmla="*/ 103393 h 4498934"/>
              <a:gd name="connsiteX1" fmla="*/ 3176525 w 5069192"/>
              <a:gd name="connsiteY1" fmla="*/ 408194 h 4498934"/>
              <a:gd name="connsiteX2" fmla="*/ 5043425 w 5069192"/>
              <a:gd name="connsiteY2" fmla="*/ 852693 h 4498934"/>
              <a:gd name="connsiteX3" fmla="*/ 5068825 w 5069192"/>
              <a:gd name="connsiteY3" fmla="*/ 4027693 h 4498934"/>
              <a:gd name="connsiteX4" fmla="*/ 2566925 w 5069192"/>
              <a:gd name="connsiteY4" fmla="*/ 4230893 h 4498934"/>
              <a:gd name="connsiteX5" fmla="*/ 1411225 w 5069192"/>
              <a:gd name="connsiteY5" fmla="*/ 2109995 h 4498934"/>
              <a:gd name="connsiteX6" fmla="*/ 865125 w 5069192"/>
              <a:gd name="connsiteY6" fmla="*/ 2033793 h 4498934"/>
              <a:gd name="connsiteX7" fmla="*/ 1525 w 5069192"/>
              <a:gd name="connsiteY7" fmla="*/ 1601996 h 4498934"/>
              <a:gd name="connsiteX8" fmla="*/ 700025 w 5069192"/>
              <a:gd name="connsiteY8" fmla="*/ 14496 h 4498934"/>
              <a:gd name="connsiteX9" fmla="*/ 2262125 w 5069192"/>
              <a:gd name="connsiteY9" fmla="*/ 103393 h 4498934"/>
              <a:gd name="connsiteX0" fmla="*/ 2490147 w 5297214"/>
              <a:gd name="connsiteY0" fmla="*/ 103393 h 4498934"/>
              <a:gd name="connsiteX1" fmla="*/ 3404547 w 5297214"/>
              <a:gd name="connsiteY1" fmla="*/ 408194 h 4498934"/>
              <a:gd name="connsiteX2" fmla="*/ 5271447 w 5297214"/>
              <a:gd name="connsiteY2" fmla="*/ 852693 h 4498934"/>
              <a:gd name="connsiteX3" fmla="*/ 5296847 w 5297214"/>
              <a:gd name="connsiteY3" fmla="*/ 4027693 h 4498934"/>
              <a:gd name="connsiteX4" fmla="*/ 2794947 w 5297214"/>
              <a:gd name="connsiteY4" fmla="*/ 4230893 h 4498934"/>
              <a:gd name="connsiteX5" fmla="*/ 1639247 w 5297214"/>
              <a:gd name="connsiteY5" fmla="*/ 2109995 h 4498934"/>
              <a:gd name="connsiteX6" fmla="*/ 1093147 w 5297214"/>
              <a:gd name="connsiteY6" fmla="*/ 2033793 h 4498934"/>
              <a:gd name="connsiteX7" fmla="*/ 947 w 5297214"/>
              <a:gd name="connsiteY7" fmla="*/ 1170196 h 4498934"/>
              <a:gd name="connsiteX8" fmla="*/ 928047 w 5297214"/>
              <a:gd name="connsiteY8" fmla="*/ 14496 h 4498934"/>
              <a:gd name="connsiteX9" fmla="*/ 2490147 w 5297214"/>
              <a:gd name="connsiteY9" fmla="*/ 103393 h 4498934"/>
              <a:gd name="connsiteX0" fmla="*/ 2494545 w 5301612"/>
              <a:gd name="connsiteY0" fmla="*/ 126916 h 4522457"/>
              <a:gd name="connsiteX1" fmla="*/ 3408945 w 5301612"/>
              <a:gd name="connsiteY1" fmla="*/ 431717 h 4522457"/>
              <a:gd name="connsiteX2" fmla="*/ 5275845 w 5301612"/>
              <a:gd name="connsiteY2" fmla="*/ 876216 h 4522457"/>
              <a:gd name="connsiteX3" fmla="*/ 5301245 w 5301612"/>
              <a:gd name="connsiteY3" fmla="*/ 4051216 h 4522457"/>
              <a:gd name="connsiteX4" fmla="*/ 2799345 w 5301612"/>
              <a:gd name="connsiteY4" fmla="*/ 4254416 h 4522457"/>
              <a:gd name="connsiteX5" fmla="*/ 1643645 w 5301612"/>
              <a:gd name="connsiteY5" fmla="*/ 2133518 h 4522457"/>
              <a:gd name="connsiteX6" fmla="*/ 1097545 w 5301612"/>
              <a:gd name="connsiteY6" fmla="*/ 2057316 h 4522457"/>
              <a:gd name="connsiteX7" fmla="*/ 5345 w 5301612"/>
              <a:gd name="connsiteY7" fmla="*/ 1193719 h 4522457"/>
              <a:gd name="connsiteX8" fmla="*/ 424445 w 5301612"/>
              <a:gd name="connsiteY8" fmla="*/ 12619 h 4522457"/>
              <a:gd name="connsiteX9" fmla="*/ 2494545 w 5301612"/>
              <a:gd name="connsiteY9" fmla="*/ 126916 h 4522457"/>
              <a:gd name="connsiteX0" fmla="*/ 3408945 w 5301612"/>
              <a:gd name="connsiteY0" fmla="*/ 431400 h 4522140"/>
              <a:gd name="connsiteX1" fmla="*/ 5275845 w 5301612"/>
              <a:gd name="connsiteY1" fmla="*/ 875899 h 4522140"/>
              <a:gd name="connsiteX2" fmla="*/ 5301245 w 5301612"/>
              <a:gd name="connsiteY2" fmla="*/ 4050899 h 4522140"/>
              <a:gd name="connsiteX3" fmla="*/ 2799345 w 5301612"/>
              <a:gd name="connsiteY3" fmla="*/ 4254099 h 4522140"/>
              <a:gd name="connsiteX4" fmla="*/ 1643645 w 5301612"/>
              <a:gd name="connsiteY4" fmla="*/ 2133201 h 4522140"/>
              <a:gd name="connsiteX5" fmla="*/ 1097545 w 5301612"/>
              <a:gd name="connsiteY5" fmla="*/ 2056999 h 4522140"/>
              <a:gd name="connsiteX6" fmla="*/ 5345 w 5301612"/>
              <a:gd name="connsiteY6" fmla="*/ 1193402 h 4522140"/>
              <a:gd name="connsiteX7" fmla="*/ 424445 w 5301612"/>
              <a:gd name="connsiteY7" fmla="*/ 12302 h 4522140"/>
              <a:gd name="connsiteX8" fmla="*/ 2585985 w 5301612"/>
              <a:gd name="connsiteY8" fmla="*/ 218039 h 4522140"/>
              <a:gd name="connsiteX0" fmla="*/ 3408945 w 5301612"/>
              <a:gd name="connsiteY0" fmla="*/ 424000 h 4514740"/>
              <a:gd name="connsiteX1" fmla="*/ 5275845 w 5301612"/>
              <a:gd name="connsiteY1" fmla="*/ 868499 h 4514740"/>
              <a:gd name="connsiteX2" fmla="*/ 5301245 w 5301612"/>
              <a:gd name="connsiteY2" fmla="*/ 4043499 h 4514740"/>
              <a:gd name="connsiteX3" fmla="*/ 2799345 w 5301612"/>
              <a:gd name="connsiteY3" fmla="*/ 4246699 h 4514740"/>
              <a:gd name="connsiteX4" fmla="*/ 1643645 w 5301612"/>
              <a:gd name="connsiteY4" fmla="*/ 2125801 h 4514740"/>
              <a:gd name="connsiteX5" fmla="*/ 1097545 w 5301612"/>
              <a:gd name="connsiteY5" fmla="*/ 2049599 h 4514740"/>
              <a:gd name="connsiteX6" fmla="*/ 5345 w 5301612"/>
              <a:gd name="connsiteY6" fmla="*/ 1186002 h 4514740"/>
              <a:gd name="connsiteX7" fmla="*/ 424445 w 5301612"/>
              <a:gd name="connsiteY7" fmla="*/ 4902 h 4514740"/>
              <a:gd name="connsiteX8" fmla="*/ 4871985 w 5301612"/>
              <a:gd name="connsiteY8" fmla="*/ 515439 h 4514740"/>
              <a:gd name="connsiteX0" fmla="*/ 3408945 w 5301612"/>
              <a:gd name="connsiteY0" fmla="*/ 419098 h 4509838"/>
              <a:gd name="connsiteX1" fmla="*/ 5275845 w 5301612"/>
              <a:gd name="connsiteY1" fmla="*/ 863597 h 4509838"/>
              <a:gd name="connsiteX2" fmla="*/ 5301245 w 5301612"/>
              <a:gd name="connsiteY2" fmla="*/ 4038597 h 4509838"/>
              <a:gd name="connsiteX3" fmla="*/ 2799345 w 5301612"/>
              <a:gd name="connsiteY3" fmla="*/ 4241797 h 4509838"/>
              <a:gd name="connsiteX4" fmla="*/ 1643645 w 5301612"/>
              <a:gd name="connsiteY4" fmla="*/ 2120899 h 4509838"/>
              <a:gd name="connsiteX5" fmla="*/ 1097545 w 5301612"/>
              <a:gd name="connsiteY5" fmla="*/ 2044697 h 4509838"/>
              <a:gd name="connsiteX6" fmla="*/ 5345 w 5301612"/>
              <a:gd name="connsiteY6" fmla="*/ 1181100 h 4509838"/>
              <a:gd name="connsiteX7" fmla="*/ 424445 w 5301612"/>
              <a:gd name="connsiteY7" fmla="*/ 0 h 4509838"/>
              <a:gd name="connsiteX0" fmla="*/ 399045 w 5301612"/>
              <a:gd name="connsiteY0" fmla="*/ 25398 h 4509838"/>
              <a:gd name="connsiteX1" fmla="*/ 5275845 w 5301612"/>
              <a:gd name="connsiteY1" fmla="*/ 863597 h 4509838"/>
              <a:gd name="connsiteX2" fmla="*/ 5301245 w 5301612"/>
              <a:gd name="connsiteY2" fmla="*/ 4038597 h 4509838"/>
              <a:gd name="connsiteX3" fmla="*/ 2799345 w 5301612"/>
              <a:gd name="connsiteY3" fmla="*/ 4241797 h 4509838"/>
              <a:gd name="connsiteX4" fmla="*/ 1643645 w 5301612"/>
              <a:gd name="connsiteY4" fmla="*/ 2120899 h 4509838"/>
              <a:gd name="connsiteX5" fmla="*/ 1097545 w 5301612"/>
              <a:gd name="connsiteY5" fmla="*/ 2044697 h 4509838"/>
              <a:gd name="connsiteX6" fmla="*/ 5345 w 5301612"/>
              <a:gd name="connsiteY6" fmla="*/ 1181100 h 4509838"/>
              <a:gd name="connsiteX7" fmla="*/ 424445 w 5301612"/>
              <a:gd name="connsiteY7" fmla="*/ 0 h 4509838"/>
              <a:gd name="connsiteX0" fmla="*/ 399045 w 5301517"/>
              <a:gd name="connsiteY0" fmla="*/ 44963 h 4529403"/>
              <a:gd name="connsiteX1" fmla="*/ 5263145 w 5301517"/>
              <a:gd name="connsiteY1" fmla="*/ 425962 h 4529403"/>
              <a:gd name="connsiteX2" fmla="*/ 5301245 w 5301517"/>
              <a:gd name="connsiteY2" fmla="*/ 4058162 h 4529403"/>
              <a:gd name="connsiteX3" fmla="*/ 2799345 w 5301517"/>
              <a:gd name="connsiteY3" fmla="*/ 4261362 h 4529403"/>
              <a:gd name="connsiteX4" fmla="*/ 1643645 w 5301517"/>
              <a:gd name="connsiteY4" fmla="*/ 2140464 h 4529403"/>
              <a:gd name="connsiteX5" fmla="*/ 1097545 w 5301517"/>
              <a:gd name="connsiteY5" fmla="*/ 2064262 h 4529403"/>
              <a:gd name="connsiteX6" fmla="*/ 5345 w 5301517"/>
              <a:gd name="connsiteY6" fmla="*/ 1200665 h 4529403"/>
              <a:gd name="connsiteX7" fmla="*/ 424445 w 5301517"/>
              <a:gd name="connsiteY7" fmla="*/ 19565 h 4529403"/>
              <a:gd name="connsiteX0" fmla="*/ 399045 w 5838946"/>
              <a:gd name="connsiteY0" fmla="*/ 44963 h 4529403"/>
              <a:gd name="connsiteX1" fmla="*/ 5263145 w 5838946"/>
              <a:gd name="connsiteY1" fmla="*/ 425962 h 4529403"/>
              <a:gd name="connsiteX2" fmla="*/ 5796546 w 5838946"/>
              <a:gd name="connsiteY2" fmla="*/ 2394466 h 4529403"/>
              <a:gd name="connsiteX3" fmla="*/ 5301245 w 5838946"/>
              <a:gd name="connsiteY3" fmla="*/ 4058162 h 4529403"/>
              <a:gd name="connsiteX4" fmla="*/ 2799345 w 5838946"/>
              <a:gd name="connsiteY4" fmla="*/ 4261362 h 4529403"/>
              <a:gd name="connsiteX5" fmla="*/ 1643645 w 5838946"/>
              <a:gd name="connsiteY5" fmla="*/ 2140464 h 4529403"/>
              <a:gd name="connsiteX6" fmla="*/ 1097545 w 5838946"/>
              <a:gd name="connsiteY6" fmla="*/ 2064262 h 4529403"/>
              <a:gd name="connsiteX7" fmla="*/ 5345 w 5838946"/>
              <a:gd name="connsiteY7" fmla="*/ 1200665 h 4529403"/>
              <a:gd name="connsiteX8" fmla="*/ 424445 w 5838946"/>
              <a:gd name="connsiteY8" fmla="*/ 19565 h 4529403"/>
              <a:gd name="connsiteX0" fmla="*/ 399045 w 5843638"/>
              <a:gd name="connsiteY0" fmla="*/ 80223 h 4564663"/>
              <a:gd name="connsiteX1" fmla="*/ 5275845 w 5843638"/>
              <a:gd name="connsiteY1" fmla="*/ 385022 h 4564663"/>
              <a:gd name="connsiteX2" fmla="*/ 5796546 w 5843638"/>
              <a:gd name="connsiteY2" fmla="*/ 2429726 h 4564663"/>
              <a:gd name="connsiteX3" fmla="*/ 5301245 w 5843638"/>
              <a:gd name="connsiteY3" fmla="*/ 4093422 h 4564663"/>
              <a:gd name="connsiteX4" fmla="*/ 2799345 w 5843638"/>
              <a:gd name="connsiteY4" fmla="*/ 4296622 h 4564663"/>
              <a:gd name="connsiteX5" fmla="*/ 1643645 w 5843638"/>
              <a:gd name="connsiteY5" fmla="*/ 2175724 h 4564663"/>
              <a:gd name="connsiteX6" fmla="*/ 1097545 w 5843638"/>
              <a:gd name="connsiteY6" fmla="*/ 2099522 h 4564663"/>
              <a:gd name="connsiteX7" fmla="*/ 5345 w 5843638"/>
              <a:gd name="connsiteY7" fmla="*/ 1235925 h 4564663"/>
              <a:gd name="connsiteX8" fmla="*/ 424445 w 5843638"/>
              <a:gd name="connsiteY8" fmla="*/ 54825 h 4564663"/>
              <a:gd name="connsiteX0" fmla="*/ 399045 w 5843638"/>
              <a:gd name="connsiteY0" fmla="*/ 80223 h 4592661"/>
              <a:gd name="connsiteX1" fmla="*/ 5275845 w 5843638"/>
              <a:gd name="connsiteY1" fmla="*/ 385022 h 4592661"/>
              <a:gd name="connsiteX2" fmla="*/ 5796546 w 5843638"/>
              <a:gd name="connsiteY2" fmla="*/ 2429726 h 4592661"/>
              <a:gd name="connsiteX3" fmla="*/ 5415545 w 5843638"/>
              <a:gd name="connsiteY3" fmla="*/ 4156922 h 4592661"/>
              <a:gd name="connsiteX4" fmla="*/ 2799345 w 5843638"/>
              <a:gd name="connsiteY4" fmla="*/ 4296622 h 4592661"/>
              <a:gd name="connsiteX5" fmla="*/ 1643645 w 5843638"/>
              <a:gd name="connsiteY5" fmla="*/ 2175724 h 4592661"/>
              <a:gd name="connsiteX6" fmla="*/ 1097545 w 5843638"/>
              <a:gd name="connsiteY6" fmla="*/ 2099522 h 4592661"/>
              <a:gd name="connsiteX7" fmla="*/ 5345 w 5843638"/>
              <a:gd name="connsiteY7" fmla="*/ 1235925 h 4592661"/>
              <a:gd name="connsiteX8" fmla="*/ 424445 w 5843638"/>
              <a:gd name="connsiteY8" fmla="*/ 54825 h 4592661"/>
              <a:gd name="connsiteX0" fmla="*/ 399045 w 5804745"/>
              <a:gd name="connsiteY0" fmla="*/ 80223 h 4592661"/>
              <a:gd name="connsiteX1" fmla="*/ 5275845 w 5804745"/>
              <a:gd name="connsiteY1" fmla="*/ 385022 h 4592661"/>
              <a:gd name="connsiteX2" fmla="*/ 5428245 w 5804745"/>
              <a:gd name="connsiteY2" fmla="*/ 727926 h 4592661"/>
              <a:gd name="connsiteX3" fmla="*/ 5796546 w 5804745"/>
              <a:gd name="connsiteY3" fmla="*/ 2429726 h 4592661"/>
              <a:gd name="connsiteX4" fmla="*/ 5415545 w 5804745"/>
              <a:gd name="connsiteY4" fmla="*/ 4156922 h 4592661"/>
              <a:gd name="connsiteX5" fmla="*/ 2799345 w 5804745"/>
              <a:gd name="connsiteY5" fmla="*/ 4296622 h 4592661"/>
              <a:gd name="connsiteX6" fmla="*/ 1643645 w 5804745"/>
              <a:gd name="connsiteY6" fmla="*/ 2175724 h 4592661"/>
              <a:gd name="connsiteX7" fmla="*/ 1097545 w 5804745"/>
              <a:gd name="connsiteY7" fmla="*/ 2099522 h 4592661"/>
              <a:gd name="connsiteX8" fmla="*/ 5345 w 5804745"/>
              <a:gd name="connsiteY8" fmla="*/ 1235925 h 4592661"/>
              <a:gd name="connsiteX9" fmla="*/ 424445 w 5804745"/>
              <a:gd name="connsiteY9" fmla="*/ 54825 h 4592661"/>
              <a:gd name="connsiteX0" fmla="*/ 399045 w 5804745"/>
              <a:gd name="connsiteY0" fmla="*/ 80223 h 4592661"/>
              <a:gd name="connsiteX1" fmla="*/ 5275845 w 5804745"/>
              <a:gd name="connsiteY1" fmla="*/ 385022 h 4592661"/>
              <a:gd name="connsiteX2" fmla="*/ 5428245 w 5804745"/>
              <a:gd name="connsiteY2" fmla="*/ 727926 h 4592661"/>
              <a:gd name="connsiteX3" fmla="*/ 5796546 w 5804745"/>
              <a:gd name="connsiteY3" fmla="*/ 2429726 h 4592661"/>
              <a:gd name="connsiteX4" fmla="*/ 5415545 w 5804745"/>
              <a:gd name="connsiteY4" fmla="*/ 4156922 h 4592661"/>
              <a:gd name="connsiteX5" fmla="*/ 2799345 w 5804745"/>
              <a:gd name="connsiteY5" fmla="*/ 4296622 h 4592661"/>
              <a:gd name="connsiteX6" fmla="*/ 1643645 w 5804745"/>
              <a:gd name="connsiteY6" fmla="*/ 2175724 h 4592661"/>
              <a:gd name="connsiteX7" fmla="*/ 1097545 w 5804745"/>
              <a:gd name="connsiteY7" fmla="*/ 2099522 h 4592661"/>
              <a:gd name="connsiteX8" fmla="*/ 5345 w 5804745"/>
              <a:gd name="connsiteY8" fmla="*/ 1235925 h 4592661"/>
              <a:gd name="connsiteX9" fmla="*/ 424445 w 5804745"/>
              <a:gd name="connsiteY9" fmla="*/ 54825 h 4592661"/>
              <a:gd name="connsiteX10" fmla="*/ 399045 w 5804745"/>
              <a:gd name="connsiteY10" fmla="*/ 80223 h 4592661"/>
              <a:gd name="connsiteX0" fmla="*/ 399045 w 5975239"/>
              <a:gd name="connsiteY0" fmla="*/ 25398 h 4537836"/>
              <a:gd name="connsiteX1" fmla="*/ 5428245 w 5975239"/>
              <a:gd name="connsiteY1" fmla="*/ 673101 h 4537836"/>
              <a:gd name="connsiteX2" fmla="*/ 5796546 w 5975239"/>
              <a:gd name="connsiteY2" fmla="*/ 2374901 h 4537836"/>
              <a:gd name="connsiteX3" fmla="*/ 5415545 w 5975239"/>
              <a:gd name="connsiteY3" fmla="*/ 4102097 h 4537836"/>
              <a:gd name="connsiteX4" fmla="*/ 2799345 w 5975239"/>
              <a:gd name="connsiteY4" fmla="*/ 4241797 h 4537836"/>
              <a:gd name="connsiteX5" fmla="*/ 1643645 w 5975239"/>
              <a:gd name="connsiteY5" fmla="*/ 2120899 h 4537836"/>
              <a:gd name="connsiteX6" fmla="*/ 1097545 w 5975239"/>
              <a:gd name="connsiteY6" fmla="*/ 2044697 h 4537836"/>
              <a:gd name="connsiteX7" fmla="*/ 5345 w 5975239"/>
              <a:gd name="connsiteY7" fmla="*/ 1181100 h 4537836"/>
              <a:gd name="connsiteX8" fmla="*/ 424445 w 5975239"/>
              <a:gd name="connsiteY8" fmla="*/ 0 h 4537836"/>
              <a:gd name="connsiteX9" fmla="*/ 399045 w 5975239"/>
              <a:gd name="connsiteY9" fmla="*/ 25398 h 4537836"/>
              <a:gd name="connsiteX0" fmla="*/ 399045 w 5918934"/>
              <a:gd name="connsiteY0" fmla="*/ 25398 h 4537836"/>
              <a:gd name="connsiteX1" fmla="*/ 5313945 w 5918934"/>
              <a:gd name="connsiteY1" fmla="*/ 342901 h 4537836"/>
              <a:gd name="connsiteX2" fmla="*/ 5796546 w 5918934"/>
              <a:gd name="connsiteY2" fmla="*/ 2374901 h 4537836"/>
              <a:gd name="connsiteX3" fmla="*/ 5415545 w 5918934"/>
              <a:gd name="connsiteY3" fmla="*/ 4102097 h 4537836"/>
              <a:gd name="connsiteX4" fmla="*/ 2799345 w 5918934"/>
              <a:gd name="connsiteY4" fmla="*/ 4241797 h 4537836"/>
              <a:gd name="connsiteX5" fmla="*/ 1643645 w 5918934"/>
              <a:gd name="connsiteY5" fmla="*/ 2120899 h 4537836"/>
              <a:gd name="connsiteX6" fmla="*/ 1097545 w 5918934"/>
              <a:gd name="connsiteY6" fmla="*/ 2044697 h 4537836"/>
              <a:gd name="connsiteX7" fmla="*/ 5345 w 5918934"/>
              <a:gd name="connsiteY7" fmla="*/ 1181100 h 4537836"/>
              <a:gd name="connsiteX8" fmla="*/ 424445 w 5918934"/>
              <a:gd name="connsiteY8" fmla="*/ 0 h 4537836"/>
              <a:gd name="connsiteX9" fmla="*/ 399045 w 5918934"/>
              <a:gd name="connsiteY9" fmla="*/ 25398 h 4537836"/>
              <a:gd name="connsiteX0" fmla="*/ 449845 w 5918934"/>
              <a:gd name="connsiteY0" fmla="*/ 63498 h 4537836"/>
              <a:gd name="connsiteX1" fmla="*/ 5313945 w 5918934"/>
              <a:gd name="connsiteY1" fmla="*/ 342901 h 4537836"/>
              <a:gd name="connsiteX2" fmla="*/ 5796546 w 5918934"/>
              <a:gd name="connsiteY2" fmla="*/ 2374901 h 4537836"/>
              <a:gd name="connsiteX3" fmla="*/ 5415545 w 5918934"/>
              <a:gd name="connsiteY3" fmla="*/ 4102097 h 4537836"/>
              <a:gd name="connsiteX4" fmla="*/ 2799345 w 5918934"/>
              <a:gd name="connsiteY4" fmla="*/ 4241797 h 4537836"/>
              <a:gd name="connsiteX5" fmla="*/ 1643645 w 5918934"/>
              <a:gd name="connsiteY5" fmla="*/ 2120899 h 4537836"/>
              <a:gd name="connsiteX6" fmla="*/ 1097545 w 5918934"/>
              <a:gd name="connsiteY6" fmla="*/ 2044697 h 4537836"/>
              <a:gd name="connsiteX7" fmla="*/ 5345 w 5918934"/>
              <a:gd name="connsiteY7" fmla="*/ 1181100 h 4537836"/>
              <a:gd name="connsiteX8" fmla="*/ 424445 w 5918934"/>
              <a:gd name="connsiteY8" fmla="*/ 0 h 4537836"/>
              <a:gd name="connsiteX9" fmla="*/ 449845 w 5918934"/>
              <a:gd name="connsiteY9" fmla="*/ 63498 h 4537836"/>
              <a:gd name="connsiteX0" fmla="*/ 475245 w 5918934"/>
              <a:gd name="connsiteY0" fmla="*/ 0 h 4588638"/>
              <a:gd name="connsiteX1" fmla="*/ 5313945 w 5918934"/>
              <a:gd name="connsiteY1" fmla="*/ 393703 h 4588638"/>
              <a:gd name="connsiteX2" fmla="*/ 5796546 w 5918934"/>
              <a:gd name="connsiteY2" fmla="*/ 2425703 h 4588638"/>
              <a:gd name="connsiteX3" fmla="*/ 5415545 w 5918934"/>
              <a:gd name="connsiteY3" fmla="*/ 4152899 h 4588638"/>
              <a:gd name="connsiteX4" fmla="*/ 2799345 w 5918934"/>
              <a:gd name="connsiteY4" fmla="*/ 4292599 h 4588638"/>
              <a:gd name="connsiteX5" fmla="*/ 1643645 w 5918934"/>
              <a:gd name="connsiteY5" fmla="*/ 2171701 h 4588638"/>
              <a:gd name="connsiteX6" fmla="*/ 1097545 w 5918934"/>
              <a:gd name="connsiteY6" fmla="*/ 2095499 h 4588638"/>
              <a:gd name="connsiteX7" fmla="*/ 5345 w 5918934"/>
              <a:gd name="connsiteY7" fmla="*/ 1231902 h 4588638"/>
              <a:gd name="connsiteX8" fmla="*/ 424445 w 5918934"/>
              <a:gd name="connsiteY8" fmla="*/ 50802 h 4588638"/>
              <a:gd name="connsiteX9" fmla="*/ 475245 w 5918934"/>
              <a:gd name="connsiteY9" fmla="*/ 0 h 4588638"/>
              <a:gd name="connsiteX0" fmla="*/ 471167 w 5914856"/>
              <a:gd name="connsiteY0" fmla="*/ 0 h 4588638"/>
              <a:gd name="connsiteX1" fmla="*/ 5309867 w 5914856"/>
              <a:gd name="connsiteY1" fmla="*/ 393703 h 4588638"/>
              <a:gd name="connsiteX2" fmla="*/ 5792468 w 5914856"/>
              <a:gd name="connsiteY2" fmla="*/ 2425703 h 4588638"/>
              <a:gd name="connsiteX3" fmla="*/ 5411467 w 5914856"/>
              <a:gd name="connsiteY3" fmla="*/ 4152899 h 4588638"/>
              <a:gd name="connsiteX4" fmla="*/ 2795267 w 5914856"/>
              <a:gd name="connsiteY4" fmla="*/ 4292599 h 4588638"/>
              <a:gd name="connsiteX5" fmla="*/ 1639567 w 5914856"/>
              <a:gd name="connsiteY5" fmla="*/ 2171701 h 4588638"/>
              <a:gd name="connsiteX6" fmla="*/ 1093467 w 5914856"/>
              <a:gd name="connsiteY6" fmla="*/ 2095499 h 4588638"/>
              <a:gd name="connsiteX7" fmla="*/ 1267 w 5914856"/>
              <a:gd name="connsiteY7" fmla="*/ 1231902 h 4588638"/>
              <a:gd name="connsiteX8" fmla="*/ 420367 w 5914856"/>
              <a:gd name="connsiteY8" fmla="*/ 50802 h 4588638"/>
              <a:gd name="connsiteX9" fmla="*/ 471167 w 5914856"/>
              <a:gd name="connsiteY9" fmla="*/ 0 h 4588638"/>
              <a:gd name="connsiteX0" fmla="*/ 471167 w 5914856"/>
              <a:gd name="connsiteY0" fmla="*/ 4805 h 4593443"/>
              <a:gd name="connsiteX1" fmla="*/ 5309867 w 5914856"/>
              <a:gd name="connsiteY1" fmla="*/ 398508 h 4593443"/>
              <a:gd name="connsiteX2" fmla="*/ 5792468 w 5914856"/>
              <a:gd name="connsiteY2" fmla="*/ 2430508 h 4593443"/>
              <a:gd name="connsiteX3" fmla="*/ 5411467 w 5914856"/>
              <a:gd name="connsiteY3" fmla="*/ 4157704 h 4593443"/>
              <a:gd name="connsiteX4" fmla="*/ 2795267 w 5914856"/>
              <a:gd name="connsiteY4" fmla="*/ 4297404 h 4593443"/>
              <a:gd name="connsiteX5" fmla="*/ 1639567 w 5914856"/>
              <a:gd name="connsiteY5" fmla="*/ 2176506 h 4593443"/>
              <a:gd name="connsiteX6" fmla="*/ 1093467 w 5914856"/>
              <a:gd name="connsiteY6" fmla="*/ 2100304 h 4593443"/>
              <a:gd name="connsiteX7" fmla="*/ 1267 w 5914856"/>
              <a:gd name="connsiteY7" fmla="*/ 1236707 h 4593443"/>
              <a:gd name="connsiteX8" fmla="*/ 420367 w 5914856"/>
              <a:gd name="connsiteY8" fmla="*/ 55607 h 4593443"/>
              <a:gd name="connsiteX9" fmla="*/ 471167 w 5914856"/>
              <a:gd name="connsiteY9" fmla="*/ 4805 h 4593443"/>
              <a:gd name="connsiteX0" fmla="*/ 471167 w 5914856"/>
              <a:gd name="connsiteY0" fmla="*/ 4805 h 4593443"/>
              <a:gd name="connsiteX1" fmla="*/ 5309867 w 5914856"/>
              <a:gd name="connsiteY1" fmla="*/ 398508 h 4593443"/>
              <a:gd name="connsiteX2" fmla="*/ 5792468 w 5914856"/>
              <a:gd name="connsiteY2" fmla="*/ 2430508 h 4593443"/>
              <a:gd name="connsiteX3" fmla="*/ 5411467 w 5914856"/>
              <a:gd name="connsiteY3" fmla="*/ 4157704 h 4593443"/>
              <a:gd name="connsiteX4" fmla="*/ 2795267 w 5914856"/>
              <a:gd name="connsiteY4" fmla="*/ 4297404 h 4593443"/>
              <a:gd name="connsiteX5" fmla="*/ 2134867 w 5914856"/>
              <a:gd name="connsiteY5" fmla="*/ 2176506 h 4593443"/>
              <a:gd name="connsiteX6" fmla="*/ 1093467 w 5914856"/>
              <a:gd name="connsiteY6" fmla="*/ 2100304 h 4593443"/>
              <a:gd name="connsiteX7" fmla="*/ 1267 w 5914856"/>
              <a:gd name="connsiteY7" fmla="*/ 1236707 h 4593443"/>
              <a:gd name="connsiteX8" fmla="*/ 420367 w 5914856"/>
              <a:gd name="connsiteY8" fmla="*/ 55607 h 4593443"/>
              <a:gd name="connsiteX9" fmla="*/ 471167 w 5914856"/>
              <a:gd name="connsiteY9" fmla="*/ 4805 h 4593443"/>
              <a:gd name="connsiteX0" fmla="*/ 471167 w 5914856"/>
              <a:gd name="connsiteY0" fmla="*/ 4805 h 4593443"/>
              <a:gd name="connsiteX1" fmla="*/ 5309867 w 5914856"/>
              <a:gd name="connsiteY1" fmla="*/ 398508 h 4593443"/>
              <a:gd name="connsiteX2" fmla="*/ 5792468 w 5914856"/>
              <a:gd name="connsiteY2" fmla="*/ 2430508 h 4593443"/>
              <a:gd name="connsiteX3" fmla="*/ 5411467 w 5914856"/>
              <a:gd name="connsiteY3" fmla="*/ 4157704 h 4593443"/>
              <a:gd name="connsiteX4" fmla="*/ 2795267 w 5914856"/>
              <a:gd name="connsiteY4" fmla="*/ 4297404 h 4593443"/>
              <a:gd name="connsiteX5" fmla="*/ 2134867 w 5914856"/>
              <a:gd name="connsiteY5" fmla="*/ 2176506 h 4593443"/>
              <a:gd name="connsiteX6" fmla="*/ 1093467 w 5914856"/>
              <a:gd name="connsiteY6" fmla="*/ 2100304 h 4593443"/>
              <a:gd name="connsiteX7" fmla="*/ 1267 w 5914856"/>
              <a:gd name="connsiteY7" fmla="*/ 1236707 h 4593443"/>
              <a:gd name="connsiteX8" fmla="*/ 420367 w 5914856"/>
              <a:gd name="connsiteY8" fmla="*/ 55607 h 4593443"/>
              <a:gd name="connsiteX9" fmla="*/ 471167 w 5914856"/>
              <a:gd name="connsiteY9" fmla="*/ 4805 h 4593443"/>
              <a:gd name="connsiteX0" fmla="*/ 471167 w 5944149"/>
              <a:gd name="connsiteY0" fmla="*/ 4805 h 4593443"/>
              <a:gd name="connsiteX1" fmla="*/ 5309867 w 5944149"/>
              <a:gd name="connsiteY1" fmla="*/ 398508 h 4593443"/>
              <a:gd name="connsiteX2" fmla="*/ 5843268 w 5944149"/>
              <a:gd name="connsiteY2" fmla="*/ 2455908 h 4593443"/>
              <a:gd name="connsiteX3" fmla="*/ 5411467 w 5944149"/>
              <a:gd name="connsiteY3" fmla="*/ 4157704 h 4593443"/>
              <a:gd name="connsiteX4" fmla="*/ 2795267 w 5944149"/>
              <a:gd name="connsiteY4" fmla="*/ 4297404 h 4593443"/>
              <a:gd name="connsiteX5" fmla="*/ 2134867 w 5944149"/>
              <a:gd name="connsiteY5" fmla="*/ 2176506 h 4593443"/>
              <a:gd name="connsiteX6" fmla="*/ 1093467 w 5944149"/>
              <a:gd name="connsiteY6" fmla="*/ 2100304 h 4593443"/>
              <a:gd name="connsiteX7" fmla="*/ 1267 w 5944149"/>
              <a:gd name="connsiteY7" fmla="*/ 1236707 h 4593443"/>
              <a:gd name="connsiteX8" fmla="*/ 420367 w 5944149"/>
              <a:gd name="connsiteY8" fmla="*/ 55607 h 4593443"/>
              <a:gd name="connsiteX9" fmla="*/ 471167 w 5944149"/>
              <a:gd name="connsiteY9" fmla="*/ 4805 h 4593443"/>
              <a:gd name="connsiteX0" fmla="*/ 484072 w 5944354"/>
              <a:gd name="connsiteY0" fmla="*/ 136069 h 4610407"/>
              <a:gd name="connsiteX1" fmla="*/ 5310072 w 5944354"/>
              <a:gd name="connsiteY1" fmla="*/ 415472 h 4610407"/>
              <a:gd name="connsiteX2" fmla="*/ 5843473 w 5944354"/>
              <a:gd name="connsiteY2" fmla="*/ 2472872 h 4610407"/>
              <a:gd name="connsiteX3" fmla="*/ 5411672 w 5944354"/>
              <a:gd name="connsiteY3" fmla="*/ 4174668 h 4610407"/>
              <a:gd name="connsiteX4" fmla="*/ 2795472 w 5944354"/>
              <a:gd name="connsiteY4" fmla="*/ 4314368 h 4610407"/>
              <a:gd name="connsiteX5" fmla="*/ 2135072 w 5944354"/>
              <a:gd name="connsiteY5" fmla="*/ 2193470 h 4610407"/>
              <a:gd name="connsiteX6" fmla="*/ 1093672 w 5944354"/>
              <a:gd name="connsiteY6" fmla="*/ 2117268 h 4610407"/>
              <a:gd name="connsiteX7" fmla="*/ 1472 w 5944354"/>
              <a:gd name="connsiteY7" fmla="*/ 1253671 h 4610407"/>
              <a:gd name="connsiteX8" fmla="*/ 420572 w 5944354"/>
              <a:gd name="connsiteY8" fmla="*/ 72571 h 4610407"/>
              <a:gd name="connsiteX9" fmla="*/ 484072 w 5944354"/>
              <a:gd name="connsiteY9" fmla="*/ 136069 h 4610407"/>
              <a:gd name="connsiteX0" fmla="*/ 483866 w 5944148"/>
              <a:gd name="connsiteY0" fmla="*/ 122768 h 4597106"/>
              <a:gd name="connsiteX1" fmla="*/ 5309866 w 5944148"/>
              <a:gd name="connsiteY1" fmla="*/ 402171 h 4597106"/>
              <a:gd name="connsiteX2" fmla="*/ 5843267 w 5944148"/>
              <a:gd name="connsiteY2" fmla="*/ 2459571 h 4597106"/>
              <a:gd name="connsiteX3" fmla="*/ 5411466 w 5944148"/>
              <a:gd name="connsiteY3" fmla="*/ 4161367 h 4597106"/>
              <a:gd name="connsiteX4" fmla="*/ 2795266 w 5944148"/>
              <a:gd name="connsiteY4" fmla="*/ 4301067 h 4597106"/>
              <a:gd name="connsiteX5" fmla="*/ 2134866 w 5944148"/>
              <a:gd name="connsiteY5" fmla="*/ 2180169 h 4597106"/>
              <a:gd name="connsiteX6" fmla="*/ 1093466 w 5944148"/>
              <a:gd name="connsiteY6" fmla="*/ 2103967 h 4597106"/>
              <a:gd name="connsiteX7" fmla="*/ 1266 w 5944148"/>
              <a:gd name="connsiteY7" fmla="*/ 1240370 h 4597106"/>
              <a:gd name="connsiteX8" fmla="*/ 483866 w 5944148"/>
              <a:gd name="connsiteY8" fmla="*/ 84670 h 4597106"/>
              <a:gd name="connsiteX9" fmla="*/ 483866 w 5944148"/>
              <a:gd name="connsiteY9" fmla="*/ 122768 h 4597106"/>
              <a:gd name="connsiteX0" fmla="*/ 483863 w 5944145"/>
              <a:gd name="connsiteY0" fmla="*/ 0 h 4474338"/>
              <a:gd name="connsiteX1" fmla="*/ 5309863 w 5944145"/>
              <a:gd name="connsiteY1" fmla="*/ 279403 h 4474338"/>
              <a:gd name="connsiteX2" fmla="*/ 5843264 w 5944145"/>
              <a:gd name="connsiteY2" fmla="*/ 2336803 h 4474338"/>
              <a:gd name="connsiteX3" fmla="*/ 5411463 w 5944145"/>
              <a:gd name="connsiteY3" fmla="*/ 4038599 h 4474338"/>
              <a:gd name="connsiteX4" fmla="*/ 2795263 w 5944145"/>
              <a:gd name="connsiteY4" fmla="*/ 4178299 h 4474338"/>
              <a:gd name="connsiteX5" fmla="*/ 2134863 w 5944145"/>
              <a:gd name="connsiteY5" fmla="*/ 2057401 h 4474338"/>
              <a:gd name="connsiteX6" fmla="*/ 1093463 w 5944145"/>
              <a:gd name="connsiteY6" fmla="*/ 1981199 h 4474338"/>
              <a:gd name="connsiteX7" fmla="*/ 1263 w 5944145"/>
              <a:gd name="connsiteY7" fmla="*/ 1117602 h 4474338"/>
              <a:gd name="connsiteX8" fmla="*/ 575303 w 5944145"/>
              <a:gd name="connsiteY8" fmla="*/ 53342 h 4474338"/>
              <a:gd name="connsiteX0" fmla="*/ 534663 w 5944145"/>
              <a:gd name="connsiteY0" fmla="*/ 0 h 4474338"/>
              <a:gd name="connsiteX1" fmla="*/ 5309863 w 5944145"/>
              <a:gd name="connsiteY1" fmla="*/ 279403 h 4474338"/>
              <a:gd name="connsiteX2" fmla="*/ 5843264 w 5944145"/>
              <a:gd name="connsiteY2" fmla="*/ 2336803 h 4474338"/>
              <a:gd name="connsiteX3" fmla="*/ 5411463 w 5944145"/>
              <a:gd name="connsiteY3" fmla="*/ 4038599 h 4474338"/>
              <a:gd name="connsiteX4" fmla="*/ 2795263 w 5944145"/>
              <a:gd name="connsiteY4" fmla="*/ 4178299 h 4474338"/>
              <a:gd name="connsiteX5" fmla="*/ 2134863 w 5944145"/>
              <a:gd name="connsiteY5" fmla="*/ 2057401 h 4474338"/>
              <a:gd name="connsiteX6" fmla="*/ 1093463 w 5944145"/>
              <a:gd name="connsiteY6" fmla="*/ 1981199 h 4474338"/>
              <a:gd name="connsiteX7" fmla="*/ 1263 w 5944145"/>
              <a:gd name="connsiteY7" fmla="*/ 1117602 h 4474338"/>
              <a:gd name="connsiteX8" fmla="*/ 575303 w 5944145"/>
              <a:gd name="connsiteY8" fmla="*/ 53342 h 4474338"/>
              <a:gd name="connsiteX0" fmla="*/ 572763 w 5944145"/>
              <a:gd name="connsiteY0" fmla="*/ 23979 h 4434817"/>
              <a:gd name="connsiteX1" fmla="*/ 5309863 w 5944145"/>
              <a:gd name="connsiteY1" fmla="*/ 239882 h 4434817"/>
              <a:gd name="connsiteX2" fmla="*/ 5843264 w 5944145"/>
              <a:gd name="connsiteY2" fmla="*/ 2297282 h 4434817"/>
              <a:gd name="connsiteX3" fmla="*/ 5411463 w 5944145"/>
              <a:gd name="connsiteY3" fmla="*/ 3999078 h 4434817"/>
              <a:gd name="connsiteX4" fmla="*/ 2795263 w 5944145"/>
              <a:gd name="connsiteY4" fmla="*/ 4138778 h 4434817"/>
              <a:gd name="connsiteX5" fmla="*/ 2134863 w 5944145"/>
              <a:gd name="connsiteY5" fmla="*/ 2017880 h 4434817"/>
              <a:gd name="connsiteX6" fmla="*/ 1093463 w 5944145"/>
              <a:gd name="connsiteY6" fmla="*/ 1941678 h 4434817"/>
              <a:gd name="connsiteX7" fmla="*/ 1263 w 5944145"/>
              <a:gd name="connsiteY7" fmla="*/ 1078081 h 4434817"/>
              <a:gd name="connsiteX8" fmla="*/ 575303 w 5944145"/>
              <a:gd name="connsiteY8" fmla="*/ 13821 h 4434817"/>
              <a:gd name="connsiteX0" fmla="*/ 572763 w 5944145"/>
              <a:gd name="connsiteY0" fmla="*/ 181879 h 4592717"/>
              <a:gd name="connsiteX1" fmla="*/ 1855464 w 5944145"/>
              <a:gd name="connsiteY1" fmla="*/ 4081 h 4592717"/>
              <a:gd name="connsiteX2" fmla="*/ 5309863 w 5944145"/>
              <a:gd name="connsiteY2" fmla="*/ 397782 h 4592717"/>
              <a:gd name="connsiteX3" fmla="*/ 5843264 w 5944145"/>
              <a:gd name="connsiteY3" fmla="*/ 2455182 h 4592717"/>
              <a:gd name="connsiteX4" fmla="*/ 5411463 w 5944145"/>
              <a:gd name="connsiteY4" fmla="*/ 4156978 h 4592717"/>
              <a:gd name="connsiteX5" fmla="*/ 2795263 w 5944145"/>
              <a:gd name="connsiteY5" fmla="*/ 4296678 h 4592717"/>
              <a:gd name="connsiteX6" fmla="*/ 2134863 w 5944145"/>
              <a:gd name="connsiteY6" fmla="*/ 2175780 h 4592717"/>
              <a:gd name="connsiteX7" fmla="*/ 1093463 w 5944145"/>
              <a:gd name="connsiteY7" fmla="*/ 2099578 h 4592717"/>
              <a:gd name="connsiteX8" fmla="*/ 1263 w 5944145"/>
              <a:gd name="connsiteY8" fmla="*/ 1235981 h 4592717"/>
              <a:gd name="connsiteX9" fmla="*/ 575303 w 5944145"/>
              <a:gd name="connsiteY9" fmla="*/ 171721 h 4592717"/>
              <a:gd name="connsiteX0" fmla="*/ 572763 w 5944145"/>
              <a:gd name="connsiteY0" fmla="*/ 186351 h 4597189"/>
              <a:gd name="connsiteX1" fmla="*/ 814064 w 5944145"/>
              <a:gd name="connsiteY1" fmla="*/ 135553 h 4597189"/>
              <a:gd name="connsiteX2" fmla="*/ 1855464 w 5944145"/>
              <a:gd name="connsiteY2" fmla="*/ 8553 h 4597189"/>
              <a:gd name="connsiteX3" fmla="*/ 5309863 w 5944145"/>
              <a:gd name="connsiteY3" fmla="*/ 402254 h 4597189"/>
              <a:gd name="connsiteX4" fmla="*/ 5843264 w 5944145"/>
              <a:gd name="connsiteY4" fmla="*/ 2459654 h 4597189"/>
              <a:gd name="connsiteX5" fmla="*/ 5411463 w 5944145"/>
              <a:gd name="connsiteY5" fmla="*/ 4161450 h 4597189"/>
              <a:gd name="connsiteX6" fmla="*/ 2795263 w 5944145"/>
              <a:gd name="connsiteY6" fmla="*/ 4301150 h 4597189"/>
              <a:gd name="connsiteX7" fmla="*/ 2134863 w 5944145"/>
              <a:gd name="connsiteY7" fmla="*/ 2180252 h 4597189"/>
              <a:gd name="connsiteX8" fmla="*/ 1093463 w 5944145"/>
              <a:gd name="connsiteY8" fmla="*/ 2104050 h 4597189"/>
              <a:gd name="connsiteX9" fmla="*/ 1263 w 5944145"/>
              <a:gd name="connsiteY9" fmla="*/ 1240453 h 4597189"/>
              <a:gd name="connsiteX10" fmla="*/ 575303 w 5944145"/>
              <a:gd name="connsiteY10" fmla="*/ 176193 h 4597189"/>
              <a:gd name="connsiteX0" fmla="*/ 572763 w 5944145"/>
              <a:gd name="connsiteY0" fmla="*/ 191148 h 4601986"/>
              <a:gd name="connsiteX1" fmla="*/ 839464 w 5944145"/>
              <a:gd name="connsiteY1" fmla="*/ 76850 h 4601986"/>
              <a:gd name="connsiteX2" fmla="*/ 1855464 w 5944145"/>
              <a:gd name="connsiteY2" fmla="*/ 13350 h 4601986"/>
              <a:gd name="connsiteX3" fmla="*/ 5309863 w 5944145"/>
              <a:gd name="connsiteY3" fmla="*/ 407051 h 4601986"/>
              <a:gd name="connsiteX4" fmla="*/ 5843264 w 5944145"/>
              <a:gd name="connsiteY4" fmla="*/ 2464451 h 4601986"/>
              <a:gd name="connsiteX5" fmla="*/ 5411463 w 5944145"/>
              <a:gd name="connsiteY5" fmla="*/ 4166247 h 4601986"/>
              <a:gd name="connsiteX6" fmla="*/ 2795263 w 5944145"/>
              <a:gd name="connsiteY6" fmla="*/ 4305947 h 4601986"/>
              <a:gd name="connsiteX7" fmla="*/ 2134863 w 5944145"/>
              <a:gd name="connsiteY7" fmla="*/ 2185049 h 4601986"/>
              <a:gd name="connsiteX8" fmla="*/ 1093463 w 5944145"/>
              <a:gd name="connsiteY8" fmla="*/ 2108847 h 4601986"/>
              <a:gd name="connsiteX9" fmla="*/ 1263 w 5944145"/>
              <a:gd name="connsiteY9" fmla="*/ 1245250 h 4601986"/>
              <a:gd name="connsiteX10" fmla="*/ 575303 w 5944145"/>
              <a:gd name="connsiteY10" fmla="*/ 180990 h 4601986"/>
              <a:gd name="connsiteX0" fmla="*/ 572763 w 5944145"/>
              <a:gd name="connsiteY0" fmla="*/ 191148 h 4601986"/>
              <a:gd name="connsiteX1" fmla="*/ 839464 w 5944145"/>
              <a:gd name="connsiteY1" fmla="*/ 76850 h 4601986"/>
              <a:gd name="connsiteX2" fmla="*/ 1855464 w 5944145"/>
              <a:gd name="connsiteY2" fmla="*/ 13350 h 4601986"/>
              <a:gd name="connsiteX3" fmla="*/ 5309863 w 5944145"/>
              <a:gd name="connsiteY3" fmla="*/ 407051 h 4601986"/>
              <a:gd name="connsiteX4" fmla="*/ 5843264 w 5944145"/>
              <a:gd name="connsiteY4" fmla="*/ 2464451 h 4601986"/>
              <a:gd name="connsiteX5" fmla="*/ 5411463 w 5944145"/>
              <a:gd name="connsiteY5" fmla="*/ 4166247 h 4601986"/>
              <a:gd name="connsiteX6" fmla="*/ 2795263 w 5944145"/>
              <a:gd name="connsiteY6" fmla="*/ 4305947 h 4601986"/>
              <a:gd name="connsiteX7" fmla="*/ 2134863 w 5944145"/>
              <a:gd name="connsiteY7" fmla="*/ 2185049 h 4601986"/>
              <a:gd name="connsiteX8" fmla="*/ 1093463 w 5944145"/>
              <a:gd name="connsiteY8" fmla="*/ 2108847 h 4601986"/>
              <a:gd name="connsiteX9" fmla="*/ 1263 w 5944145"/>
              <a:gd name="connsiteY9" fmla="*/ 1245250 h 4601986"/>
              <a:gd name="connsiteX10" fmla="*/ 575303 w 5944145"/>
              <a:gd name="connsiteY10" fmla="*/ 180990 h 4601986"/>
              <a:gd name="connsiteX0" fmla="*/ 572763 w 5843264"/>
              <a:gd name="connsiteY0" fmla="*/ 191148 h 4601986"/>
              <a:gd name="connsiteX1" fmla="*/ 839464 w 5843264"/>
              <a:gd name="connsiteY1" fmla="*/ 76850 h 4601986"/>
              <a:gd name="connsiteX2" fmla="*/ 1855464 w 5843264"/>
              <a:gd name="connsiteY2" fmla="*/ 13350 h 4601986"/>
              <a:gd name="connsiteX3" fmla="*/ 5309863 w 5843264"/>
              <a:gd name="connsiteY3" fmla="*/ 407051 h 4601986"/>
              <a:gd name="connsiteX4" fmla="*/ 5843264 w 5843264"/>
              <a:gd name="connsiteY4" fmla="*/ 2464451 h 4601986"/>
              <a:gd name="connsiteX5" fmla="*/ 5411463 w 5843264"/>
              <a:gd name="connsiteY5" fmla="*/ 4166247 h 4601986"/>
              <a:gd name="connsiteX6" fmla="*/ 2795263 w 5843264"/>
              <a:gd name="connsiteY6" fmla="*/ 4305947 h 4601986"/>
              <a:gd name="connsiteX7" fmla="*/ 2134863 w 5843264"/>
              <a:gd name="connsiteY7" fmla="*/ 2185049 h 4601986"/>
              <a:gd name="connsiteX8" fmla="*/ 1093463 w 5843264"/>
              <a:gd name="connsiteY8" fmla="*/ 2108847 h 4601986"/>
              <a:gd name="connsiteX9" fmla="*/ 1263 w 5843264"/>
              <a:gd name="connsiteY9" fmla="*/ 1245250 h 4601986"/>
              <a:gd name="connsiteX10" fmla="*/ 575303 w 5843264"/>
              <a:gd name="connsiteY10" fmla="*/ 180990 h 4601986"/>
              <a:gd name="connsiteX0" fmla="*/ 572763 w 5843264"/>
              <a:gd name="connsiteY0" fmla="*/ 191148 h 4601986"/>
              <a:gd name="connsiteX1" fmla="*/ 839464 w 5843264"/>
              <a:gd name="connsiteY1" fmla="*/ 76850 h 4601986"/>
              <a:gd name="connsiteX2" fmla="*/ 1855464 w 5843264"/>
              <a:gd name="connsiteY2" fmla="*/ 13350 h 4601986"/>
              <a:gd name="connsiteX3" fmla="*/ 5309863 w 5843264"/>
              <a:gd name="connsiteY3" fmla="*/ 407051 h 4601986"/>
              <a:gd name="connsiteX4" fmla="*/ 5843264 w 5843264"/>
              <a:gd name="connsiteY4" fmla="*/ 2464451 h 4601986"/>
              <a:gd name="connsiteX5" fmla="*/ 5411463 w 5843264"/>
              <a:gd name="connsiteY5" fmla="*/ 4166247 h 4601986"/>
              <a:gd name="connsiteX6" fmla="*/ 2795263 w 5843264"/>
              <a:gd name="connsiteY6" fmla="*/ 4305947 h 4601986"/>
              <a:gd name="connsiteX7" fmla="*/ 2134863 w 5843264"/>
              <a:gd name="connsiteY7" fmla="*/ 2185049 h 4601986"/>
              <a:gd name="connsiteX8" fmla="*/ 1093463 w 5843264"/>
              <a:gd name="connsiteY8" fmla="*/ 2108847 h 4601986"/>
              <a:gd name="connsiteX9" fmla="*/ 1263 w 5843264"/>
              <a:gd name="connsiteY9" fmla="*/ 1245250 h 4601986"/>
              <a:gd name="connsiteX10" fmla="*/ 575303 w 5843264"/>
              <a:gd name="connsiteY10" fmla="*/ 180990 h 4601986"/>
              <a:gd name="connsiteX0" fmla="*/ 572763 w 5411463"/>
              <a:gd name="connsiteY0" fmla="*/ 191148 h 4601986"/>
              <a:gd name="connsiteX1" fmla="*/ 839464 w 5411463"/>
              <a:gd name="connsiteY1" fmla="*/ 76850 h 4601986"/>
              <a:gd name="connsiteX2" fmla="*/ 1855464 w 5411463"/>
              <a:gd name="connsiteY2" fmla="*/ 13350 h 4601986"/>
              <a:gd name="connsiteX3" fmla="*/ 5309863 w 5411463"/>
              <a:gd name="connsiteY3" fmla="*/ 407051 h 4601986"/>
              <a:gd name="connsiteX4" fmla="*/ 5398764 w 5411463"/>
              <a:gd name="connsiteY4" fmla="*/ 2413651 h 4601986"/>
              <a:gd name="connsiteX5" fmla="*/ 5411463 w 5411463"/>
              <a:gd name="connsiteY5" fmla="*/ 4166247 h 4601986"/>
              <a:gd name="connsiteX6" fmla="*/ 2795263 w 5411463"/>
              <a:gd name="connsiteY6" fmla="*/ 4305947 h 4601986"/>
              <a:gd name="connsiteX7" fmla="*/ 2134863 w 5411463"/>
              <a:gd name="connsiteY7" fmla="*/ 2185049 h 4601986"/>
              <a:gd name="connsiteX8" fmla="*/ 1093463 w 5411463"/>
              <a:gd name="connsiteY8" fmla="*/ 2108847 h 4601986"/>
              <a:gd name="connsiteX9" fmla="*/ 1263 w 5411463"/>
              <a:gd name="connsiteY9" fmla="*/ 1245250 h 4601986"/>
              <a:gd name="connsiteX10" fmla="*/ 575303 w 5411463"/>
              <a:gd name="connsiteY10" fmla="*/ 180990 h 4601986"/>
              <a:gd name="connsiteX0" fmla="*/ 572763 w 5411463"/>
              <a:gd name="connsiteY0" fmla="*/ 191148 h 4305947"/>
              <a:gd name="connsiteX1" fmla="*/ 839464 w 5411463"/>
              <a:gd name="connsiteY1" fmla="*/ 76850 h 4305947"/>
              <a:gd name="connsiteX2" fmla="*/ 1855464 w 5411463"/>
              <a:gd name="connsiteY2" fmla="*/ 13350 h 4305947"/>
              <a:gd name="connsiteX3" fmla="*/ 5309863 w 5411463"/>
              <a:gd name="connsiteY3" fmla="*/ 407051 h 4305947"/>
              <a:gd name="connsiteX4" fmla="*/ 5398764 w 5411463"/>
              <a:gd name="connsiteY4" fmla="*/ 2413651 h 4305947"/>
              <a:gd name="connsiteX5" fmla="*/ 5411463 w 5411463"/>
              <a:gd name="connsiteY5" fmla="*/ 4166247 h 4305947"/>
              <a:gd name="connsiteX6" fmla="*/ 2795263 w 5411463"/>
              <a:gd name="connsiteY6" fmla="*/ 4305947 h 4305947"/>
              <a:gd name="connsiteX7" fmla="*/ 2134863 w 5411463"/>
              <a:gd name="connsiteY7" fmla="*/ 2185049 h 4305947"/>
              <a:gd name="connsiteX8" fmla="*/ 1093463 w 5411463"/>
              <a:gd name="connsiteY8" fmla="*/ 2108847 h 4305947"/>
              <a:gd name="connsiteX9" fmla="*/ 1263 w 5411463"/>
              <a:gd name="connsiteY9" fmla="*/ 1245250 h 4305947"/>
              <a:gd name="connsiteX10" fmla="*/ 575303 w 5411463"/>
              <a:gd name="connsiteY10" fmla="*/ 180990 h 4305947"/>
              <a:gd name="connsiteX0" fmla="*/ 572763 w 5462263"/>
              <a:gd name="connsiteY0" fmla="*/ 191148 h 4331347"/>
              <a:gd name="connsiteX1" fmla="*/ 839464 w 5462263"/>
              <a:gd name="connsiteY1" fmla="*/ 76850 h 4331347"/>
              <a:gd name="connsiteX2" fmla="*/ 1855464 w 5462263"/>
              <a:gd name="connsiteY2" fmla="*/ 13350 h 4331347"/>
              <a:gd name="connsiteX3" fmla="*/ 5309863 w 5462263"/>
              <a:gd name="connsiteY3" fmla="*/ 407051 h 4331347"/>
              <a:gd name="connsiteX4" fmla="*/ 5398764 w 5462263"/>
              <a:gd name="connsiteY4" fmla="*/ 2413651 h 4331347"/>
              <a:gd name="connsiteX5" fmla="*/ 5462263 w 5462263"/>
              <a:gd name="connsiteY5" fmla="*/ 4331347 h 4331347"/>
              <a:gd name="connsiteX6" fmla="*/ 2795263 w 5462263"/>
              <a:gd name="connsiteY6" fmla="*/ 4305947 h 4331347"/>
              <a:gd name="connsiteX7" fmla="*/ 2134863 w 5462263"/>
              <a:gd name="connsiteY7" fmla="*/ 2185049 h 4331347"/>
              <a:gd name="connsiteX8" fmla="*/ 1093463 w 5462263"/>
              <a:gd name="connsiteY8" fmla="*/ 2108847 h 4331347"/>
              <a:gd name="connsiteX9" fmla="*/ 1263 w 5462263"/>
              <a:gd name="connsiteY9" fmla="*/ 1245250 h 4331347"/>
              <a:gd name="connsiteX10" fmla="*/ 575303 w 5462263"/>
              <a:gd name="connsiteY10" fmla="*/ 180990 h 4331347"/>
              <a:gd name="connsiteX0" fmla="*/ 572763 w 5462263"/>
              <a:gd name="connsiteY0" fmla="*/ 191148 h 4331347"/>
              <a:gd name="connsiteX1" fmla="*/ 839464 w 5462263"/>
              <a:gd name="connsiteY1" fmla="*/ 76850 h 4331347"/>
              <a:gd name="connsiteX2" fmla="*/ 1855464 w 5462263"/>
              <a:gd name="connsiteY2" fmla="*/ 13350 h 4331347"/>
              <a:gd name="connsiteX3" fmla="*/ 5309863 w 5462263"/>
              <a:gd name="connsiteY3" fmla="*/ 407051 h 4331347"/>
              <a:gd name="connsiteX4" fmla="*/ 5398764 w 5462263"/>
              <a:gd name="connsiteY4" fmla="*/ 2413651 h 4331347"/>
              <a:gd name="connsiteX5" fmla="*/ 5462263 w 5462263"/>
              <a:gd name="connsiteY5" fmla="*/ 4331347 h 4331347"/>
              <a:gd name="connsiteX6" fmla="*/ 2795263 w 5462263"/>
              <a:gd name="connsiteY6" fmla="*/ 4305947 h 4331347"/>
              <a:gd name="connsiteX7" fmla="*/ 2134863 w 5462263"/>
              <a:gd name="connsiteY7" fmla="*/ 2185049 h 4331347"/>
              <a:gd name="connsiteX8" fmla="*/ 1093463 w 5462263"/>
              <a:gd name="connsiteY8" fmla="*/ 2108847 h 4331347"/>
              <a:gd name="connsiteX9" fmla="*/ 1263 w 5462263"/>
              <a:gd name="connsiteY9" fmla="*/ 1245250 h 4331347"/>
              <a:gd name="connsiteX10" fmla="*/ 575303 w 5462263"/>
              <a:gd name="connsiteY10" fmla="*/ 180990 h 4331347"/>
              <a:gd name="connsiteX0" fmla="*/ 572763 w 5462263"/>
              <a:gd name="connsiteY0" fmla="*/ 191148 h 4305947"/>
              <a:gd name="connsiteX1" fmla="*/ 839464 w 5462263"/>
              <a:gd name="connsiteY1" fmla="*/ 76850 h 4305947"/>
              <a:gd name="connsiteX2" fmla="*/ 1855464 w 5462263"/>
              <a:gd name="connsiteY2" fmla="*/ 13350 h 4305947"/>
              <a:gd name="connsiteX3" fmla="*/ 5309863 w 5462263"/>
              <a:gd name="connsiteY3" fmla="*/ 407051 h 4305947"/>
              <a:gd name="connsiteX4" fmla="*/ 5398764 w 5462263"/>
              <a:gd name="connsiteY4" fmla="*/ 2413651 h 4305947"/>
              <a:gd name="connsiteX5" fmla="*/ 5462263 w 5462263"/>
              <a:gd name="connsiteY5" fmla="*/ 4267847 h 4305947"/>
              <a:gd name="connsiteX6" fmla="*/ 2795263 w 5462263"/>
              <a:gd name="connsiteY6" fmla="*/ 4305947 h 4305947"/>
              <a:gd name="connsiteX7" fmla="*/ 2134863 w 5462263"/>
              <a:gd name="connsiteY7" fmla="*/ 2185049 h 4305947"/>
              <a:gd name="connsiteX8" fmla="*/ 1093463 w 5462263"/>
              <a:gd name="connsiteY8" fmla="*/ 2108847 h 4305947"/>
              <a:gd name="connsiteX9" fmla="*/ 1263 w 5462263"/>
              <a:gd name="connsiteY9" fmla="*/ 1245250 h 4305947"/>
              <a:gd name="connsiteX10" fmla="*/ 575303 w 5462263"/>
              <a:gd name="connsiteY10" fmla="*/ 180990 h 4305947"/>
              <a:gd name="connsiteX0" fmla="*/ 572763 w 5462263"/>
              <a:gd name="connsiteY0" fmla="*/ 191148 h 4267847"/>
              <a:gd name="connsiteX1" fmla="*/ 839464 w 5462263"/>
              <a:gd name="connsiteY1" fmla="*/ 76850 h 4267847"/>
              <a:gd name="connsiteX2" fmla="*/ 1855464 w 5462263"/>
              <a:gd name="connsiteY2" fmla="*/ 13350 h 4267847"/>
              <a:gd name="connsiteX3" fmla="*/ 5309863 w 5462263"/>
              <a:gd name="connsiteY3" fmla="*/ 407051 h 4267847"/>
              <a:gd name="connsiteX4" fmla="*/ 5398764 w 5462263"/>
              <a:gd name="connsiteY4" fmla="*/ 2413651 h 4267847"/>
              <a:gd name="connsiteX5" fmla="*/ 5462263 w 5462263"/>
              <a:gd name="connsiteY5" fmla="*/ 4267847 h 4267847"/>
              <a:gd name="connsiteX6" fmla="*/ 2833363 w 5462263"/>
              <a:gd name="connsiteY6" fmla="*/ 4255147 h 4267847"/>
              <a:gd name="connsiteX7" fmla="*/ 2134863 w 5462263"/>
              <a:gd name="connsiteY7" fmla="*/ 2185049 h 4267847"/>
              <a:gd name="connsiteX8" fmla="*/ 1093463 w 5462263"/>
              <a:gd name="connsiteY8" fmla="*/ 2108847 h 4267847"/>
              <a:gd name="connsiteX9" fmla="*/ 1263 w 5462263"/>
              <a:gd name="connsiteY9" fmla="*/ 1245250 h 4267847"/>
              <a:gd name="connsiteX10" fmla="*/ 575303 w 5462263"/>
              <a:gd name="connsiteY10" fmla="*/ 180990 h 4267847"/>
              <a:gd name="connsiteX0" fmla="*/ 572763 w 5462263"/>
              <a:gd name="connsiteY0" fmla="*/ 191148 h 4267847"/>
              <a:gd name="connsiteX1" fmla="*/ 839464 w 5462263"/>
              <a:gd name="connsiteY1" fmla="*/ 76850 h 4267847"/>
              <a:gd name="connsiteX2" fmla="*/ 1855464 w 5462263"/>
              <a:gd name="connsiteY2" fmla="*/ 13350 h 4267847"/>
              <a:gd name="connsiteX3" fmla="*/ 5309863 w 5462263"/>
              <a:gd name="connsiteY3" fmla="*/ 407051 h 4267847"/>
              <a:gd name="connsiteX4" fmla="*/ 5398764 w 5462263"/>
              <a:gd name="connsiteY4" fmla="*/ 2413651 h 4267847"/>
              <a:gd name="connsiteX5" fmla="*/ 5462263 w 5462263"/>
              <a:gd name="connsiteY5" fmla="*/ 4267847 h 4267847"/>
              <a:gd name="connsiteX6" fmla="*/ 2833363 w 5462263"/>
              <a:gd name="connsiteY6" fmla="*/ 4255147 h 4267847"/>
              <a:gd name="connsiteX7" fmla="*/ 2617463 w 5462263"/>
              <a:gd name="connsiteY7" fmla="*/ 2210449 h 4267847"/>
              <a:gd name="connsiteX8" fmla="*/ 1093463 w 5462263"/>
              <a:gd name="connsiteY8" fmla="*/ 2108847 h 4267847"/>
              <a:gd name="connsiteX9" fmla="*/ 1263 w 5462263"/>
              <a:gd name="connsiteY9" fmla="*/ 1245250 h 4267847"/>
              <a:gd name="connsiteX10" fmla="*/ 575303 w 5462263"/>
              <a:gd name="connsiteY10" fmla="*/ 180990 h 4267847"/>
              <a:gd name="connsiteX0" fmla="*/ 572763 w 5462263"/>
              <a:gd name="connsiteY0" fmla="*/ 191148 h 4267847"/>
              <a:gd name="connsiteX1" fmla="*/ 839464 w 5462263"/>
              <a:gd name="connsiteY1" fmla="*/ 76850 h 4267847"/>
              <a:gd name="connsiteX2" fmla="*/ 1855464 w 5462263"/>
              <a:gd name="connsiteY2" fmla="*/ 13350 h 4267847"/>
              <a:gd name="connsiteX3" fmla="*/ 5309863 w 5462263"/>
              <a:gd name="connsiteY3" fmla="*/ 407051 h 4267847"/>
              <a:gd name="connsiteX4" fmla="*/ 5398764 w 5462263"/>
              <a:gd name="connsiteY4" fmla="*/ 2413651 h 4267847"/>
              <a:gd name="connsiteX5" fmla="*/ 5462263 w 5462263"/>
              <a:gd name="connsiteY5" fmla="*/ 4267847 h 4267847"/>
              <a:gd name="connsiteX6" fmla="*/ 2833363 w 5462263"/>
              <a:gd name="connsiteY6" fmla="*/ 4255147 h 4267847"/>
              <a:gd name="connsiteX7" fmla="*/ 2617463 w 5462263"/>
              <a:gd name="connsiteY7" fmla="*/ 2210449 h 4267847"/>
              <a:gd name="connsiteX8" fmla="*/ 433065 w 5462263"/>
              <a:gd name="connsiteY8" fmla="*/ 2019951 h 4267847"/>
              <a:gd name="connsiteX9" fmla="*/ 1093463 w 5462263"/>
              <a:gd name="connsiteY9" fmla="*/ 2108847 h 4267847"/>
              <a:gd name="connsiteX10" fmla="*/ 1263 w 5462263"/>
              <a:gd name="connsiteY10" fmla="*/ 1245250 h 4267847"/>
              <a:gd name="connsiteX11" fmla="*/ 575303 w 5462263"/>
              <a:gd name="connsiteY11" fmla="*/ 180990 h 4267847"/>
              <a:gd name="connsiteX0" fmla="*/ 572763 w 5462263"/>
              <a:gd name="connsiteY0" fmla="*/ 191148 h 4267847"/>
              <a:gd name="connsiteX1" fmla="*/ 839464 w 5462263"/>
              <a:gd name="connsiteY1" fmla="*/ 76850 h 4267847"/>
              <a:gd name="connsiteX2" fmla="*/ 1855464 w 5462263"/>
              <a:gd name="connsiteY2" fmla="*/ 13350 h 4267847"/>
              <a:gd name="connsiteX3" fmla="*/ 5309863 w 5462263"/>
              <a:gd name="connsiteY3" fmla="*/ 407051 h 4267847"/>
              <a:gd name="connsiteX4" fmla="*/ 5398764 w 5462263"/>
              <a:gd name="connsiteY4" fmla="*/ 2413651 h 4267847"/>
              <a:gd name="connsiteX5" fmla="*/ 5462263 w 5462263"/>
              <a:gd name="connsiteY5" fmla="*/ 4267847 h 4267847"/>
              <a:gd name="connsiteX6" fmla="*/ 2833363 w 5462263"/>
              <a:gd name="connsiteY6" fmla="*/ 4255147 h 4267847"/>
              <a:gd name="connsiteX7" fmla="*/ 2617463 w 5462263"/>
              <a:gd name="connsiteY7" fmla="*/ 2210449 h 4267847"/>
              <a:gd name="connsiteX8" fmla="*/ 1093463 w 5462263"/>
              <a:gd name="connsiteY8" fmla="*/ 2108847 h 4267847"/>
              <a:gd name="connsiteX9" fmla="*/ 1263 w 5462263"/>
              <a:gd name="connsiteY9" fmla="*/ 1245250 h 4267847"/>
              <a:gd name="connsiteX10" fmla="*/ 575303 w 5462263"/>
              <a:gd name="connsiteY10" fmla="*/ 180990 h 4267847"/>
              <a:gd name="connsiteX0" fmla="*/ 572763 w 5462263"/>
              <a:gd name="connsiteY0" fmla="*/ 191148 h 4267847"/>
              <a:gd name="connsiteX1" fmla="*/ 839464 w 5462263"/>
              <a:gd name="connsiteY1" fmla="*/ 76850 h 4267847"/>
              <a:gd name="connsiteX2" fmla="*/ 1855464 w 5462263"/>
              <a:gd name="connsiteY2" fmla="*/ 13350 h 4267847"/>
              <a:gd name="connsiteX3" fmla="*/ 5309863 w 5462263"/>
              <a:gd name="connsiteY3" fmla="*/ 407051 h 4267847"/>
              <a:gd name="connsiteX4" fmla="*/ 5398764 w 5462263"/>
              <a:gd name="connsiteY4" fmla="*/ 2413651 h 4267847"/>
              <a:gd name="connsiteX5" fmla="*/ 5462263 w 5462263"/>
              <a:gd name="connsiteY5" fmla="*/ 4267847 h 4267847"/>
              <a:gd name="connsiteX6" fmla="*/ 2833363 w 5462263"/>
              <a:gd name="connsiteY6" fmla="*/ 4255147 h 4267847"/>
              <a:gd name="connsiteX7" fmla="*/ 2617463 w 5462263"/>
              <a:gd name="connsiteY7" fmla="*/ 2210449 h 4267847"/>
              <a:gd name="connsiteX8" fmla="*/ 1093463 w 5462263"/>
              <a:gd name="connsiteY8" fmla="*/ 2108847 h 4267847"/>
              <a:gd name="connsiteX9" fmla="*/ 1263 w 5462263"/>
              <a:gd name="connsiteY9" fmla="*/ 1245250 h 4267847"/>
              <a:gd name="connsiteX10" fmla="*/ 575303 w 5462263"/>
              <a:gd name="connsiteY10" fmla="*/ 180990 h 4267847"/>
              <a:gd name="connsiteX0" fmla="*/ 613321 w 5502821"/>
              <a:gd name="connsiteY0" fmla="*/ 191148 h 4267847"/>
              <a:gd name="connsiteX1" fmla="*/ 880022 w 5502821"/>
              <a:gd name="connsiteY1" fmla="*/ 76850 h 4267847"/>
              <a:gd name="connsiteX2" fmla="*/ 1896022 w 5502821"/>
              <a:gd name="connsiteY2" fmla="*/ 13350 h 4267847"/>
              <a:gd name="connsiteX3" fmla="*/ 5350421 w 5502821"/>
              <a:gd name="connsiteY3" fmla="*/ 407051 h 4267847"/>
              <a:gd name="connsiteX4" fmla="*/ 5439322 w 5502821"/>
              <a:gd name="connsiteY4" fmla="*/ 2413651 h 4267847"/>
              <a:gd name="connsiteX5" fmla="*/ 5502821 w 5502821"/>
              <a:gd name="connsiteY5" fmla="*/ 4267847 h 4267847"/>
              <a:gd name="connsiteX6" fmla="*/ 2873921 w 5502821"/>
              <a:gd name="connsiteY6" fmla="*/ 4255147 h 4267847"/>
              <a:gd name="connsiteX7" fmla="*/ 2658021 w 5502821"/>
              <a:gd name="connsiteY7" fmla="*/ 2210449 h 4267847"/>
              <a:gd name="connsiteX8" fmla="*/ 1134021 w 5502821"/>
              <a:gd name="connsiteY8" fmla="*/ 2108847 h 4267847"/>
              <a:gd name="connsiteX9" fmla="*/ 41821 w 5502821"/>
              <a:gd name="connsiteY9" fmla="*/ 1245250 h 4267847"/>
              <a:gd name="connsiteX10" fmla="*/ 107861 w 5502821"/>
              <a:gd name="connsiteY10" fmla="*/ 3190 h 4267847"/>
              <a:gd name="connsiteX0" fmla="*/ 613321 w 5502821"/>
              <a:gd name="connsiteY0" fmla="*/ 187958 h 4264657"/>
              <a:gd name="connsiteX1" fmla="*/ 1896022 w 5502821"/>
              <a:gd name="connsiteY1" fmla="*/ 10160 h 4264657"/>
              <a:gd name="connsiteX2" fmla="*/ 5350421 w 5502821"/>
              <a:gd name="connsiteY2" fmla="*/ 403861 h 4264657"/>
              <a:gd name="connsiteX3" fmla="*/ 5439322 w 5502821"/>
              <a:gd name="connsiteY3" fmla="*/ 2410461 h 4264657"/>
              <a:gd name="connsiteX4" fmla="*/ 5502821 w 5502821"/>
              <a:gd name="connsiteY4" fmla="*/ 4264657 h 4264657"/>
              <a:gd name="connsiteX5" fmla="*/ 2873921 w 5502821"/>
              <a:gd name="connsiteY5" fmla="*/ 4251957 h 4264657"/>
              <a:gd name="connsiteX6" fmla="*/ 2658021 w 5502821"/>
              <a:gd name="connsiteY6" fmla="*/ 2207259 h 4264657"/>
              <a:gd name="connsiteX7" fmla="*/ 1134021 w 5502821"/>
              <a:gd name="connsiteY7" fmla="*/ 2105657 h 4264657"/>
              <a:gd name="connsiteX8" fmla="*/ 41821 w 5502821"/>
              <a:gd name="connsiteY8" fmla="*/ 1242060 h 4264657"/>
              <a:gd name="connsiteX9" fmla="*/ 107861 w 5502821"/>
              <a:gd name="connsiteY9" fmla="*/ 0 h 4264657"/>
              <a:gd name="connsiteX0" fmla="*/ 1896022 w 5502821"/>
              <a:gd name="connsiteY0" fmla="*/ 10160 h 4264657"/>
              <a:gd name="connsiteX1" fmla="*/ 5350421 w 5502821"/>
              <a:gd name="connsiteY1" fmla="*/ 403861 h 4264657"/>
              <a:gd name="connsiteX2" fmla="*/ 5439322 w 5502821"/>
              <a:gd name="connsiteY2" fmla="*/ 2410461 h 4264657"/>
              <a:gd name="connsiteX3" fmla="*/ 5502821 w 5502821"/>
              <a:gd name="connsiteY3" fmla="*/ 4264657 h 4264657"/>
              <a:gd name="connsiteX4" fmla="*/ 2873921 w 5502821"/>
              <a:gd name="connsiteY4" fmla="*/ 4251957 h 4264657"/>
              <a:gd name="connsiteX5" fmla="*/ 2658021 w 5502821"/>
              <a:gd name="connsiteY5" fmla="*/ 2207259 h 4264657"/>
              <a:gd name="connsiteX6" fmla="*/ 1134021 w 5502821"/>
              <a:gd name="connsiteY6" fmla="*/ 2105657 h 4264657"/>
              <a:gd name="connsiteX7" fmla="*/ 41821 w 5502821"/>
              <a:gd name="connsiteY7" fmla="*/ 1242060 h 4264657"/>
              <a:gd name="connsiteX8" fmla="*/ 107861 w 5502821"/>
              <a:gd name="connsiteY8" fmla="*/ 0 h 4264657"/>
              <a:gd name="connsiteX0" fmla="*/ 1896022 w 5502821"/>
              <a:gd name="connsiteY0" fmla="*/ 10160 h 4264657"/>
              <a:gd name="connsiteX1" fmla="*/ 5350421 w 5502821"/>
              <a:gd name="connsiteY1" fmla="*/ 403861 h 4264657"/>
              <a:gd name="connsiteX2" fmla="*/ 5439322 w 5502821"/>
              <a:gd name="connsiteY2" fmla="*/ 2410461 h 4264657"/>
              <a:gd name="connsiteX3" fmla="*/ 5502821 w 5502821"/>
              <a:gd name="connsiteY3" fmla="*/ 4264657 h 4264657"/>
              <a:gd name="connsiteX4" fmla="*/ 2873921 w 5502821"/>
              <a:gd name="connsiteY4" fmla="*/ 4251957 h 4264657"/>
              <a:gd name="connsiteX5" fmla="*/ 2658021 w 5502821"/>
              <a:gd name="connsiteY5" fmla="*/ 2207259 h 4264657"/>
              <a:gd name="connsiteX6" fmla="*/ 1134021 w 5502821"/>
              <a:gd name="connsiteY6" fmla="*/ 2105657 h 4264657"/>
              <a:gd name="connsiteX7" fmla="*/ 41821 w 5502821"/>
              <a:gd name="connsiteY7" fmla="*/ 1242060 h 4264657"/>
              <a:gd name="connsiteX8" fmla="*/ 107861 w 5502821"/>
              <a:gd name="connsiteY8" fmla="*/ 0 h 4264657"/>
              <a:gd name="connsiteX9" fmla="*/ 1896022 w 5502821"/>
              <a:gd name="connsiteY9" fmla="*/ 10160 h 4264657"/>
              <a:gd name="connsiteX0" fmla="*/ 107861 w 5502821"/>
              <a:gd name="connsiteY0" fmla="*/ 0 h 4264657"/>
              <a:gd name="connsiteX1" fmla="*/ 5350421 w 5502821"/>
              <a:gd name="connsiteY1" fmla="*/ 403861 h 4264657"/>
              <a:gd name="connsiteX2" fmla="*/ 5439322 w 5502821"/>
              <a:gd name="connsiteY2" fmla="*/ 2410461 h 4264657"/>
              <a:gd name="connsiteX3" fmla="*/ 5502821 w 5502821"/>
              <a:gd name="connsiteY3" fmla="*/ 4264657 h 4264657"/>
              <a:gd name="connsiteX4" fmla="*/ 2873921 w 5502821"/>
              <a:gd name="connsiteY4" fmla="*/ 4251957 h 4264657"/>
              <a:gd name="connsiteX5" fmla="*/ 2658021 w 5502821"/>
              <a:gd name="connsiteY5" fmla="*/ 2207259 h 4264657"/>
              <a:gd name="connsiteX6" fmla="*/ 1134021 w 5502821"/>
              <a:gd name="connsiteY6" fmla="*/ 2105657 h 4264657"/>
              <a:gd name="connsiteX7" fmla="*/ 41821 w 5502821"/>
              <a:gd name="connsiteY7" fmla="*/ 1242060 h 4264657"/>
              <a:gd name="connsiteX8" fmla="*/ 107861 w 5502821"/>
              <a:gd name="connsiteY8" fmla="*/ 0 h 4264657"/>
              <a:gd name="connsiteX0" fmla="*/ 66040 w 5461000"/>
              <a:gd name="connsiteY0" fmla="*/ 0 h 4264657"/>
              <a:gd name="connsiteX1" fmla="*/ 5308600 w 5461000"/>
              <a:gd name="connsiteY1" fmla="*/ 403861 h 4264657"/>
              <a:gd name="connsiteX2" fmla="*/ 5397501 w 5461000"/>
              <a:gd name="connsiteY2" fmla="*/ 2410461 h 4264657"/>
              <a:gd name="connsiteX3" fmla="*/ 5461000 w 5461000"/>
              <a:gd name="connsiteY3" fmla="*/ 4264657 h 4264657"/>
              <a:gd name="connsiteX4" fmla="*/ 2832100 w 5461000"/>
              <a:gd name="connsiteY4" fmla="*/ 4251957 h 4264657"/>
              <a:gd name="connsiteX5" fmla="*/ 2616200 w 5461000"/>
              <a:gd name="connsiteY5" fmla="*/ 2207259 h 4264657"/>
              <a:gd name="connsiteX6" fmla="*/ 1092200 w 5461000"/>
              <a:gd name="connsiteY6" fmla="*/ 2105657 h 4264657"/>
              <a:gd name="connsiteX7" fmla="*/ 0 w 5461000"/>
              <a:gd name="connsiteY7" fmla="*/ 1242060 h 4264657"/>
              <a:gd name="connsiteX8" fmla="*/ 66040 w 5461000"/>
              <a:gd name="connsiteY8" fmla="*/ 0 h 4264657"/>
              <a:gd name="connsiteX0" fmla="*/ 66040 w 5461000"/>
              <a:gd name="connsiteY0" fmla="*/ 0 h 4264657"/>
              <a:gd name="connsiteX1" fmla="*/ 5308600 w 5461000"/>
              <a:gd name="connsiteY1" fmla="*/ 403861 h 4264657"/>
              <a:gd name="connsiteX2" fmla="*/ 5397501 w 5461000"/>
              <a:gd name="connsiteY2" fmla="*/ 2410461 h 4264657"/>
              <a:gd name="connsiteX3" fmla="*/ 5461000 w 5461000"/>
              <a:gd name="connsiteY3" fmla="*/ 4264657 h 4264657"/>
              <a:gd name="connsiteX4" fmla="*/ 2832100 w 5461000"/>
              <a:gd name="connsiteY4" fmla="*/ 4251957 h 4264657"/>
              <a:gd name="connsiteX5" fmla="*/ 2616200 w 5461000"/>
              <a:gd name="connsiteY5" fmla="*/ 2207259 h 4264657"/>
              <a:gd name="connsiteX6" fmla="*/ 1092200 w 5461000"/>
              <a:gd name="connsiteY6" fmla="*/ 2105657 h 4264657"/>
              <a:gd name="connsiteX7" fmla="*/ 0 w 5461000"/>
              <a:gd name="connsiteY7" fmla="*/ 1242060 h 4264657"/>
              <a:gd name="connsiteX8" fmla="*/ 66040 w 5461000"/>
              <a:gd name="connsiteY8" fmla="*/ 0 h 4264657"/>
              <a:gd name="connsiteX0" fmla="*/ 414343 w 5809303"/>
              <a:gd name="connsiteY0" fmla="*/ 103253 h 4367910"/>
              <a:gd name="connsiteX1" fmla="*/ 5771203 w 5809303"/>
              <a:gd name="connsiteY1" fmla="*/ 62614 h 4367910"/>
              <a:gd name="connsiteX2" fmla="*/ 5745804 w 5809303"/>
              <a:gd name="connsiteY2" fmla="*/ 2513714 h 4367910"/>
              <a:gd name="connsiteX3" fmla="*/ 5809303 w 5809303"/>
              <a:gd name="connsiteY3" fmla="*/ 4367910 h 4367910"/>
              <a:gd name="connsiteX4" fmla="*/ 3180403 w 5809303"/>
              <a:gd name="connsiteY4" fmla="*/ 4355210 h 4367910"/>
              <a:gd name="connsiteX5" fmla="*/ 2964503 w 5809303"/>
              <a:gd name="connsiteY5" fmla="*/ 2310512 h 4367910"/>
              <a:gd name="connsiteX6" fmla="*/ 1440503 w 5809303"/>
              <a:gd name="connsiteY6" fmla="*/ 2208910 h 4367910"/>
              <a:gd name="connsiteX7" fmla="*/ 348303 w 5809303"/>
              <a:gd name="connsiteY7" fmla="*/ 1345313 h 4367910"/>
              <a:gd name="connsiteX8" fmla="*/ 414343 w 5809303"/>
              <a:gd name="connsiteY8" fmla="*/ 103253 h 4367910"/>
              <a:gd name="connsiteX0" fmla="*/ 66040 w 5461000"/>
              <a:gd name="connsiteY0" fmla="*/ 103253 h 4367910"/>
              <a:gd name="connsiteX1" fmla="*/ 5422900 w 5461000"/>
              <a:gd name="connsiteY1" fmla="*/ 62614 h 4367910"/>
              <a:gd name="connsiteX2" fmla="*/ 5397501 w 5461000"/>
              <a:gd name="connsiteY2" fmla="*/ 2513714 h 4367910"/>
              <a:gd name="connsiteX3" fmla="*/ 5461000 w 5461000"/>
              <a:gd name="connsiteY3" fmla="*/ 4367910 h 4367910"/>
              <a:gd name="connsiteX4" fmla="*/ 2832100 w 5461000"/>
              <a:gd name="connsiteY4" fmla="*/ 4355210 h 4367910"/>
              <a:gd name="connsiteX5" fmla="*/ 2616200 w 5461000"/>
              <a:gd name="connsiteY5" fmla="*/ 2310512 h 4367910"/>
              <a:gd name="connsiteX6" fmla="*/ 1092200 w 5461000"/>
              <a:gd name="connsiteY6" fmla="*/ 2208910 h 4367910"/>
              <a:gd name="connsiteX7" fmla="*/ 0 w 5461000"/>
              <a:gd name="connsiteY7" fmla="*/ 1345313 h 4367910"/>
              <a:gd name="connsiteX8" fmla="*/ 66040 w 5461000"/>
              <a:gd name="connsiteY8" fmla="*/ 103253 h 4367910"/>
              <a:gd name="connsiteX0" fmla="*/ 15240 w 5461000"/>
              <a:gd name="connsiteY0" fmla="*/ 86782 h 4414939"/>
              <a:gd name="connsiteX1" fmla="*/ 5422900 w 5461000"/>
              <a:gd name="connsiteY1" fmla="*/ 109643 h 4414939"/>
              <a:gd name="connsiteX2" fmla="*/ 5397501 w 5461000"/>
              <a:gd name="connsiteY2" fmla="*/ 2560743 h 4414939"/>
              <a:gd name="connsiteX3" fmla="*/ 5461000 w 5461000"/>
              <a:gd name="connsiteY3" fmla="*/ 4414939 h 4414939"/>
              <a:gd name="connsiteX4" fmla="*/ 2832100 w 5461000"/>
              <a:gd name="connsiteY4" fmla="*/ 4402239 h 4414939"/>
              <a:gd name="connsiteX5" fmla="*/ 2616200 w 5461000"/>
              <a:gd name="connsiteY5" fmla="*/ 2357541 h 4414939"/>
              <a:gd name="connsiteX6" fmla="*/ 1092200 w 5461000"/>
              <a:gd name="connsiteY6" fmla="*/ 2255939 h 4414939"/>
              <a:gd name="connsiteX7" fmla="*/ 0 w 5461000"/>
              <a:gd name="connsiteY7" fmla="*/ 1392342 h 4414939"/>
              <a:gd name="connsiteX8" fmla="*/ 15240 w 5461000"/>
              <a:gd name="connsiteY8" fmla="*/ 86782 h 4414939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616200 w 5461000"/>
              <a:gd name="connsiteY5" fmla="*/ 2270759 h 4328157"/>
              <a:gd name="connsiteX6" fmla="*/ 1092200 w 5461000"/>
              <a:gd name="connsiteY6" fmla="*/ 2169157 h 4328157"/>
              <a:gd name="connsiteX7" fmla="*/ 0 w 5461000"/>
              <a:gd name="connsiteY7" fmla="*/ 1305560 h 4328157"/>
              <a:gd name="connsiteX8" fmla="*/ 15240 w 5461000"/>
              <a:gd name="connsiteY8" fmla="*/ 0 h 43281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755901 w 5461000"/>
              <a:gd name="connsiteY5" fmla="*/ 2181862 h 4328157"/>
              <a:gd name="connsiteX6" fmla="*/ 2616200 w 5461000"/>
              <a:gd name="connsiteY6" fmla="*/ 2270759 h 4328157"/>
              <a:gd name="connsiteX7" fmla="*/ 1092200 w 5461000"/>
              <a:gd name="connsiteY7" fmla="*/ 2169157 h 4328157"/>
              <a:gd name="connsiteX8" fmla="*/ 0 w 5461000"/>
              <a:gd name="connsiteY8" fmla="*/ 1305560 h 4328157"/>
              <a:gd name="connsiteX9" fmla="*/ 15240 w 5461000"/>
              <a:gd name="connsiteY9" fmla="*/ 0 h 43281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755901 w 5461000"/>
              <a:gd name="connsiteY5" fmla="*/ 2181862 h 4328157"/>
              <a:gd name="connsiteX6" fmla="*/ 2616200 w 5461000"/>
              <a:gd name="connsiteY6" fmla="*/ 2270759 h 4328157"/>
              <a:gd name="connsiteX7" fmla="*/ 2552701 w 5461000"/>
              <a:gd name="connsiteY7" fmla="*/ 2181862 h 4328157"/>
              <a:gd name="connsiteX8" fmla="*/ 1092200 w 5461000"/>
              <a:gd name="connsiteY8" fmla="*/ 2169157 h 4328157"/>
              <a:gd name="connsiteX9" fmla="*/ 0 w 5461000"/>
              <a:gd name="connsiteY9" fmla="*/ 1305560 h 4328157"/>
              <a:gd name="connsiteX10" fmla="*/ 15240 w 5461000"/>
              <a:gd name="connsiteY10" fmla="*/ 0 h 43281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755901 w 5461000"/>
              <a:gd name="connsiteY5" fmla="*/ 2181862 h 4328157"/>
              <a:gd name="connsiteX6" fmla="*/ 2616200 w 5461000"/>
              <a:gd name="connsiteY6" fmla="*/ 2270759 h 4328157"/>
              <a:gd name="connsiteX7" fmla="*/ 2730501 w 5461000"/>
              <a:gd name="connsiteY7" fmla="*/ 2181862 h 4328157"/>
              <a:gd name="connsiteX8" fmla="*/ 1092200 w 5461000"/>
              <a:gd name="connsiteY8" fmla="*/ 2169157 h 4328157"/>
              <a:gd name="connsiteX9" fmla="*/ 0 w 5461000"/>
              <a:gd name="connsiteY9" fmla="*/ 1305560 h 4328157"/>
              <a:gd name="connsiteX10" fmla="*/ 15240 w 5461000"/>
              <a:gd name="connsiteY10" fmla="*/ 0 h 43281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755901 w 5461000"/>
              <a:gd name="connsiteY5" fmla="*/ 2181862 h 4328157"/>
              <a:gd name="connsiteX6" fmla="*/ 2730501 w 5461000"/>
              <a:gd name="connsiteY6" fmla="*/ 2181862 h 4328157"/>
              <a:gd name="connsiteX7" fmla="*/ 1092200 w 5461000"/>
              <a:gd name="connsiteY7" fmla="*/ 2169157 h 4328157"/>
              <a:gd name="connsiteX8" fmla="*/ 0 w 5461000"/>
              <a:gd name="connsiteY8" fmla="*/ 1305560 h 4328157"/>
              <a:gd name="connsiteX9" fmla="*/ 15240 w 5461000"/>
              <a:gd name="connsiteY9" fmla="*/ 0 h 43281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755901 w 5461000"/>
              <a:gd name="connsiteY5" fmla="*/ 2181862 h 4328157"/>
              <a:gd name="connsiteX6" fmla="*/ 2730501 w 5461000"/>
              <a:gd name="connsiteY6" fmla="*/ 2181862 h 4328157"/>
              <a:gd name="connsiteX7" fmla="*/ 1092200 w 5461000"/>
              <a:gd name="connsiteY7" fmla="*/ 2169157 h 4328157"/>
              <a:gd name="connsiteX8" fmla="*/ 0 w 5461000"/>
              <a:gd name="connsiteY8" fmla="*/ 1305560 h 4328157"/>
              <a:gd name="connsiteX9" fmla="*/ 15240 w 5461000"/>
              <a:gd name="connsiteY9" fmla="*/ 0 h 43281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832100 w 5461000"/>
              <a:gd name="connsiteY4" fmla="*/ 4315457 h 4328157"/>
              <a:gd name="connsiteX5" fmla="*/ 2755901 w 5461000"/>
              <a:gd name="connsiteY5" fmla="*/ 2181862 h 4328157"/>
              <a:gd name="connsiteX6" fmla="*/ 2730501 w 5461000"/>
              <a:gd name="connsiteY6" fmla="*/ 2181862 h 4328157"/>
              <a:gd name="connsiteX7" fmla="*/ 1092200 w 5461000"/>
              <a:gd name="connsiteY7" fmla="*/ 2169157 h 4328157"/>
              <a:gd name="connsiteX8" fmla="*/ 0 w 5461000"/>
              <a:gd name="connsiteY8" fmla="*/ 1305560 h 4328157"/>
              <a:gd name="connsiteX9" fmla="*/ 15240 w 5461000"/>
              <a:gd name="connsiteY9" fmla="*/ 0 h 4328157"/>
              <a:gd name="connsiteX0" fmla="*/ 15240 w 5461000"/>
              <a:gd name="connsiteY0" fmla="*/ 0 h 4340857"/>
              <a:gd name="connsiteX1" fmla="*/ 5422900 w 5461000"/>
              <a:gd name="connsiteY1" fmla="*/ 22861 h 4340857"/>
              <a:gd name="connsiteX2" fmla="*/ 5397501 w 5461000"/>
              <a:gd name="connsiteY2" fmla="*/ 2473961 h 4340857"/>
              <a:gd name="connsiteX3" fmla="*/ 5461000 w 5461000"/>
              <a:gd name="connsiteY3" fmla="*/ 4328157 h 4340857"/>
              <a:gd name="connsiteX4" fmla="*/ 2730500 w 5461000"/>
              <a:gd name="connsiteY4" fmla="*/ 4340857 h 4340857"/>
              <a:gd name="connsiteX5" fmla="*/ 2755901 w 5461000"/>
              <a:gd name="connsiteY5" fmla="*/ 2181862 h 4340857"/>
              <a:gd name="connsiteX6" fmla="*/ 2730501 w 5461000"/>
              <a:gd name="connsiteY6" fmla="*/ 2181862 h 4340857"/>
              <a:gd name="connsiteX7" fmla="*/ 1092200 w 5461000"/>
              <a:gd name="connsiteY7" fmla="*/ 2169157 h 4340857"/>
              <a:gd name="connsiteX8" fmla="*/ 0 w 5461000"/>
              <a:gd name="connsiteY8" fmla="*/ 1305560 h 4340857"/>
              <a:gd name="connsiteX9" fmla="*/ 15240 w 5461000"/>
              <a:gd name="connsiteY9" fmla="*/ 0 h 4340857"/>
              <a:gd name="connsiteX0" fmla="*/ 15240 w 5461000"/>
              <a:gd name="connsiteY0" fmla="*/ 0 h 4328157"/>
              <a:gd name="connsiteX1" fmla="*/ 5422900 w 5461000"/>
              <a:gd name="connsiteY1" fmla="*/ 22861 h 4328157"/>
              <a:gd name="connsiteX2" fmla="*/ 5397501 w 5461000"/>
              <a:gd name="connsiteY2" fmla="*/ 2473961 h 4328157"/>
              <a:gd name="connsiteX3" fmla="*/ 5461000 w 5461000"/>
              <a:gd name="connsiteY3" fmla="*/ 4328157 h 4328157"/>
              <a:gd name="connsiteX4" fmla="*/ 2755900 w 5461000"/>
              <a:gd name="connsiteY4" fmla="*/ 4302757 h 4328157"/>
              <a:gd name="connsiteX5" fmla="*/ 2755901 w 5461000"/>
              <a:gd name="connsiteY5" fmla="*/ 2181862 h 4328157"/>
              <a:gd name="connsiteX6" fmla="*/ 2730501 w 5461000"/>
              <a:gd name="connsiteY6" fmla="*/ 2181862 h 4328157"/>
              <a:gd name="connsiteX7" fmla="*/ 1092200 w 5461000"/>
              <a:gd name="connsiteY7" fmla="*/ 2169157 h 4328157"/>
              <a:gd name="connsiteX8" fmla="*/ 0 w 5461000"/>
              <a:gd name="connsiteY8" fmla="*/ 1305560 h 4328157"/>
              <a:gd name="connsiteX9" fmla="*/ 15240 w 5461000"/>
              <a:gd name="connsiteY9" fmla="*/ 0 h 4328157"/>
              <a:gd name="connsiteX0" fmla="*/ 15240 w 5836552"/>
              <a:gd name="connsiteY0" fmla="*/ 0 h 4328157"/>
              <a:gd name="connsiteX1" fmla="*/ 5422900 w 5836552"/>
              <a:gd name="connsiteY1" fmla="*/ 22861 h 4328157"/>
              <a:gd name="connsiteX2" fmla="*/ 5477379 w 5836552"/>
              <a:gd name="connsiteY2" fmla="*/ 2181862 h 4328157"/>
              <a:gd name="connsiteX3" fmla="*/ 5397501 w 5836552"/>
              <a:gd name="connsiteY3" fmla="*/ 2473961 h 4328157"/>
              <a:gd name="connsiteX4" fmla="*/ 5461000 w 5836552"/>
              <a:gd name="connsiteY4" fmla="*/ 4328157 h 4328157"/>
              <a:gd name="connsiteX5" fmla="*/ 2755900 w 5836552"/>
              <a:gd name="connsiteY5" fmla="*/ 4302757 h 4328157"/>
              <a:gd name="connsiteX6" fmla="*/ 2755901 w 5836552"/>
              <a:gd name="connsiteY6" fmla="*/ 2181862 h 4328157"/>
              <a:gd name="connsiteX7" fmla="*/ 2730501 w 5836552"/>
              <a:gd name="connsiteY7" fmla="*/ 2181862 h 4328157"/>
              <a:gd name="connsiteX8" fmla="*/ 1092200 w 5836552"/>
              <a:gd name="connsiteY8" fmla="*/ 2169157 h 4328157"/>
              <a:gd name="connsiteX9" fmla="*/ 0 w 5836552"/>
              <a:gd name="connsiteY9" fmla="*/ 1305560 h 4328157"/>
              <a:gd name="connsiteX10" fmla="*/ 15240 w 5836552"/>
              <a:gd name="connsiteY10" fmla="*/ 0 h 4328157"/>
              <a:gd name="connsiteX0" fmla="*/ 15240 w 5477379"/>
              <a:gd name="connsiteY0" fmla="*/ 0 h 4328157"/>
              <a:gd name="connsiteX1" fmla="*/ 5422900 w 5477379"/>
              <a:gd name="connsiteY1" fmla="*/ 22861 h 4328157"/>
              <a:gd name="connsiteX2" fmla="*/ 5477379 w 5477379"/>
              <a:gd name="connsiteY2" fmla="*/ 2181862 h 4328157"/>
              <a:gd name="connsiteX3" fmla="*/ 5397501 w 5477379"/>
              <a:gd name="connsiteY3" fmla="*/ 2473961 h 4328157"/>
              <a:gd name="connsiteX4" fmla="*/ 5461000 w 5477379"/>
              <a:gd name="connsiteY4" fmla="*/ 4328157 h 4328157"/>
              <a:gd name="connsiteX5" fmla="*/ 2755900 w 5477379"/>
              <a:gd name="connsiteY5" fmla="*/ 4302757 h 4328157"/>
              <a:gd name="connsiteX6" fmla="*/ 2755901 w 5477379"/>
              <a:gd name="connsiteY6" fmla="*/ 2181862 h 4328157"/>
              <a:gd name="connsiteX7" fmla="*/ 2730501 w 5477379"/>
              <a:gd name="connsiteY7" fmla="*/ 2181862 h 4328157"/>
              <a:gd name="connsiteX8" fmla="*/ 1092200 w 5477379"/>
              <a:gd name="connsiteY8" fmla="*/ 2169157 h 4328157"/>
              <a:gd name="connsiteX9" fmla="*/ 0 w 5477379"/>
              <a:gd name="connsiteY9" fmla="*/ 1305560 h 4328157"/>
              <a:gd name="connsiteX10" fmla="*/ 15240 w 5477379"/>
              <a:gd name="connsiteY10" fmla="*/ 0 h 4328157"/>
              <a:gd name="connsiteX0" fmla="*/ 5397501 w 5568819"/>
              <a:gd name="connsiteY0" fmla="*/ 2473961 h 4328157"/>
              <a:gd name="connsiteX1" fmla="*/ 5461000 w 5568819"/>
              <a:gd name="connsiteY1" fmla="*/ 4328157 h 4328157"/>
              <a:gd name="connsiteX2" fmla="*/ 2755900 w 5568819"/>
              <a:gd name="connsiteY2" fmla="*/ 4302757 h 4328157"/>
              <a:gd name="connsiteX3" fmla="*/ 2755901 w 5568819"/>
              <a:gd name="connsiteY3" fmla="*/ 2181862 h 4328157"/>
              <a:gd name="connsiteX4" fmla="*/ 2730501 w 5568819"/>
              <a:gd name="connsiteY4" fmla="*/ 2181862 h 4328157"/>
              <a:gd name="connsiteX5" fmla="*/ 1092200 w 5568819"/>
              <a:gd name="connsiteY5" fmla="*/ 2169157 h 4328157"/>
              <a:gd name="connsiteX6" fmla="*/ 0 w 5568819"/>
              <a:gd name="connsiteY6" fmla="*/ 1305560 h 4328157"/>
              <a:gd name="connsiteX7" fmla="*/ 15240 w 5568819"/>
              <a:gd name="connsiteY7" fmla="*/ 0 h 4328157"/>
              <a:gd name="connsiteX8" fmla="*/ 5422900 w 5568819"/>
              <a:gd name="connsiteY8" fmla="*/ 22861 h 4328157"/>
              <a:gd name="connsiteX9" fmla="*/ 5568819 w 5568819"/>
              <a:gd name="connsiteY9" fmla="*/ 2273302 h 4328157"/>
              <a:gd name="connsiteX0" fmla="*/ 5397501 w 5461000"/>
              <a:gd name="connsiteY0" fmla="*/ 2473961 h 4328157"/>
              <a:gd name="connsiteX1" fmla="*/ 5461000 w 5461000"/>
              <a:gd name="connsiteY1" fmla="*/ 4328157 h 4328157"/>
              <a:gd name="connsiteX2" fmla="*/ 2755900 w 5461000"/>
              <a:gd name="connsiteY2" fmla="*/ 4302757 h 4328157"/>
              <a:gd name="connsiteX3" fmla="*/ 2755901 w 5461000"/>
              <a:gd name="connsiteY3" fmla="*/ 2181862 h 4328157"/>
              <a:gd name="connsiteX4" fmla="*/ 2730501 w 5461000"/>
              <a:gd name="connsiteY4" fmla="*/ 2181862 h 4328157"/>
              <a:gd name="connsiteX5" fmla="*/ 1092200 w 5461000"/>
              <a:gd name="connsiteY5" fmla="*/ 2169157 h 4328157"/>
              <a:gd name="connsiteX6" fmla="*/ 0 w 5461000"/>
              <a:gd name="connsiteY6" fmla="*/ 1305560 h 4328157"/>
              <a:gd name="connsiteX7" fmla="*/ 15240 w 5461000"/>
              <a:gd name="connsiteY7" fmla="*/ 0 h 4328157"/>
              <a:gd name="connsiteX8" fmla="*/ 5422900 w 5461000"/>
              <a:gd name="connsiteY8" fmla="*/ 22861 h 4328157"/>
              <a:gd name="connsiteX9" fmla="*/ 5416419 w 5461000"/>
              <a:gd name="connsiteY9" fmla="*/ 2336802 h 4328157"/>
              <a:gd name="connsiteX0" fmla="*/ 5397501 w 5647571"/>
              <a:gd name="connsiteY0" fmla="*/ 2473961 h 4328157"/>
              <a:gd name="connsiteX1" fmla="*/ 5413880 w 5647571"/>
              <a:gd name="connsiteY1" fmla="*/ 2346962 h 4328157"/>
              <a:gd name="connsiteX2" fmla="*/ 5461000 w 5647571"/>
              <a:gd name="connsiteY2" fmla="*/ 4328157 h 4328157"/>
              <a:gd name="connsiteX3" fmla="*/ 2755900 w 5647571"/>
              <a:gd name="connsiteY3" fmla="*/ 4302757 h 4328157"/>
              <a:gd name="connsiteX4" fmla="*/ 2755901 w 5647571"/>
              <a:gd name="connsiteY4" fmla="*/ 2181862 h 4328157"/>
              <a:gd name="connsiteX5" fmla="*/ 2730501 w 5647571"/>
              <a:gd name="connsiteY5" fmla="*/ 2181862 h 4328157"/>
              <a:gd name="connsiteX6" fmla="*/ 1092200 w 5647571"/>
              <a:gd name="connsiteY6" fmla="*/ 2169157 h 4328157"/>
              <a:gd name="connsiteX7" fmla="*/ 0 w 5647571"/>
              <a:gd name="connsiteY7" fmla="*/ 1305560 h 4328157"/>
              <a:gd name="connsiteX8" fmla="*/ 15240 w 5647571"/>
              <a:gd name="connsiteY8" fmla="*/ 0 h 4328157"/>
              <a:gd name="connsiteX9" fmla="*/ 5422900 w 5647571"/>
              <a:gd name="connsiteY9" fmla="*/ 22861 h 4328157"/>
              <a:gd name="connsiteX10" fmla="*/ 5416419 w 5647571"/>
              <a:gd name="connsiteY10" fmla="*/ 2336802 h 4328157"/>
              <a:gd name="connsiteX0" fmla="*/ 5397501 w 5461000"/>
              <a:gd name="connsiteY0" fmla="*/ 2473961 h 4328157"/>
              <a:gd name="connsiteX1" fmla="*/ 5413880 w 5461000"/>
              <a:gd name="connsiteY1" fmla="*/ 2346962 h 4328157"/>
              <a:gd name="connsiteX2" fmla="*/ 5461000 w 5461000"/>
              <a:gd name="connsiteY2" fmla="*/ 4328157 h 4328157"/>
              <a:gd name="connsiteX3" fmla="*/ 2755900 w 5461000"/>
              <a:gd name="connsiteY3" fmla="*/ 4302757 h 4328157"/>
              <a:gd name="connsiteX4" fmla="*/ 2755901 w 5461000"/>
              <a:gd name="connsiteY4" fmla="*/ 2181862 h 4328157"/>
              <a:gd name="connsiteX5" fmla="*/ 2730501 w 5461000"/>
              <a:gd name="connsiteY5" fmla="*/ 2181862 h 4328157"/>
              <a:gd name="connsiteX6" fmla="*/ 1092200 w 5461000"/>
              <a:gd name="connsiteY6" fmla="*/ 2169157 h 4328157"/>
              <a:gd name="connsiteX7" fmla="*/ 0 w 5461000"/>
              <a:gd name="connsiteY7" fmla="*/ 1305560 h 4328157"/>
              <a:gd name="connsiteX8" fmla="*/ 15240 w 5461000"/>
              <a:gd name="connsiteY8" fmla="*/ 0 h 4328157"/>
              <a:gd name="connsiteX9" fmla="*/ 5422900 w 5461000"/>
              <a:gd name="connsiteY9" fmla="*/ 22861 h 4328157"/>
              <a:gd name="connsiteX10" fmla="*/ 5416419 w 5461000"/>
              <a:gd name="connsiteY10" fmla="*/ 2336802 h 432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1000" h="4328157">
                <a:moveTo>
                  <a:pt x="5397501" y="2473961"/>
                </a:moveTo>
                <a:cubicBezTo>
                  <a:pt x="5398114" y="2482428"/>
                  <a:pt x="5403297" y="2037929"/>
                  <a:pt x="5413880" y="2346962"/>
                </a:cubicBezTo>
                <a:lnTo>
                  <a:pt x="5461000" y="4328157"/>
                </a:lnTo>
                <a:lnTo>
                  <a:pt x="2755900" y="4302757"/>
                </a:lnTo>
                <a:cubicBezTo>
                  <a:pt x="2755900" y="3595792"/>
                  <a:pt x="2755901" y="2888827"/>
                  <a:pt x="2755901" y="2181862"/>
                </a:cubicBezTo>
                <a:lnTo>
                  <a:pt x="2730501" y="2181862"/>
                </a:lnTo>
                <a:lnTo>
                  <a:pt x="1092200" y="2169157"/>
                </a:lnTo>
                <a:lnTo>
                  <a:pt x="0" y="1305560"/>
                </a:lnTo>
                <a:lnTo>
                  <a:pt x="15240" y="0"/>
                </a:lnTo>
                <a:lnTo>
                  <a:pt x="5422900" y="22861"/>
                </a:lnTo>
                <a:cubicBezTo>
                  <a:pt x="5441060" y="742528"/>
                  <a:pt x="5416419" y="2336802"/>
                  <a:pt x="5416419" y="2336802"/>
                </a:cubicBezTo>
              </a:path>
            </a:pathLst>
          </a:custGeom>
          <a:ln w="603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1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8479" y="271105"/>
            <a:ext cx="1518817" cy="6677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Contributor</a:t>
            </a:r>
          </a:p>
          <a:p>
            <a:pPr algn="ctr"/>
            <a:r>
              <a:rPr lang="en-US" sz="1200" dirty="0" smtClean="0"/>
              <a:t>Bibliographic Records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17334" y="1419693"/>
            <a:ext cx="2173809" cy="89039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Metadata Management (</a:t>
            </a:r>
            <a:r>
              <a:rPr lang="en-US" sz="1200" dirty="0" err="1" smtClean="0"/>
              <a:t>Zephir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343886" y="2869097"/>
            <a:ext cx="1649749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Access Processing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297854" y="3129476"/>
            <a:ext cx="1833056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Ingest Framework (Feed)</a:t>
            </a:r>
            <a:endParaRPr lang="en-US" sz="1200" dirty="0"/>
          </a:p>
        </p:txBody>
      </p:sp>
      <p:sp>
        <p:nvSpPr>
          <p:cNvPr id="13" name="Can 12"/>
          <p:cNvSpPr/>
          <p:nvPr/>
        </p:nvSpPr>
        <p:spPr>
          <a:xfrm>
            <a:off x="4134191" y="3307747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Rights DB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63354" y="2514911"/>
            <a:ext cx="576108" cy="599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721746" y="2310086"/>
            <a:ext cx="635408" cy="608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79510" y="2310086"/>
            <a:ext cx="759268" cy="481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4134191" y="4453450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Catalog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130900" y="5669718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Bib API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114699" y="4161771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OAI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297854" y="2086137"/>
            <a:ext cx="98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Identifiers of ingested objects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4456" y="2516410"/>
            <a:ext cx="145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Metadata about newly-loaded records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68761" y="2162537"/>
            <a:ext cx="104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Zephir</a:t>
            </a:r>
            <a:r>
              <a:rPr lang="en-US" sz="1200" dirty="0" smtClean="0"/>
              <a:t> daily export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09674" y="3624900"/>
            <a:ext cx="75918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595711" y="5113973"/>
            <a:ext cx="5" cy="469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79510" y="3828335"/>
            <a:ext cx="0" cy="292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044321" y="3908572"/>
            <a:ext cx="941010" cy="733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606707" y="3828335"/>
            <a:ext cx="0" cy="510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an 61"/>
          <p:cNvSpPr/>
          <p:nvPr/>
        </p:nvSpPr>
        <p:spPr>
          <a:xfrm>
            <a:off x="6177123" y="4538804"/>
            <a:ext cx="2160387" cy="765276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Object Repository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279848" y="4100774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279848" y="5427160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165999" y="5040302"/>
            <a:ext cx="1503211" cy="958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595716" y="4006776"/>
            <a:ext cx="0" cy="332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467728" y="1013624"/>
            <a:ext cx="9450" cy="38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an 35"/>
          <p:cNvSpPr/>
          <p:nvPr/>
        </p:nvSpPr>
        <p:spPr>
          <a:xfrm>
            <a:off x="6815037" y="5850356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Catalog + Full Text</a:t>
            </a:r>
            <a:endParaRPr lang="en-US" sz="1200" dirty="0"/>
          </a:p>
        </p:txBody>
      </p:sp>
      <p:sp>
        <p:nvSpPr>
          <p:cNvPr id="2" name="Document 1"/>
          <p:cNvSpPr/>
          <p:nvPr/>
        </p:nvSpPr>
        <p:spPr>
          <a:xfrm>
            <a:off x="981920" y="4387229"/>
            <a:ext cx="890337" cy="536855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Hathifiles</a:t>
            </a:r>
            <a:endParaRPr lang="en-US" sz="1200" dirty="0"/>
          </a:p>
        </p:txBody>
      </p:sp>
      <p:sp>
        <p:nvSpPr>
          <p:cNvPr id="18" name="Magnetic Disk 17"/>
          <p:cNvSpPr/>
          <p:nvPr/>
        </p:nvSpPr>
        <p:spPr>
          <a:xfrm>
            <a:off x="821351" y="5884308"/>
            <a:ext cx="914400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WorldCat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343886" y="5040302"/>
            <a:ext cx="0" cy="760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Magnetic Disk 64"/>
          <p:cNvSpPr/>
          <p:nvPr/>
        </p:nvSpPr>
        <p:spPr>
          <a:xfrm>
            <a:off x="2168761" y="5113973"/>
            <a:ext cx="932084" cy="908012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Individual library catalogs, etc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606707" y="4924084"/>
            <a:ext cx="483075" cy="560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1832139" y="6021985"/>
            <a:ext cx="2136724" cy="316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3189890" y="5583833"/>
            <a:ext cx="795441" cy="216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2646607" y="4715558"/>
            <a:ext cx="0" cy="36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431800" y="2095500"/>
            <a:ext cx="7721600" cy="4432300"/>
          </a:xfrm>
          <a:custGeom>
            <a:avLst/>
            <a:gdLst>
              <a:gd name="connsiteX0" fmla="*/ 0 w 7708900"/>
              <a:gd name="connsiteY0" fmla="*/ 25400 h 4406900"/>
              <a:gd name="connsiteX1" fmla="*/ 2755900 w 7708900"/>
              <a:gd name="connsiteY1" fmla="*/ 0 h 4406900"/>
              <a:gd name="connsiteX2" fmla="*/ 5410200 w 7708900"/>
              <a:gd name="connsiteY2" fmla="*/ 1765300 h 4406900"/>
              <a:gd name="connsiteX3" fmla="*/ 5448300 w 7708900"/>
              <a:gd name="connsiteY3" fmla="*/ 3200400 h 4406900"/>
              <a:gd name="connsiteX4" fmla="*/ 7708900 w 7708900"/>
              <a:gd name="connsiteY4" fmla="*/ 3263900 h 4406900"/>
              <a:gd name="connsiteX5" fmla="*/ 7696200 w 7708900"/>
              <a:gd name="connsiteY5" fmla="*/ 4406900 h 4406900"/>
              <a:gd name="connsiteX6" fmla="*/ 3390900 w 7708900"/>
              <a:gd name="connsiteY6" fmla="*/ 4381500 h 4406900"/>
              <a:gd name="connsiteX7" fmla="*/ 3403600 w 7708900"/>
              <a:gd name="connsiteY7" fmla="*/ 2908300 h 4406900"/>
              <a:gd name="connsiteX8" fmla="*/ 101600 w 7708900"/>
              <a:gd name="connsiteY8" fmla="*/ 2882900 h 4406900"/>
              <a:gd name="connsiteX9" fmla="*/ 0 w 7708900"/>
              <a:gd name="connsiteY9" fmla="*/ 25400 h 4406900"/>
              <a:gd name="connsiteX0" fmla="*/ 12700 w 7721600"/>
              <a:gd name="connsiteY0" fmla="*/ 25400 h 4406900"/>
              <a:gd name="connsiteX1" fmla="*/ 2768600 w 7721600"/>
              <a:gd name="connsiteY1" fmla="*/ 0 h 4406900"/>
              <a:gd name="connsiteX2" fmla="*/ 5422900 w 7721600"/>
              <a:gd name="connsiteY2" fmla="*/ 1765300 h 4406900"/>
              <a:gd name="connsiteX3" fmla="*/ 5461000 w 7721600"/>
              <a:gd name="connsiteY3" fmla="*/ 3200400 h 4406900"/>
              <a:gd name="connsiteX4" fmla="*/ 7721600 w 7721600"/>
              <a:gd name="connsiteY4" fmla="*/ 3263900 h 4406900"/>
              <a:gd name="connsiteX5" fmla="*/ 7708900 w 7721600"/>
              <a:gd name="connsiteY5" fmla="*/ 4406900 h 4406900"/>
              <a:gd name="connsiteX6" fmla="*/ 3403600 w 7721600"/>
              <a:gd name="connsiteY6" fmla="*/ 4381500 h 4406900"/>
              <a:gd name="connsiteX7" fmla="*/ 3416300 w 7721600"/>
              <a:gd name="connsiteY7" fmla="*/ 2908300 h 4406900"/>
              <a:gd name="connsiteX8" fmla="*/ 0 w 7721600"/>
              <a:gd name="connsiteY8" fmla="*/ 2895600 h 4406900"/>
              <a:gd name="connsiteX9" fmla="*/ 12700 w 7721600"/>
              <a:gd name="connsiteY9" fmla="*/ 25400 h 4406900"/>
              <a:gd name="connsiteX0" fmla="*/ 12700 w 7721600"/>
              <a:gd name="connsiteY0" fmla="*/ 25400 h 4432300"/>
              <a:gd name="connsiteX1" fmla="*/ 2768600 w 7721600"/>
              <a:gd name="connsiteY1" fmla="*/ 0 h 4432300"/>
              <a:gd name="connsiteX2" fmla="*/ 5422900 w 7721600"/>
              <a:gd name="connsiteY2" fmla="*/ 1765300 h 4432300"/>
              <a:gd name="connsiteX3" fmla="*/ 5461000 w 7721600"/>
              <a:gd name="connsiteY3" fmla="*/ 3200400 h 4432300"/>
              <a:gd name="connsiteX4" fmla="*/ 7721600 w 7721600"/>
              <a:gd name="connsiteY4" fmla="*/ 3263900 h 4432300"/>
              <a:gd name="connsiteX5" fmla="*/ 7708900 w 7721600"/>
              <a:gd name="connsiteY5" fmla="*/ 4406900 h 4432300"/>
              <a:gd name="connsiteX6" fmla="*/ 3403600 w 7721600"/>
              <a:gd name="connsiteY6" fmla="*/ 4432300 h 4432300"/>
              <a:gd name="connsiteX7" fmla="*/ 3416300 w 7721600"/>
              <a:gd name="connsiteY7" fmla="*/ 2908300 h 4432300"/>
              <a:gd name="connsiteX8" fmla="*/ 0 w 7721600"/>
              <a:gd name="connsiteY8" fmla="*/ 2895600 h 4432300"/>
              <a:gd name="connsiteX9" fmla="*/ 12700 w 7721600"/>
              <a:gd name="connsiteY9" fmla="*/ 25400 h 4432300"/>
              <a:gd name="connsiteX0" fmla="*/ 12700 w 7721600"/>
              <a:gd name="connsiteY0" fmla="*/ 25400 h 4432300"/>
              <a:gd name="connsiteX1" fmla="*/ 2768600 w 7721600"/>
              <a:gd name="connsiteY1" fmla="*/ 0 h 4432300"/>
              <a:gd name="connsiteX2" fmla="*/ 5422900 w 7721600"/>
              <a:gd name="connsiteY2" fmla="*/ 1765300 h 4432300"/>
              <a:gd name="connsiteX3" fmla="*/ 5473700 w 7721600"/>
              <a:gd name="connsiteY3" fmla="*/ 3302000 h 4432300"/>
              <a:gd name="connsiteX4" fmla="*/ 7721600 w 7721600"/>
              <a:gd name="connsiteY4" fmla="*/ 3263900 h 4432300"/>
              <a:gd name="connsiteX5" fmla="*/ 7708900 w 7721600"/>
              <a:gd name="connsiteY5" fmla="*/ 4406900 h 4432300"/>
              <a:gd name="connsiteX6" fmla="*/ 3403600 w 7721600"/>
              <a:gd name="connsiteY6" fmla="*/ 4432300 h 4432300"/>
              <a:gd name="connsiteX7" fmla="*/ 3416300 w 7721600"/>
              <a:gd name="connsiteY7" fmla="*/ 2908300 h 4432300"/>
              <a:gd name="connsiteX8" fmla="*/ 0 w 7721600"/>
              <a:gd name="connsiteY8" fmla="*/ 2895600 h 4432300"/>
              <a:gd name="connsiteX9" fmla="*/ 12700 w 7721600"/>
              <a:gd name="connsiteY9" fmla="*/ 25400 h 4432300"/>
              <a:gd name="connsiteX0" fmla="*/ 12700 w 7721600"/>
              <a:gd name="connsiteY0" fmla="*/ 25400 h 4432300"/>
              <a:gd name="connsiteX1" fmla="*/ 2768600 w 7721600"/>
              <a:gd name="connsiteY1" fmla="*/ 0 h 4432300"/>
              <a:gd name="connsiteX2" fmla="*/ 5422900 w 7721600"/>
              <a:gd name="connsiteY2" fmla="*/ 1765300 h 4432300"/>
              <a:gd name="connsiteX3" fmla="*/ 5448300 w 7721600"/>
              <a:gd name="connsiteY3" fmla="*/ 3225800 h 4432300"/>
              <a:gd name="connsiteX4" fmla="*/ 7721600 w 7721600"/>
              <a:gd name="connsiteY4" fmla="*/ 3263900 h 4432300"/>
              <a:gd name="connsiteX5" fmla="*/ 7708900 w 7721600"/>
              <a:gd name="connsiteY5" fmla="*/ 4406900 h 4432300"/>
              <a:gd name="connsiteX6" fmla="*/ 3403600 w 7721600"/>
              <a:gd name="connsiteY6" fmla="*/ 4432300 h 4432300"/>
              <a:gd name="connsiteX7" fmla="*/ 3416300 w 7721600"/>
              <a:gd name="connsiteY7" fmla="*/ 2908300 h 4432300"/>
              <a:gd name="connsiteX8" fmla="*/ 0 w 7721600"/>
              <a:gd name="connsiteY8" fmla="*/ 2895600 h 4432300"/>
              <a:gd name="connsiteX9" fmla="*/ 12700 w 7721600"/>
              <a:gd name="connsiteY9" fmla="*/ 2540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1600" h="4432300">
                <a:moveTo>
                  <a:pt x="12700" y="25400"/>
                </a:moveTo>
                <a:lnTo>
                  <a:pt x="2768600" y="0"/>
                </a:lnTo>
                <a:lnTo>
                  <a:pt x="5422900" y="1765300"/>
                </a:lnTo>
                <a:lnTo>
                  <a:pt x="5448300" y="3225800"/>
                </a:lnTo>
                <a:lnTo>
                  <a:pt x="7721600" y="3263900"/>
                </a:lnTo>
                <a:lnTo>
                  <a:pt x="7708900" y="4406900"/>
                </a:lnTo>
                <a:lnTo>
                  <a:pt x="3403600" y="4432300"/>
                </a:lnTo>
                <a:lnTo>
                  <a:pt x="3416300" y="2908300"/>
                </a:lnTo>
                <a:lnTo>
                  <a:pt x="0" y="2895600"/>
                </a:lnTo>
                <a:cubicBezTo>
                  <a:pt x="4233" y="1938867"/>
                  <a:pt x="8467" y="982133"/>
                  <a:pt x="12700" y="25400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8479" y="271105"/>
            <a:ext cx="1518817" cy="6677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Contributor</a:t>
            </a:r>
          </a:p>
          <a:p>
            <a:pPr algn="ctr"/>
            <a:r>
              <a:rPr lang="en-US" sz="1200" dirty="0" smtClean="0"/>
              <a:t>Bibliographic Records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17334" y="1419693"/>
            <a:ext cx="2173809" cy="89039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Metadata Management (</a:t>
            </a:r>
            <a:r>
              <a:rPr lang="en-US" sz="1200" dirty="0" err="1" smtClean="0"/>
              <a:t>Zephir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343886" y="2869097"/>
            <a:ext cx="1649749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Access Processing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297854" y="3129476"/>
            <a:ext cx="1833056" cy="877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Ingest Framework (Feed)</a:t>
            </a:r>
            <a:endParaRPr lang="en-US" sz="1200" dirty="0"/>
          </a:p>
        </p:txBody>
      </p:sp>
      <p:sp>
        <p:nvSpPr>
          <p:cNvPr id="13" name="Can 12"/>
          <p:cNvSpPr/>
          <p:nvPr/>
        </p:nvSpPr>
        <p:spPr>
          <a:xfrm>
            <a:off x="4134191" y="3307747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Rights DB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63354" y="2514911"/>
            <a:ext cx="576108" cy="599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721746" y="2310086"/>
            <a:ext cx="635408" cy="608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79510" y="2310086"/>
            <a:ext cx="759268" cy="481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4134191" y="4453450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HathiTrust</a:t>
            </a:r>
            <a:r>
              <a:rPr lang="en-US" sz="1200" dirty="0" smtClean="0"/>
              <a:t> Catalog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130900" y="5669718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Bib API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114699" y="4161771"/>
            <a:ext cx="929622" cy="510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OAI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297854" y="2086137"/>
            <a:ext cx="98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Identifiers of ingested objects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4456" y="2516410"/>
            <a:ext cx="145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Metadata about newly-loaded records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68761" y="2162537"/>
            <a:ext cx="104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Zephir</a:t>
            </a:r>
            <a:r>
              <a:rPr lang="en-US" sz="1200" dirty="0" smtClean="0"/>
              <a:t> daily export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09674" y="3624900"/>
            <a:ext cx="75918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595711" y="5113973"/>
            <a:ext cx="5" cy="469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79510" y="3828335"/>
            <a:ext cx="0" cy="292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044321" y="3908572"/>
            <a:ext cx="941010" cy="733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606707" y="3828335"/>
            <a:ext cx="0" cy="510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an 61"/>
          <p:cNvSpPr/>
          <p:nvPr/>
        </p:nvSpPr>
        <p:spPr>
          <a:xfrm>
            <a:off x="6177123" y="4538804"/>
            <a:ext cx="2160387" cy="765276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Object Repository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279848" y="4100774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279848" y="5427160"/>
            <a:ext cx="0" cy="373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165999" y="5040302"/>
            <a:ext cx="1503211" cy="958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595716" y="4006776"/>
            <a:ext cx="0" cy="332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467728" y="1013624"/>
            <a:ext cx="9450" cy="38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an 35"/>
          <p:cNvSpPr/>
          <p:nvPr/>
        </p:nvSpPr>
        <p:spPr>
          <a:xfrm>
            <a:off x="6815037" y="5850356"/>
            <a:ext cx="929622" cy="60082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Catalog + Full Text</a:t>
            </a:r>
            <a:endParaRPr lang="en-US" sz="1200" dirty="0"/>
          </a:p>
        </p:txBody>
      </p:sp>
      <p:sp>
        <p:nvSpPr>
          <p:cNvPr id="2" name="Document 1"/>
          <p:cNvSpPr/>
          <p:nvPr/>
        </p:nvSpPr>
        <p:spPr>
          <a:xfrm>
            <a:off x="981920" y="4387229"/>
            <a:ext cx="890337" cy="536855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Hathifiles</a:t>
            </a:r>
            <a:endParaRPr lang="en-US" sz="1200" dirty="0"/>
          </a:p>
        </p:txBody>
      </p:sp>
      <p:sp>
        <p:nvSpPr>
          <p:cNvPr id="18" name="Magnetic Disk 17"/>
          <p:cNvSpPr/>
          <p:nvPr/>
        </p:nvSpPr>
        <p:spPr>
          <a:xfrm>
            <a:off x="821351" y="5884308"/>
            <a:ext cx="914400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WorldCat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343886" y="5040302"/>
            <a:ext cx="0" cy="760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Magnetic Disk 64"/>
          <p:cNvSpPr/>
          <p:nvPr/>
        </p:nvSpPr>
        <p:spPr>
          <a:xfrm>
            <a:off x="2168761" y="5113973"/>
            <a:ext cx="932084" cy="908012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Individual library catalogs, etc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606707" y="4924084"/>
            <a:ext cx="483075" cy="560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1832139" y="6021985"/>
            <a:ext cx="2136724" cy="316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3189890" y="5583833"/>
            <a:ext cx="795441" cy="216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2646607" y="4715558"/>
            <a:ext cx="0" cy="36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20700" y="3886200"/>
            <a:ext cx="4762500" cy="2641600"/>
          </a:xfrm>
          <a:custGeom>
            <a:avLst/>
            <a:gdLst>
              <a:gd name="connsiteX0" fmla="*/ 0 w 4749800"/>
              <a:gd name="connsiteY0" fmla="*/ 0 h 2641600"/>
              <a:gd name="connsiteX1" fmla="*/ 0 w 4749800"/>
              <a:gd name="connsiteY1" fmla="*/ 2641600 h 2641600"/>
              <a:gd name="connsiteX2" fmla="*/ 4749800 w 4749800"/>
              <a:gd name="connsiteY2" fmla="*/ 2578100 h 2641600"/>
              <a:gd name="connsiteX3" fmla="*/ 4749800 w 4749800"/>
              <a:gd name="connsiteY3" fmla="*/ 1752600 h 2641600"/>
              <a:gd name="connsiteX4" fmla="*/ 2311400 w 4749800"/>
              <a:gd name="connsiteY4" fmla="*/ 25400 h 2641600"/>
              <a:gd name="connsiteX5" fmla="*/ 0 w 4749800"/>
              <a:gd name="connsiteY5" fmla="*/ 50800 h 2641600"/>
              <a:gd name="connsiteX0" fmla="*/ 12700 w 4762500"/>
              <a:gd name="connsiteY0" fmla="*/ 0 h 2641600"/>
              <a:gd name="connsiteX1" fmla="*/ 12700 w 4762500"/>
              <a:gd name="connsiteY1" fmla="*/ 2641600 h 2641600"/>
              <a:gd name="connsiteX2" fmla="*/ 4762500 w 4762500"/>
              <a:gd name="connsiteY2" fmla="*/ 2578100 h 2641600"/>
              <a:gd name="connsiteX3" fmla="*/ 4762500 w 4762500"/>
              <a:gd name="connsiteY3" fmla="*/ 1752600 h 2641600"/>
              <a:gd name="connsiteX4" fmla="*/ 2324100 w 4762500"/>
              <a:gd name="connsiteY4" fmla="*/ 25400 h 2641600"/>
              <a:gd name="connsiteX5" fmla="*/ 0 w 4762500"/>
              <a:gd name="connsiteY5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2500" h="2641600">
                <a:moveTo>
                  <a:pt x="12700" y="0"/>
                </a:moveTo>
                <a:lnTo>
                  <a:pt x="12700" y="2641600"/>
                </a:lnTo>
                <a:lnTo>
                  <a:pt x="4762500" y="2578100"/>
                </a:lnTo>
                <a:lnTo>
                  <a:pt x="4762500" y="1752600"/>
                </a:lnTo>
                <a:lnTo>
                  <a:pt x="2324100" y="25400"/>
                </a:lnTo>
                <a:lnTo>
                  <a:pt x="0" y="0"/>
                </a:lnTo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1970060"/>
            <a:ext cx="6776238" cy="16931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Bibliographic Metadata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HathiTrust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3987353"/>
            <a:ext cx="700711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ALCTS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CaMMS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Catalog Management Interest Group Meeting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American Library Association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MidWinter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Convention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Philadelphia, Pennsylvania, January 25, 2014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Jon Rothman, Head, Library Systems Office, University of Michigan</a:t>
            </a:r>
          </a:p>
          <a:p>
            <a:pPr algn="ctr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jrothman@umich.edu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4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E46C0A"/>
                </a:solidFill>
                <a:ea typeface="+mj-ea"/>
                <a:cs typeface="+mj-cs"/>
              </a:rPr>
              <a:t>HathiTrust</a:t>
            </a:r>
            <a:r>
              <a:rPr lang="en-US" dirty="0" smtClean="0">
                <a:solidFill>
                  <a:srgbClr val="E46C0A"/>
                </a:solidFill>
                <a:ea typeface="+mj-ea"/>
                <a:cs typeface="+mj-cs"/>
              </a:rPr>
              <a:t> Mission	</a:t>
            </a:r>
            <a:endParaRPr lang="en-US" dirty="0">
              <a:solidFill>
                <a:srgbClr val="E46C0A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sz="3000" dirty="0" smtClean="0">
              <a:ea typeface="+mn-ea"/>
              <a:cs typeface="+mn-cs"/>
            </a:endParaRPr>
          </a:p>
          <a:p>
            <a:pPr marL="400050" lvl="1" indent="0">
              <a:buNone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To contribute to the common good by collecting, organizing, preserving, communicating, and sharing</a:t>
            </a:r>
            <a:r>
              <a:rPr lang="en-US" sz="3200" b="1" dirty="0" smtClean="0">
                <a:latin typeface="Arial"/>
                <a:ea typeface="+mn-ea"/>
                <a:cs typeface="Arial"/>
              </a:rPr>
              <a:t> </a:t>
            </a:r>
            <a:r>
              <a:rPr lang="en-US" sz="3200" dirty="0" smtClean="0">
                <a:latin typeface="Arial"/>
                <a:ea typeface="+mn-ea"/>
                <a:cs typeface="Arial"/>
              </a:rPr>
              <a:t>the record of human knowledge.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8646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E46C0A"/>
                </a:solidFill>
              </a:rPr>
              <a:t>HathiTrust</a:t>
            </a:r>
            <a:r>
              <a:rPr lang="en-US" dirty="0" smtClean="0">
                <a:solidFill>
                  <a:srgbClr val="E46C0A"/>
                </a:solidFill>
              </a:rPr>
              <a:t> Background</a:t>
            </a:r>
            <a:endParaRPr lang="en-US" dirty="0">
              <a:solidFill>
                <a:srgbClr val="E46C0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in 2008 by the libraries of the CIC Committee on Institutional Cooperation (CIC) and the University of California System.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10,922,113 </a:t>
            </a:r>
            <a:r>
              <a:rPr lang="en-US" dirty="0"/>
              <a:t>total volumes </a:t>
            </a:r>
          </a:p>
          <a:p>
            <a:pPr lvl="1"/>
            <a:r>
              <a:rPr lang="en-US" dirty="0" smtClean="0"/>
              <a:t>3,563,589 public domain (~33%)</a:t>
            </a:r>
          </a:p>
          <a:p>
            <a:r>
              <a:rPr lang="en-US" dirty="0" smtClean="0"/>
              <a:t> </a:t>
            </a:r>
            <a:r>
              <a:rPr lang="en-US" dirty="0"/>
              <a:t>Currently </a:t>
            </a:r>
            <a:r>
              <a:rPr lang="en-US" dirty="0" smtClean="0"/>
              <a:t>91 </a:t>
            </a:r>
            <a:r>
              <a:rPr lang="en-US" dirty="0"/>
              <a:t>partner institutions and </a:t>
            </a:r>
            <a:r>
              <a:rPr lang="en-US" dirty="0" smtClean="0"/>
              <a:t>continuing to grow.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883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 idx="4294967295"/>
          </p:nvPr>
        </p:nvSpPr>
        <p:spPr>
          <a:xfrm>
            <a:off x="2821474" y="180488"/>
            <a:ext cx="2909119" cy="63055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charset="0"/>
              </a:rPr>
              <a:t>Partnership</a:t>
            </a:r>
            <a:endParaRPr lang="en-US" sz="3200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4294967295"/>
          </p:nvPr>
        </p:nvSpPr>
        <p:spPr>
          <a:xfrm>
            <a:off x="527536" y="864612"/>
            <a:ext cx="2293938" cy="600754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Allegheny College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Arizona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Brandeis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Brown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Carnegie Mellon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Colby College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Columbia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Indiana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Iowa State University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Johns Hopkins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Kansas State University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Northwestern University</a:t>
            </a: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301997" y="864612"/>
            <a:ext cx="2592235" cy="614709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Ohio 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Syracuse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Temple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Texas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A&amp;M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Tufts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3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3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 of Alabama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 of Alberta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British Columbia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1300" dirty="0" smtClean="0">
              <a:latin typeface="Calibri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Connecticut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Delaware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Houston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864612"/>
            <a:ext cx="2495550" cy="594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 at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Chicago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Iowa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Kansas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Massachusetts, 	Amherst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	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Oklahoma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Pennsylvania</a:t>
            </a: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Pittsburgh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Queensland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Tennessee, 	Knoxville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Vermont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pPr>
              <a:lnSpc>
                <a:spcPct val="80000"/>
              </a:lnSpc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Vanderbilt University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Virginia Tech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Wake Forest University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pPr>
              <a:lnSpc>
                <a:spcPct val="8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E46C0A"/>
                </a:solidFill>
              </a:rPr>
              <a:t>Where does </a:t>
            </a:r>
            <a:r>
              <a:rPr lang="en-US" dirty="0" err="1" smtClean="0">
                <a:solidFill>
                  <a:srgbClr val="E46C0A"/>
                </a:solidFill>
              </a:rPr>
              <a:t>HathiTrust’s</a:t>
            </a:r>
            <a:r>
              <a:rPr lang="en-US" dirty="0" smtClean="0">
                <a:solidFill>
                  <a:srgbClr val="E46C0A"/>
                </a:solidFill>
              </a:rPr>
              <a:t> bibliographic metadata come from?</a:t>
            </a:r>
            <a:endParaRPr lang="en-US" dirty="0">
              <a:solidFill>
                <a:srgbClr val="E46C0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720"/>
            <a:ext cx="8229600" cy="47367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Bibliographic metadata is provided by depositors of digital content.</a:t>
            </a:r>
          </a:p>
          <a:p>
            <a:r>
              <a:rPr lang="en-US" sz="2800" dirty="0" smtClean="0"/>
              <a:t>Metadata must be supplied to </a:t>
            </a:r>
            <a:r>
              <a:rPr lang="en-US" sz="2800" dirty="0" err="1" smtClean="0"/>
              <a:t>HathiTrust</a:t>
            </a:r>
            <a:r>
              <a:rPr lang="en-US" sz="2800" dirty="0" smtClean="0"/>
              <a:t> before ingest of digital content can occur</a:t>
            </a:r>
          </a:p>
          <a:p>
            <a:r>
              <a:rPr lang="en-US" sz="2800" dirty="0" smtClean="0"/>
              <a:t>The metadata is used in several ways, including</a:t>
            </a:r>
          </a:p>
          <a:p>
            <a:pPr lvl="1"/>
            <a:r>
              <a:rPr lang="en-US" sz="2400" dirty="0" smtClean="0"/>
              <a:t>To act as a manifest of the materials being deposited.</a:t>
            </a:r>
            <a:endParaRPr lang="en-US" sz="2400" dirty="0"/>
          </a:p>
          <a:p>
            <a:pPr lvl="1"/>
            <a:r>
              <a:rPr lang="en-US" sz="2400" dirty="0" smtClean="0"/>
              <a:t>To identify </a:t>
            </a:r>
            <a:r>
              <a:rPr lang="en-US" sz="2400" dirty="0"/>
              <a:t>and track records </a:t>
            </a:r>
            <a:r>
              <a:rPr lang="en-US" sz="2400" dirty="0" smtClean="0"/>
              <a:t>to </a:t>
            </a:r>
            <a:r>
              <a:rPr lang="en-US" sz="2400" dirty="0"/>
              <a:t>their contributor.</a:t>
            </a:r>
          </a:p>
          <a:p>
            <a:pPr lvl="1"/>
            <a:r>
              <a:rPr lang="en-US" sz="2400" dirty="0" smtClean="0"/>
              <a:t>To help in making </a:t>
            </a:r>
            <a:r>
              <a:rPr lang="en-US" sz="2400" dirty="0"/>
              <a:t>an initial rights determination about each </a:t>
            </a:r>
            <a:r>
              <a:rPr lang="en-US" sz="2400" dirty="0" smtClean="0"/>
              <a:t>volume.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E46C0A"/>
                </a:solidFill>
              </a:rPr>
              <a:t>Minimal metadata specifications for deposited records</a:t>
            </a:r>
            <a:endParaRPr lang="en-US" dirty="0">
              <a:solidFill>
                <a:srgbClr val="E46C0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Valid MARC binary </a:t>
            </a:r>
            <a:r>
              <a:rPr lang="en-US" dirty="0"/>
              <a:t>or </a:t>
            </a:r>
            <a:r>
              <a:rPr lang="en-US" dirty="0" smtClean="0"/>
              <a:t>MARCXML structure</a:t>
            </a:r>
            <a:endParaRPr lang="en-US" dirty="0"/>
          </a:p>
          <a:p>
            <a:r>
              <a:rPr lang="en-US" dirty="0"/>
              <a:t>Valid leader and 008</a:t>
            </a:r>
          </a:p>
          <a:p>
            <a:r>
              <a:rPr lang="en-US" dirty="0" smtClean="0"/>
              <a:t>245 $$a (or $$k where appropriate)</a:t>
            </a:r>
            <a:endParaRPr lang="en-US" dirty="0"/>
          </a:p>
          <a:p>
            <a:r>
              <a:rPr lang="en-US" dirty="0" smtClean="0"/>
              <a:t>A 955 field describing a single item</a:t>
            </a:r>
          </a:p>
          <a:p>
            <a:pPr lvl="1"/>
            <a:r>
              <a:rPr lang="en-US" dirty="0" smtClean="0"/>
              <a:t>Item </a:t>
            </a:r>
            <a:r>
              <a:rPr lang="en-US" dirty="0"/>
              <a:t>identifier (usually barcode)</a:t>
            </a:r>
          </a:p>
          <a:p>
            <a:pPr lvl="1"/>
            <a:r>
              <a:rPr lang="en-US" dirty="0"/>
              <a:t>Item description (enumeration/chronology) for multi-volume  works</a:t>
            </a:r>
          </a:p>
          <a:p>
            <a:r>
              <a:rPr lang="en-US" dirty="0"/>
              <a:t>OCLC </a:t>
            </a:r>
            <a:r>
              <a:rPr lang="en-US" dirty="0" smtClean="0"/>
              <a:t>Number (strongly preferred)</a:t>
            </a:r>
          </a:p>
        </p:txBody>
      </p:sp>
    </p:spTree>
    <p:extLst>
      <p:ext uri="{BB962C8B-B14F-4D97-AF65-F5344CB8AC3E}">
        <p14:creationId xmlns:p14="http://schemas.microsoft.com/office/powerpoint/2010/main" val="352821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E46C0A"/>
                </a:solidFill>
              </a:rPr>
              <a:t>Duplicate detection </a:t>
            </a:r>
            <a:endParaRPr lang="en-US" dirty="0">
              <a:solidFill>
                <a:srgbClr val="E46C0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identifier match at bibliographic level, using OCLC numbers.</a:t>
            </a:r>
            <a:endParaRPr lang="en-US" dirty="0"/>
          </a:p>
          <a:p>
            <a:r>
              <a:rPr lang="en-US" dirty="0" smtClean="0"/>
              <a:t>OCNs most ubiquitous and unique identifiers in the records, but there are issues…</a:t>
            </a:r>
          </a:p>
          <a:p>
            <a:pPr lvl="2"/>
            <a:r>
              <a:rPr lang="en-US" dirty="0" smtClean="0"/>
              <a:t>Records without OCNs</a:t>
            </a:r>
          </a:p>
          <a:p>
            <a:pPr lvl="3"/>
            <a:r>
              <a:rPr lang="en-US" dirty="0" smtClean="0"/>
              <a:t>Some </a:t>
            </a:r>
            <a:r>
              <a:rPr lang="en-US" dirty="0"/>
              <a:t>partners </a:t>
            </a:r>
            <a:r>
              <a:rPr lang="en-US" dirty="0" smtClean="0"/>
              <a:t>didn’t have OCNs in any of their records</a:t>
            </a:r>
            <a:endParaRPr lang="en-US" dirty="0"/>
          </a:p>
          <a:p>
            <a:pPr lvl="3"/>
            <a:r>
              <a:rPr lang="en-US" dirty="0" smtClean="0"/>
              <a:t>Some have had them in many, but not all, of their records</a:t>
            </a:r>
            <a:endParaRPr lang="en-US" dirty="0"/>
          </a:p>
          <a:p>
            <a:pPr lvl="2"/>
            <a:r>
              <a:rPr lang="en-US" dirty="0" smtClean="0"/>
              <a:t>Differences in OCN location, prefixes, etc. in records</a:t>
            </a:r>
          </a:p>
          <a:p>
            <a:pPr lvl="2"/>
            <a:r>
              <a:rPr lang="en-US" dirty="0" smtClean="0"/>
              <a:t>Different </a:t>
            </a:r>
            <a:r>
              <a:rPr lang="en-US" dirty="0"/>
              <a:t>OCNs for same </a:t>
            </a:r>
            <a:r>
              <a:rPr lang="en-US" dirty="0" smtClean="0"/>
              <a:t>item.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2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HathiTrust</a:t>
            </a:r>
            <a:r>
              <a:rPr lang="en-US" dirty="0" smtClean="0">
                <a:solidFill>
                  <a:srgbClr val="FF6600"/>
                </a:solidFill>
              </a:rPr>
              <a:t> metadata management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Where</a:t>
            </a:r>
          </a:p>
          <a:p>
            <a:pPr lvl="1"/>
            <a:r>
              <a:rPr lang="en-US" dirty="0" err="1" smtClean="0"/>
              <a:t>HathiTrust</a:t>
            </a:r>
            <a:r>
              <a:rPr lang="en-US" dirty="0" smtClean="0"/>
              <a:t> </a:t>
            </a:r>
            <a:r>
              <a:rPr lang="en-US" dirty="0"/>
              <a:t>bibliographic metadata was managed in the University of Michigan’s Aleph LMS from 2008 until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Zephir</a:t>
            </a:r>
            <a:r>
              <a:rPr lang="en-US" dirty="0"/>
              <a:t>, a dedicated </a:t>
            </a:r>
            <a:r>
              <a:rPr lang="en-US" dirty="0" err="1"/>
              <a:t>HathiTrust</a:t>
            </a:r>
            <a:r>
              <a:rPr lang="en-US" dirty="0"/>
              <a:t> metadata management system developed by California Digital Library, launched in production in early December, 2013.</a:t>
            </a:r>
          </a:p>
          <a:p>
            <a:r>
              <a:rPr lang="en-US" dirty="0" smtClean="0"/>
              <a:t>Underlying principle</a:t>
            </a:r>
          </a:p>
          <a:p>
            <a:pPr lvl="1"/>
            <a:r>
              <a:rPr lang="en-US" dirty="0" smtClean="0"/>
              <a:t>Records </a:t>
            </a:r>
            <a:r>
              <a:rPr lang="en-US" dirty="0"/>
              <a:t>supplied </a:t>
            </a:r>
            <a:r>
              <a:rPr lang="en-US" dirty="0" smtClean="0"/>
              <a:t>to </a:t>
            </a:r>
            <a:r>
              <a:rPr lang="en-US" dirty="0" err="1" smtClean="0"/>
              <a:t>HathiTrust</a:t>
            </a:r>
            <a:r>
              <a:rPr lang="en-US" dirty="0" smtClean="0"/>
              <a:t> are </a:t>
            </a:r>
            <a:r>
              <a:rPr lang="en-US" dirty="0"/>
              <a:t>not considered </a:t>
            </a:r>
            <a:r>
              <a:rPr lang="en-US" dirty="0" smtClean="0"/>
              <a:t>definitive.</a:t>
            </a:r>
          </a:p>
          <a:p>
            <a:pPr lvl="1"/>
            <a:r>
              <a:rPr lang="en-US" dirty="0" smtClean="0"/>
              <a:t>Definitive </a:t>
            </a:r>
            <a:r>
              <a:rPr lang="en-US" dirty="0"/>
              <a:t>record lives in the source institution’s own system and/or </a:t>
            </a:r>
            <a:r>
              <a:rPr lang="en-US" dirty="0" err="1"/>
              <a:t>Worldcat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5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FF6600"/>
                </a:solidFill>
              </a:rPr>
              <a:t>Zephir</a:t>
            </a:r>
            <a:r>
              <a:rPr lang="en-US" dirty="0" smtClean="0">
                <a:solidFill>
                  <a:srgbClr val="FF6600"/>
                </a:solidFill>
              </a:rPr>
              <a:t> Functionality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</a:t>
            </a:r>
            <a:r>
              <a:rPr lang="en-US" dirty="0" smtClean="0"/>
              <a:t>eeps all versions of records received from depositors.</a:t>
            </a:r>
          </a:p>
          <a:p>
            <a:pPr lvl="1"/>
            <a:r>
              <a:rPr lang="en-US" dirty="0" smtClean="0"/>
              <a:t>OCLC number still used for duplicate detection</a:t>
            </a:r>
          </a:p>
          <a:p>
            <a:pPr lvl="1"/>
            <a:r>
              <a:rPr lang="en-US" dirty="0" smtClean="0"/>
              <a:t>Records are clustered rather than merged.</a:t>
            </a:r>
          </a:p>
          <a:p>
            <a:r>
              <a:rPr lang="en-US" dirty="0" smtClean="0"/>
              <a:t>A weighting algorithm determines best </a:t>
            </a:r>
            <a:r>
              <a:rPr lang="en-US" dirty="0"/>
              <a:t>bibliographic record in </a:t>
            </a:r>
            <a:r>
              <a:rPr lang="en-US" dirty="0" smtClean="0"/>
              <a:t>each cluster. </a:t>
            </a:r>
            <a:r>
              <a:rPr lang="en-US" dirty="0"/>
              <a:t>– </a:t>
            </a:r>
            <a:r>
              <a:rPr lang="en-US" dirty="0" smtClean="0"/>
              <a:t>selected </a:t>
            </a:r>
            <a:r>
              <a:rPr lang="en-US" dirty="0"/>
              <a:t>record, </a:t>
            </a:r>
            <a:r>
              <a:rPr lang="en-US" dirty="0" smtClean="0"/>
              <a:t>with </a:t>
            </a:r>
            <a:r>
              <a:rPr lang="en-US" dirty="0"/>
              <a:t>item</a:t>
            </a:r>
            <a:r>
              <a:rPr lang="en-US" dirty="0" smtClean="0"/>
              <a:t>-level </a:t>
            </a:r>
            <a:r>
              <a:rPr lang="en-US" dirty="0"/>
              <a:t>data for all ingested items </a:t>
            </a:r>
            <a:r>
              <a:rPr lang="en-US" dirty="0" smtClean="0"/>
              <a:t>attached to that cluster are selected for output.</a:t>
            </a:r>
          </a:p>
          <a:p>
            <a:r>
              <a:rPr lang="en-US" dirty="0" smtClean="0"/>
              <a:t>Provides a daily output of new/changed records.  Records where none of the associated digital items have been ingested</a:t>
            </a:r>
            <a:r>
              <a:rPr lang="en-US" dirty="0"/>
              <a:t> </a:t>
            </a:r>
            <a:r>
              <a:rPr lang="en-US" dirty="0" smtClean="0"/>
              <a:t>yet are not included.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13242</TotalTime>
  <Words>2127</Words>
  <Application>Microsoft Macintosh PowerPoint</Application>
  <PresentationFormat>On-screen Show (4:3)</PresentationFormat>
  <Paragraphs>317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Bibliographic Metadata  and HathiTrust </vt:lpstr>
      <vt:lpstr>HathiTrust Mission </vt:lpstr>
      <vt:lpstr>HathiTrust Background</vt:lpstr>
      <vt:lpstr>Partnership</vt:lpstr>
      <vt:lpstr>Where does HathiTrust’s bibliographic metadata come from?</vt:lpstr>
      <vt:lpstr>Minimal metadata specifications for deposited records</vt:lpstr>
      <vt:lpstr>Duplicate detection </vt:lpstr>
      <vt:lpstr>HathiTrust metadata management</vt:lpstr>
      <vt:lpstr>Zephir Functionality</vt:lpstr>
      <vt:lpstr>Record correction and update</vt:lpstr>
      <vt:lpstr>PowerPoint Presentation</vt:lpstr>
      <vt:lpstr>PowerPoint Presentation</vt:lpstr>
      <vt:lpstr>PowerPoint Presentation</vt:lpstr>
      <vt:lpstr>PowerPoint Presentation</vt:lpstr>
      <vt:lpstr>Bibliographic Metadata  and HathiTrust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HathiTrust</dc:title>
  <dc:subject/>
  <dc:creator>Jonathan Rothman</dc:creator>
  <cp:keywords/>
  <dc:description/>
  <cp:lastModifiedBy>Library User</cp:lastModifiedBy>
  <cp:revision>251</cp:revision>
  <cp:lastPrinted>2014-01-24T00:51:28Z</cp:lastPrinted>
  <dcterms:created xsi:type="dcterms:W3CDTF">2012-05-29T22:53:10Z</dcterms:created>
  <dcterms:modified xsi:type="dcterms:W3CDTF">2014-02-04T19:51:19Z</dcterms:modified>
  <cp:category/>
</cp:coreProperties>
</file>