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60" r:id="rId4"/>
    <p:sldId id="261" r:id="rId5"/>
    <p:sldId id="447" r:id="rId6"/>
    <p:sldId id="257" r:id="rId7"/>
    <p:sldId id="432" r:id="rId8"/>
    <p:sldId id="437" r:id="rId9"/>
    <p:sldId id="435" r:id="rId10"/>
    <p:sldId id="451" r:id="rId11"/>
    <p:sldId id="452" r:id="rId12"/>
    <p:sldId id="436" r:id="rId13"/>
    <p:sldId id="448" r:id="rId14"/>
    <p:sldId id="443" r:id="rId15"/>
    <p:sldId id="446" r:id="rId16"/>
    <p:sldId id="455" r:id="rId17"/>
    <p:sldId id="453" r:id="rId18"/>
    <p:sldId id="454" r:id="rId19"/>
    <p:sldId id="444" r:id="rId20"/>
    <p:sldId id="42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7" autoAdjust="0"/>
    <p:restoredTop sz="57614" autoAdjust="0"/>
  </p:normalViewPr>
  <p:slideViewPr>
    <p:cSldViewPr snapToGrid="0" snapToObjects="1">
      <p:cViewPr varScale="1">
        <p:scale>
          <a:sx n="47" d="100"/>
          <a:sy n="47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6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F06B1-8EDB-5C4C-B5A0-3CB99CF04685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#5" csCatId="accent1" phldr="1"/>
      <dgm:spPr/>
      <dgm:t>
        <a:bodyPr/>
        <a:lstStyle/>
        <a:p>
          <a:endParaRPr lang="en-US"/>
        </a:p>
      </dgm:t>
    </dgm:pt>
    <dgm:pt modelId="{C0EE05AF-4CF4-4141-BC5C-852F614422C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e-Commerce</a:t>
          </a:r>
          <a:endParaRPr lang="en-US" sz="1100" b="0" dirty="0"/>
        </a:p>
      </dgm:t>
    </dgm:pt>
    <dgm:pt modelId="{9553D37E-CCC9-9545-A615-503B427C6170}" type="parTrans" cxnId="{8F21D07A-B1EA-DF43-B823-57970905CA12}">
      <dgm:prSet/>
      <dgm:spPr/>
      <dgm:t>
        <a:bodyPr/>
        <a:lstStyle/>
        <a:p>
          <a:endParaRPr lang="en-US"/>
        </a:p>
      </dgm:t>
    </dgm:pt>
    <dgm:pt modelId="{7C9E9A8A-5BF9-664F-8A36-8E824D3C0A78}" type="sibTrans" cxnId="{8F21D07A-B1EA-DF43-B823-57970905CA12}">
      <dgm:prSet/>
      <dgm:spPr/>
      <dgm:t>
        <a:bodyPr/>
        <a:lstStyle/>
        <a:p>
          <a:endParaRPr lang="en-US"/>
        </a:p>
      </dgm:t>
    </dgm:pt>
    <dgm:pt modelId="{972B82B6-431C-2041-87D8-5DE17F6CB5D3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Content Access</a:t>
          </a:r>
          <a:endParaRPr lang="en-US" sz="1100" b="0" dirty="0"/>
        </a:p>
      </dgm:t>
    </dgm:pt>
    <dgm:pt modelId="{0FCAD8A7-183B-304A-AD5C-67B4F951DB51}" type="parTrans" cxnId="{FB793692-2C6C-6B4B-AC11-F133B7FAAABD}">
      <dgm:prSet/>
      <dgm:spPr/>
      <dgm:t>
        <a:bodyPr/>
        <a:lstStyle/>
        <a:p>
          <a:endParaRPr lang="en-US"/>
        </a:p>
      </dgm:t>
    </dgm:pt>
    <dgm:pt modelId="{49C79025-310A-B84C-BCE3-7DBFD582F0CC}" type="sibTrans" cxnId="{FB793692-2C6C-6B4B-AC11-F133B7FAAABD}">
      <dgm:prSet/>
      <dgm:spPr/>
      <dgm:t>
        <a:bodyPr/>
        <a:lstStyle/>
        <a:p>
          <a:endParaRPr lang="en-US"/>
        </a:p>
      </dgm:t>
    </dgm:pt>
    <dgm:pt modelId="{2A4B65AC-F814-AB41-9075-BFC1CCF69D95}">
      <dgm:prSet custT="1"/>
      <dgm:spPr/>
      <dgm:t>
        <a:bodyPr/>
        <a:lstStyle/>
        <a:p>
          <a:pPr rtl="0"/>
          <a:r>
            <a:rPr lang="en-US" sz="700" dirty="0" smtClean="0"/>
            <a:t>PageTurner</a:t>
          </a:r>
          <a:endParaRPr lang="en-US" sz="700" dirty="0"/>
        </a:p>
      </dgm:t>
    </dgm:pt>
    <dgm:pt modelId="{DF998C35-DE38-DD48-84F2-0F531CD414ED}" type="parTrans" cxnId="{5F13C15E-0EE2-C743-9779-6C9FF80505CA}">
      <dgm:prSet/>
      <dgm:spPr/>
      <dgm:t>
        <a:bodyPr/>
        <a:lstStyle/>
        <a:p>
          <a:endParaRPr lang="en-US" sz="700" dirty="0"/>
        </a:p>
      </dgm:t>
    </dgm:pt>
    <dgm:pt modelId="{8850B389-E9BD-AE44-ADC0-F38C1A8FE751}" type="sibTrans" cxnId="{5F13C15E-0EE2-C743-9779-6C9FF80505CA}">
      <dgm:prSet/>
      <dgm:spPr/>
      <dgm:t>
        <a:bodyPr/>
        <a:lstStyle/>
        <a:p>
          <a:endParaRPr lang="en-US"/>
        </a:p>
      </dgm:t>
    </dgm:pt>
    <dgm:pt modelId="{F35C5B2D-3D6B-7441-A3CF-7924F453C5E1}">
      <dgm:prSet custT="1"/>
      <dgm:spPr/>
      <dgm:t>
        <a:bodyPr/>
        <a:lstStyle/>
        <a:p>
          <a:pPr rtl="0"/>
          <a:r>
            <a:rPr lang="en-US" sz="700" dirty="0" smtClean="0"/>
            <a:t>Collection Builder</a:t>
          </a:r>
          <a:endParaRPr lang="en-US" sz="700" dirty="0"/>
        </a:p>
      </dgm:t>
    </dgm:pt>
    <dgm:pt modelId="{8E1B2058-7F0F-7A47-8D60-AD8F05BDCD9F}" type="parTrans" cxnId="{3A7BB974-CF3A-034D-B8E1-EC2846D5D922}">
      <dgm:prSet/>
      <dgm:spPr/>
      <dgm:t>
        <a:bodyPr/>
        <a:lstStyle/>
        <a:p>
          <a:endParaRPr lang="en-US" sz="700" dirty="0"/>
        </a:p>
      </dgm:t>
    </dgm:pt>
    <dgm:pt modelId="{0F7C37A7-5BCE-3849-9942-AE5A8A6E2520}" type="sibTrans" cxnId="{3A7BB974-CF3A-034D-B8E1-EC2846D5D922}">
      <dgm:prSet/>
      <dgm:spPr/>
      <dgm:t>
        <a:bodyPr/>
        <a:lstStyle/>
        <a:p>
          <a:endParaRPr lang="en-US"/>
        </a:p>
      </dgm:t>
    </dgm:pt>
    <dgm:pt modelId="{C282C663-91FE-B343-BC6C-CCA7E6F127D3}">
      <dgm:prSet custT="1"/>
      <dgm:spPr/>
      <dgm:t>
        <a:bodyPr/>
        <a:lstStyle/>
        <a:p>
          <a:pPr rtl="0"/>
          <a:r>
            <a:rPr lang="en-US" sz="700" dirty="0" smtClean="0"/>
            <a:t>Large-scale Search</a:t>
          </a:r>
          <a:endParaRPr lang="en-US" sz="700" dirty="0"/>
        </a:p>
      </dgm:t>
    </dgm:pt>
    <dgm:pt modelId="{E9F0E6C0-BB35-134A-9371-53C40655FA9D}" type="parTrans" cxnId="{A59BEAFF-F5FE-1646-BF56-0AB0B1F23604}">
      <dgm:prSet/>
      <dgm:spPr/>
      <dgm:t>
        <a:bodyPr/>
        <a:lstStyle/>
        <a:p>
          <a:endParaRPr lang="en-US" sz="700" dirty="0"/>
        </a:p>
      </dgm:t>
    </dgm:pt>
    <dgm:pt modelId="{A9B7F494-1ABC-8244-A978-1973EFDCF82A}" type="sibTrans" cxnId="{A59BEAFF-F5FE-1646-BF56-0AB0B1F23604}">
      <dgm:prSet/>
      <dgm:spPr/>
      <dgm:t>
        <a:bodyPr/>
        <a:lstStyle/>
        <a:p>
          <a:endParaRPr lang="en-US"/>
        </a:p>
      </dgm:t>
    </dgm:pt>
    <dgm:pt modelId="{19D77A1B-8814-3942-B045-CF54C6A041E8}">
      <dgm:prSet custT="1"/>
      <dgm:spPr/>
      <dgm:t>
        <a:bodyPr/>
        <a:lstStyle/>
        <a:p>
          <a:pPr rtl="0"/>
          <a:r>
            <a:rPr lang="en-US" sz="700" dirty="0" smtClean="0"/>
            <a:t>Bibliographic Catalog</a:t>
          </a:r>
          <a:endParaRPr lang="en-US" sz="700" dirty="0"/>
        </a:p>
      </dgm:t>
    </dgm:pt>
    <dgm:pt modelId="{67DAA1EF-CF51-F144-94B4-891FFCA29D75}" type="parTrans" cxnId="{128475DC-BC41-7744-8858-DC7821776F69}">
      <dgm:prSet/>
      <dgm:spPr/>
      <dgm:t>
        <a:bodyPr/>
        <a:lstStyle/>
        <a:p>
          <a:endParaRPr lang="en-US" sz="700" dirty="0"/>
        </a:p>
      </dgm:t>
    </dgm:pt>
    <dgm:pt modelId="{DBCA9259-FB09-AD41-BA56-B22DDCB2C20C}" type="sibTrans" cxnId="{128475DC-BC41-7744-8858-DC7821776F69}">
      <dgm:prSet/>
      <dgm:spPr/>
      <dgm:t>
        <a:bodyPr/>
        <a:lstStyle/>
        <a:p>
          <a:endParaRPr lang="en-US"/>
        </a:p>
      </dgm:t>
    </dgm:pt>
    <dgm:pt modelId="{DB77F1C5-D7B1-194F-9F0E-290FF80369C7}">
      <dgm:prSet custT="1"/>
      <dgm:spPr/>
      <dgm:t>
        <a:bodyPr/>
        <a:lstStyle/>
        <a:p>
          <a:pPr rtl="0"/>
          <a:r>
            <a:rPr lang="en-US" sz="700" dirty="0" smtClean="0"/>
            <a:t>Research Center</a:t>
          </a:r>
          <a:endParaRPr lang="en-US" sz="700" dirty="0"/>
        </a:p>
      </dgm:t>
    </dgm:pt>
    <dgm:pt modelId="{44A98394-EDDC-C84F-A1D0-4B26E658E7AD}" type="parTrans" cxnId="{C200D319-25C1-F547-8B68-2695D53C8226}">
      <dgm:prSet/>
      <dgm:spPr/>
      <dgm:t>
        <a:bodyPr/>
        <a:lstStyle/>
        <a:p>
          <a:endParaRPr lang="en-US" sz="700" dirty="0"/>
        </a:p>
      </dgm:t>
    </dgm:pt>
    <dgm:pt modelId="{C22630D8-09FC-8E41-ADA3-903F4937C709}" type="sibTrans" cxnId="{C200D319-25C1-F547-8B68-2695D53C8226}">
      <dgm:prSet/>
      <dgm:spPr/>
      <dgm:t>
        <a:bodyPr/>
        <a:lstStyle/>
        <a:p>
          <a:endParaRPr lang="en-US"/>
        </a:p>
      </dgm:t>
    </dgm:pt>
    <dgm:pt modelId="{D4CA65E4-0E24-5646-988D-55FEB0209880}">
      <dgm:prSet custT="1"/>
      <dgm:spPr/>
      <dgm:t>
        <a:bodyPr/>
        <a:lstStyle/>
        <a:p>
          <a:pPr rtl="0"/>
          <a:r>
            <a:rPr lang="en-US" sz="700" dirty="0" smtClean="0"/>
            <a:t>APIs</a:t>
          </a:r>
          <a:endParaRPr lang="en-US" sz="700" dirty="0"/>
        </a:p>
      </dgm:t>
    </dgm:pt>
    <dgm:pt modelId="{14A5981B-E076-D64A-94A0-713FF0FA220D}" type="parTrans" cxnId="{2DD0B409-20DE-FB40-A2CE-7F29881904E7}">
      <dgm:prSet/>
      <dgm:spPr/>
      <dgm:t>
        <a:bodyPr/>
        <a:lstStyle/>
        <a:p>
          <a:endParaRPr lang="en-US" sz="700" dirty="0"/>
        </a:p>
      </dgm:t>
    </dgm:pt>
    <dgm:pt modelId="{27C5BC67-D52A-184C-9726-F3459D1F6917}" type="sibTrans" cxnId="{2DD0B409-20DE-FB40-A2CE-7F29881904E7}">
      <dgm:prSet/>
      <dgm:spPr/>
      <dgm:t>
        <a:bodyPr/>
        <a:lstStyle/>
        <a:p>
          <a:endParaRPr lang="en-US"/>
        </a:p>
      </dgm:t>
    </dgm:pt>
    <dgm:pt modelId="{D4A655EB-A4FD-4D46-BBB9-CA62837FEB5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Quality Assurance</a:t>
          </a:r>
          <a:endParaRPr lang="en-US" sz="1100" b="0" dirty="0"/>
        </a:p>
      </dgm:t>
    </dgm:pt>
    <dgm:pt modelId="{0D15E441-3D94-7C4C-92AA-86F97684DA45}" type="parTrans" cxnId="{3BC6685D-6C61-5849-B497-1CC429FBF479}">
      <dgm:prSet/>
      <dgm:spPr/>
      <dgm:t>
        <a:bodyPr/>
        <a:lstStyle/>
        <a:p>
          <a:endParaRPr lang="en-US"/>
        </a:p>
      </dgm:t>
    </dgm:pt>
    <dgm:pt modelId="{A2D5481F-7E04-D147-8076-7ABDC87775CB}" type="sibTrans" cxnId="{3BC6685D-6C61-5849-B497-1CC429FBF479}">
      <dgm:prSet/>
      <dgm:spPr/>
      <dgm:t>
        <a:bodyPr/>
        <a:lstStyle/>
        <a:p>
          <a:endParaRPr lang="en-US"/>
        </a:p>
      </dgm:t>
    </dgm:pt>
    <dgm:pt modelId="{8ABF21E3-E06A-EF48-837A-91976038F889}">
      <dgm:prSet custT="1"/>
      <dgm:spPr/>
      <dgm:t>
        <a:bodyPr/>
        <a:lstStyle/>
        <a:p>
          <a:pPr rtl="0"/>
          <a:r>
            <a:rPr lang="en-US" sz="700" dirty="0" smtClean="0"/>
            <a:t>Quality Review</a:t>
          </a:r>
          <a:endParaRPr lang="en-US" sz="700" dirty="0"/>
        </a:p>
      </dgm:t>
    </dgm:pt>
    <dgm:pt modelId="{5BB4A236-8691-D24A-B299-B4045B18CADA}" type="parTrans" cxnId="{D8ECF3A2-1B45-B940-89FE-759E5AE5AEF2}">
      <dgm:prSet/>
      <dgm:spPr/>
      <dgm:t>
        <a:bodyPr/>
        <a:lstStyle/>
        <a:p>
          <a:endParaRPr lang="en-US" sz="700" dirty="0"/>
        </a:p>
      </dgm:t>
    </dgm:pt>
    <dgm:pt modelId="{CFCE13FD-EC20-9946-A61A-122D5AFCDCCD}" type="sibTrans" cxnId="{D8ECF3A2-1B45-B940-89FE-759E5AE5AEF2}">
      <dgm:prSet/>
      <dgm:spPr/>
      <dgm:t>
        <a:bodyPr/>
        <a:lstStyle/>
        <a:p>
          <a:endParaRPr lang="en-US"/>
        </a:p>
      </dgm:t>
    </dgm:pt>
    <dgm:pt modelId="{FCEE1299-E926-7745-ACB2-9BDFE8730E93}">
      <dgm:prSet custT="1"/>
      <dgm:spPr/>
      <dgm:t>
        <a:bodyPr/>
        <a:lstStyle/>
        <a:p>
          <a:pPr rtl="0"/>
          <a:r>
            <a:rPr lang="en-US" sz="700" dirty="0" smtClean="0"/>
            <a:t>Content Certification</a:t>
          </a:r>
          <a:endParaRPr lang="en-US" sz="700" dirty="0"/>
        </a:p>
      </dgm:t>
    </dgm:pt>
    <dgm:pt modelId="{CC527D1B-C441-3547-80BB-B9ED1102870D}" type="parTrans" cxnId="{E2145993-9D59-DA41-BDC0-D4E341EBAA8F}">
      <dgm:prSet/>
      <dgm:spPr/>
      <dgm:t>
        <a:bodyPr/>
        <a:lstStyle/>
        <a:p>
          <a:endParaRPr lang="en-US" sz="700" dirty="0"/>
        </a:p>
      </dgm:t>
    </dgm:pt>
    <dgm:pt modelId="{D6EAF0A3-E533-5A4B-AD48-6228FF3EFB00}" type="sibTrans" cxnId="{E2145993-9D59-DA41-BDC0-D4E341EBAA8F}">
      <dgm:prSet/>
      <dgm:spPr/>
      <dgm:t>
        <a:bodyPr/>
        <a:lstStyle/>
        <a:p>
          <a:endParaRPr lang="en-US"/>
        </a:p>
      </dgm:t>
    </dgm:pt>
    <dgm:pt modelId="{1CB8DC1A-8C97-AA4C-A29D-29153C044DE5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User Services</a:t>
          </a:r>
          <a:endParaRPr lang="en-US" sz="1100" b="0" dirty="0"/>
        </a:p>
      </dgm:t>
    </dgm:pt>
    <dgm:pt modelId="{009CCD0E-E4D1-5F47-99D8-DA4AB38E0585}" type="parTrans" cxnId="{3E1B3F31-2D67-924A-8CF7-02831AD4ED81}">
      <dgm:prSet/>
      <dgm:spPr/>
      <dgm:t>
        <a:bodyPr/>
        <a:lstStyle/>
        <a:p>
          <a:endParaRPr lang="en-US"/>
        </a:p>
      </dgm:t>
    </dgm:pt>
    <dgm:pt modelId="{9F5E4534-116B-4943-A2FC-D87681B28394}" type="sibTrans" cxnId="{3E1B3F31-2D67-924A-8CF7-02831AD4ED81}">
      <dgm:prSet/>
      <dgm:spPr/>
      <dgm:t>
        <a:bodyPr/>
        <a:lstStyle/>
        <a:p>
          <a:endParaRPr lang="en-US"/>
        </a:p>
      </dgm:t>
    </dgm:pt>
    <dgm:pt modelId="{56BCFC3C-6D34-314C-8A81-68F4856CD6B1}">
      <dgm:prSet custT="1"/>
      <dgm:spPr/>
      <dgm:t>
        <a:bodyPr/>
        <a:lstStyle/>
        <a:p>
          <a:pPr rtl="0"/>
          <a:r>
            <a:rPr lang="en-US" sz="700" dirty="0" smtClean="0"/>
            <a:t>Usability</a:t>
          </a:r>
          <a:endParaRPr lang="en-US" sz="700" dirty="0"/>
        </a:p>
      </dgm:t>
    </dgm:pt>
    <dgm:pt modelId="{4211E3C7-2984-BA43-88C1-B3063081B834}" type="parTrans" cxnId="{F0437D4F-1004-4C4F-967E-EA6681659E47}">
      <dgm:prSet/>
      <dgm:spPr/>
      <dgm:t>
        <a:bodyPr/>
        <a:lstStyle/>
        <a:p>
          <a:endParaRPr lang="en-US" sz="700" dirty="0"/>
        </a:p>
      </dgm:t>
    </dgm:pt>
    <dgm:pt modelId="{525DC3BC-60F3-B045-831C-7B35B3E9E98E}" type="sibTrans" cxnId="{F0437D4F-1004-4C4F-967E-EA6681659E47}">
      <dgm:prSet/>
      <dgm:spPr/>
      <dgm:t>
        <a:bodyPr/>
        <a:lstStyle/>
        <a:p>
          <a:endParaRPr lang="en-US"/>
        </a:p>
      </dgm:t>
    </dgm:pt>
    <dgm:pt modelId="{F131BFCE-C6AC-DD42-8CD3-B649F16F851B}">
      <dgm:prSet custT="1"/>
      <dgm:spPr/>
      <dgm:t>
        <a:bodyPr/>
        <a:lstStyle/>
        <a:p>
          <a:pPr rtl="0"/>
          <a:r>
            <a:rPr lang="en-US" sz="700" dirty="0" smtClean="0"/>
            <a:t>User support (helpdesk)</a:t>
          </a:r>
          <a:endParaRPr lang="en-US" sz="700" dirty="0"/>
        </a:p>
      </dgm:t>
    </dgm:pt>
    <dgm:pt modelId="{453C0F84-8B08-334D-97DC-28D28FE49230}" type="parTrans" cxnId="{C96CC7FA-7F7C-8A48-975B-7EA0DEA70137}">
      <dgm:prSet/>
      <dgm:spPr/>
      <dgm:t>
        <a:bodyPr/>
        <a:lstStyle/>
        <a:p>
          <a:endParaRPr lang="en-US" sz="700" dirty="0"/>
        </a:p>
      </dgm:t>
    </dgm:pt>
    <dgm:pt modelId="{D52A1E2F-61EF-1546-A509-89172A533C01}" type="sibTrans" cxnId="{C96CC7FA-7F7C-8A48-975B-7EA0DEA70137}">
      <dgm:prSet/>
      <dgm:spPr/>
      <dgm:t>
        <a:bodyPr/>
        <a:lstStyle/>
        <a:p>
          <a:endParaRPr lang="en-US"/>
        </a:p>
      </dgm:t>
    </dgm:pt>
    <dgm:pt modelId="{E13685FB-2F07-5149-8EFF-83A78D388C48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Outreach</a:t>
          </a:r>
          <a:endParaRPr lang="en-US" sz="1100" b="0" dirty="0"/>
        </a:p>
      </dgm:t>
    </dgm:pt>
    <dgm:pt modelId="{CB434C51-B2DB-314E-98AB-1E3275EDB556}" type="parTrans" cxnId="{937650B3-4E20-8340-AA6E-B83221862A1D}">
      <dgm:prSet/>
      <dgm:spPr/>
      <dgm:t>
        <a:bodyPr/>
        <a:lstStyle/>
        <a:p>
          <a:endParaRPr lang="en-US"/>
        </a:p>
      </dgm:t>
    </dgm:pt>
    <dgm:pt modelId="{129AD12D-C63E-8048-88EF-E279BE3457CF}" type="sibTrans" cxnId="{937650B3-4E20-8340-AA6E-B83221862A1D}">
      <dgm:prSet/>
      <dgm:spPr/>
      <dgm:t>
        <a:bodyPr/>
        <a:lstStyle/>
        <a:p>
          <a:endParaRPr lang="en-US"/>
        </a:p>
      </dgm:t>
    </dgm:pt>
    <dgm:pt modelId="{495A4E0E-7AE5-B441-BCD8-965C0E6DE0E4}">
      <dgm:prSet custT="1"/>
      <dgm:spPr/>
      <dgm:t>
        <a:bodyPr/>
        <a:lstStyle/>
        <a:p>
          <a:pPr rtl="0"/>
          <a:r>
            <a:rPr lang="en-US" sz="700" dirty="0" smtClean="0"/>
            <a:t>Project website</a:t>
          </a:r>
          <a:endParaRPr lang="en-US" sz="700" dirty="0"/>
        </a:p>
      </dgm:t>
    </dgm:pt>
    <dgm:pt modelId="{64A22FBE-A089-E64F-B44E-39B67BEB75ED}" type="parTrans" cxnId="{3D35470F-7D1A-7349-950B-34C4CE602A0C}">
      <dgm:prSet/>
      <dgm:spPr/>
      <dgm:t>
        <a:bodyPr/>
        <a:lstStyle/>
        <a:p>
          <a:endParaRPr lang="en-US" sz="700" dirty="0"/>
        </a:p>
      </dgm:t>
    </dgm:pt>
    <dgm:pt modelId="{500D6DD1-2474-CC4B-B968-35D9B11AFBAC}" type="sibTrans" cxnId="{3D35470F-7D1A-7349-950B-34C4CE602A0C}">
      <dgm:prSet/>
      <dgm:spPr/>
      <dgm:t>
        <a:bodyPr/>
        <a:lstStyle/>
        <a:p>
          <a:endParaRPr lang="en-US"/>
        </a:p>
      </dgm:t>
    </dgm:pt>
    <dgm:pt modelId="{819F3E5E-6B68-F845-8987-99800DF6F77A}">
      <dgm:prSet custT="1"/>
      <dgm:spPr/>
      <dgm:t>
        <a:bodyPr/>
        <a:lstStyle/>
        <a:p>
          <a:pPr rtl="0"/>
          <a:r>
            <a:rPr lang="en-US" sz="700" dirty="0" smtClean="0"/>
            <a:t>Monthly newsletter</a:t>
          </a:r>
          <a:endParaRPr lang="en-US" sz="700" dirty="0"/>
        </a:p>
      </dgm:t>
    </dgm:pt>
    <dgm:pt modelId="{2D55CB3E-265E-EA47-BE73-6F98FB3247AF}" type="parTrans" cxnId="{FAAA2E75-B13E-8944-8149-A009A912479C}">
      <dgm:prSet/>
      <dgm:spPr/>
      <dgm:t>
        <a:bodyPr/>
        <a:lstStyle/>
        <a:p>
          <a:endParaRPr lang="en-US" sz="700" dirty="0"/>
        </a:p>
      </dgm:t>
    </dgm:pt>
    <dgm:pt modelId="{59BC2837-6F7A-1A41-9F83-FCE147105F6E}" type="sibTrans" cxnId="{FAAA2E75-B13E-8944-8149-A009A912479C}">
      <dgm:prSet/>
      <dgm:spPr/>
      <dgm:t>
        <a:bodyPr/>
        <a:lstStyle/>
        <a:p>
          <a:endParaRPr lang="en-US"/>
        </a:p>
      </dgm:t>
    </dgm:pt>
    <dgm:pt modelId="{73F977DD-FD37-B74D-B673-B75F2DDDDA2F}">
      <dgm:prSet custT="1"/>
      <dgm:spPr/>
      <dgm:t>
        <a:bodyPr/>
        <a:lstStyle/>
        <a:p>
          <a:pPr rtl="0"/>
          <a:r>
            <a:rPr lang="en-US" sz="700" dirty="0" smtClean="0"/>
            <a:t>Papers and presentations</a:t>
          </a:r>
          <a:endParaRPr lang="en-US" sz="700" dirty="0"/>
        </a:p>
      </dgm:t>
    </dgm:pt>
    <dgm:pt modelId="{66224622-8F33-A14A-A9C6-286C35F44300}" type="parTrans" cxnId="{416A2BA2-9BE3-E843-B2D4-9A23EBBCCDC0}">
      <dgm:prSet/>
      <dgm:spPr/>
      <dgm:t>
        <a:bodyPr/>
        <a:lstStyle/>
        <a:p>
          <a:endParaRPr lang="en-US" sz="700" dirty="0"/>
        </a:p>
      </dgm:t>
    </dgm:pt>
    <dgm:pt modelId="{BCBF20A5-F47A-6141-A94A-A1308AD92404}" type="sibTrans" cxnId="{416A2BA2-9BE3-E843-B2D4-9A23EBBCCDC0}">
      <dgm:prSet/>
      <dgm:spPr/>
      <dgm:t>
        <a:bodyPr/>
        <a:lstStyle/>
        <a:p>
          <a:endParaRPr lang="en-US"/>
        </a:p>
      </dgm:t>
    </dgm:pt>
    <dgm:pt modelId="{B21923DA-AB31-CB48-B9AD-69BCB9A8B23C}">
      <dgm:prSet custT="1"/>
      <dgm:spPr/>
      <dgm:t>
        <a:bodyPr/>
        <a:lstStyle/>
        <a:p>
          <a:pPr rtl="0"/>
          <a:r>
            <a:rPr lang="en-US" sz="700" dirty="0" smtClean="0"/>
            <a:t>Communication with potential partners</a:t>
          </a:r>
          <a:endParaRPr lang="en-US" sz="700" dirty="0"/>
        </a:p>
      </dgm:t>
    </dgm:pt>
    <dgm:pt modelId="{8D99CFCE-E1BA-3043-B6AB-C4642CCE2A80}" type="parTrans" cxnId="{89D018FF-67C9-4A4D-985A-803AFE9715C0}">
      <dgm:prSet/>
      <dgm:spPr/>
      <dgm:t>
        <a:bodyPr/>
        <a:lstStyle/>
        <a:p>
          <a:endParaRPr lang="en-US" sz="700" dirty="0"/>
        </a:p>
      </dgm:t>
    </dgm:pt>
    <dgm:pt modelId="{A776FD2E-6FA1-074A-B6ED-53A6C2FADC25}" type="sibTrans" cxnId="{89D018FF-67C9-4A4D-985A-803AFE9715C0}">
      <dgm:prSet/>
      <dgm:spPr/>
      <dgm:t>
        <a:bodyPr/>
        <a:lstStyle/>
        <a:p>
          <a:endParaRPr lang="en-US"/>
        </a:p>
      </dgm:t>
    </dgm:pt>
    <dgm:pt modelId="{8669CA65-12B1-F04C-8252-05B78A21E57B}">
      <dgm:prSet custT="1"/>
      <dgm:spPr/>
      <dgm:t>
        <a:bodyPr/>
        <a:lstStyle/>
        <a:p>
          <a:pPr rtl="0"/>
          <a:r>
            <a:rPr lang="en-US" sz="700" dirty="0" smtClean="0"/>
            <a:t>Surveys, general inquiries</a:t>
          </a:r>
          <a:endParaRPr lang="en-US" sz="700" dirty="0"/>
        </a:p>
      </dgm:t>
    </dgm:pt>
    <dgm:pt modelId="{40AA6D5E-9188-DD44-819C-994390C4A9E4}" type="parTrans" cxnId="{7BE98674-0456-5441-85E6-5449ABFC0D27}">
      <dgm:prSet/>
      <dgm:spPr/>
      <dgm:t>
        <a:bodyPr/>
        <a:lstStyle/>
        <a:p>
          <a:endParaRPr lang="en-US" sz="700" dirty="0"/>
        </a:p>
      </dgm:t>
    </dgm:pt>
    <dgm:pt modelId="{EE177CC5-1B44-294C-822C-7F52A241D86B}" type="sibTrans" cxnId="{7BE98674-0456-5441-85E6-5449ABFC0D27}">
      <dgm:prSet/>
      <dgm:spPr/>
      <dgm:t>
        <a:bodyPr/>
        <a:lstStyle/>
        <a:p>
          <a:endParaRPr lang="en-US"/>
        </a:p>
      </dgm:t>
    </dgm:pt>
    <dgm:pt modelId="{7C28AE88-ADF8-BF43-908F-1379BF6E8CD7}">
      <dgm:prSet custT="1"/>
      <dgm:spPr/>
      <dgm:t>
        <a:bodyPr/>
        <a:lstStyle/>
        <a:p>
          <a:pPr rtl="0"/>
          <a:r>
            <a:rPr lang="en-US" sz="700" dirty="0" smtClean="0"/>
            <a:t>Repository evaluation and audit (e.g., DRAMBORA, TRAC)</a:t>
          </a:r>
          <a:endParaRPr lang="en-US" sz="700" dirty="0"/>
        </a:p>
      </dgm:t>
    </dgm:pt>
    <dgm:pt modelId="{D0EB58F8-2D21-FF46-99F0-652D45329357}" type="parTrans" cxnId="{B8135E39-9470-6242-9F6A-049DE59B63F3}">
      <dgm:prSet/>
      <dgm:spPr/>
      <dgm:t>
        <a:bodyPr/>
        <a:lstStyle/>
        <a:p>
          <a:endParaRPr lang="en-US" sz="700" dirty="0"/>
        </a:p>
      </dgm:t>
    </dgm:pt>
    <dgm:pt modelId="{DAB6E973-F716-1841-A60D-572CDA81903A}" type="sibTrans" cxnId="{B8135E39-9470-6242-9F6A-049DE59B63F3}">
      <dgm:prSet/>
      <dgm:spPr/>
      <dgm:t>
        <a:bodyPr/>
        <a:lstStyle/>
        <a:p>
          <a:endParaRPr lang="en-US"/>
        </a:p>
      </dgm:t>
    </dgm:pt>
    <dgm:pt modelId="{450A90A5-B5AA-1D4D-9EBB-01AB80DA8C87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Legal</a:t>
          </a:r>
          <a:endParaRPr lang="en-US" sz="1100" b="0" dirty="0"/>
        </a:p>
      </dgm:t>
    </dgm:pt>
    <dgm:pt modelId="{DE0249F4-63A4-D548-966D-EC22E6153699}" type="parTrans" cxnId="{868A48C6-282F-AD4D-AC53-4F60C65DD262}">
      <dgm:prSet/>
      <dgm:spPr/>
      <dgm:t>
        <a:bodyPr/>
        <a:lstStyle/>
        <a:p>
          <a:endParaRPr lang="en-US"/>
        </a:p>
      </dgm:t>
    </dgm:pt>
    <dgm:pt modelId="{988515A8-432C-CB41-A3FF-11921B5164F1}" type="sibTrans" cxnId="{868A48C6-282F-AD4D-AC53-4F60C65DD262}">
      <dgm:prSet/>
      <dgm:spPr/>
      <dgm:t>
        <a:bodyPr/>
        <a:lstStyle/>
        <a:p>
          <a:endParaRPr lang="en-US"/>
        </a:p>
      </dgm:t>
    </dgm:pt>
    <dgm:pt modelId="{A2317120-D353-0846-88B6-DD3F0A1B561B}">
      <dgm:prSet custT="1"/>
      <dgm:spPr/>
      <dgm:t>
        <a:bodyPr/>
        <a:lstStyle/>
        <a:p>
          <a:pPr rtl="0"/>
          <a:r>
            <a:rPr lang="en-US" sz="700" dirty="0" smtClean="0"/>
            <a:t>Risk management (use of materials)</a:t>
          </a:r>
          <a:endParaRPr lang="en-US" sz="700" dirty="0"/>
        </a:p>
      </dgm:t>
    </dgm:pt>
    <dgm:pt modelId="{7B2F8D70-09DF-A14F-863D-5AD10D7C24FF}" type="parTrans" cxnId="{6117B7DE-0677-2548-A41D-45877891A2DC}">
      <dgm:prSet/>
      <dgm:spPr/>
      <dgm:t>
        <a:bodyPr/>
        <a:lstStyle/>
        <a:p>
          <a:endParaRPr lang="en-US" sz="700" dirty="0"/>
        </a:p>
      </dgm:t>
    </dgm:pt>
    <dgm:pt modelId="{B8F21370-F87C-3B4C-8963-15C48EE7FAAC}" type="sibTrans" cxnId="{6117B7DE-0677-2548-A41D-45877891A2DC}">
      <dgm:prSet/>
      <dgm:spPr/>
      <dgm:t>
        <a:bodyPr/>
        <a:lstStyle/>
        <a:p>
          <a:endParaRPr lang="en-US"/>
        </a:p>
      </dgm:t>
    </dgm:pt>
    <dgm:pt modelId="{C1261A6B-CFB5-DE4D-AD0E-D96A5A4C14BF}">
      <dgm:prSet custT="1"/>
      <dgm:spPr/>
      <dgm:t>
        <a:bodyPr/>
        <a:lstStyle/>
        <a:p>
          <a:pPr rtl="0"/>
          <a:r>
            <a:rPr lang="en-US" sz="700" dirty="0" smtClean="0"/>
            <a:t>Partner agreements</a:t>
          </a:r>
          <a:endParaRPr lang="en-US" sz="700" dirty="0"/>
        </a:p>
      </dgm:t>
    </dgm:pt>
    <dgm:pt modelId="{EBC107B2-7AC2-0644-B6EA-BB3EBC55DB36}" type="parTrans" cxnId="{FA0FB263-5C5F-D64C-9443-65140295C249}">
      <dgm:prSet/>
      <dgm:spPr/>
      <dgm:t>
        <a:bodyPr/>
        <a:lstStyle/>
        <a:p>
          <a:endParaRPr lang="en-US" sz="700" dirty="0"/>
        </a:p>
      </dgm:t>
    </dgm:pt>
    <dgm:pt modelId="{945CE497-1A34-2948-8D23-BE47EBBD8208}" type="sibTrans" cxnId="{FA0FB263-5C5F-D64C-9443-65140295C249}">
      <dgm:prSet/>
      <dgm:spPr/>
      <dgm:t>
        <a:bodyPr/>
        <a:lstStyle/>
        <a:p>
          <a:endParaRPr lang="en-US"/>
        </a:p>
      </dgm:t>
    </dgm:pt>
    <dgm:pt modelId="{0D3F0DCF-9A3D-6F44-A850-1EB61FA00B68}">
      <dgm:prSet custT="1"/>
      <dgm:spPr/>
      <dgm:t>
        <a:bodyPr/>
        <a:lstStyle/>
        <a:p>
          <a:pPr rtl="0"/>
          <a:r>
            <a:rPr lang="en-US" sz="700" dirty="0" smtClean="0"/>
            <a:t>Advocacy </a:t>
          </a:r>
          <a:endParaRPr lang="en-US" sz="700" dirty="0"/>
        </a:p>
      </dgm:t>
    </dgm:pt>
    <dgm:pt modelId="{73209CB8-700D-7545-9284-7CAAD178FEB3}" type="parTrans" cxnId="{C455A164-7F24-A14A-B788-D9F4905371FB}">
      <dgm:prSet/>
      <dgm:spPr/>
      <dgm:t>
        <a:bodyPr/>
        <a:lstStyle/>
        <a:p>
          <a:endParaRPr lang="en-US" sz="700" dirty="0"/>
        </a:p>
      </dgm:t>
    </dgm:pt>
    <dgm:pt modelId="{991AB78A-AAD4-4649-8E4D-98374A9EC2DB}" type="sibTrans" cxnId="{C455A164-7F24-A14A-B788-D9F4905371FB}">
      <dgm:prSet/>
      <dgm:spPr/>
      <dgm:t>
        <a:bodyPr/>
        <a:lstStyle/>
        <a:p>
          <a:endParaRPr lang="en-US"/>
        </a:p>
      </dgm:t>
    </dgm:pt>
    <dgm:pt modelId="{B78295DE-E12B-B843-8BC2-9313244CF81A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Content Ingest</a:t>
          </a:r>
          <a:endParaRPr lang="en-US" sz="1100" b="0" dirty="0"/>
        </a:p>
      </dgm:t>
    </dgm:pt>
    <dgm:pt modelId="{245F60CA-A522-6744-8707-449DD784BF26}" type="parTrans" cxnId="{7B0B3796-71CB-F34F-800D-9D2C3913D940}">
      <dgm:prSet/>
      <dgm:spPr/>
      <dgm:t>
        <a:bodyPr/>
        <a:lstStyle/>
        <a:p>
          <a:endParaRPr lang="en-US"/>
        </a:p>
      </dgm:t>
    </dgm:pt>
    <dgm:pt modelId="{A86A8BAA-65C2-524D-BB1E-A9C6E16CF19D}" type="sibTrans" cxnId="{7B0B3796-71CB-F34F-800D-9D2C3913D940}">
      <dgm:prSet/>
      <dgm:spPr/>
      <dgm:t>
        <a:bodyPr/>
        <a:lstStyle/>
        <a:p>
          <a:endParaRPr lang="en-US"/>
        </a:p>
      </dgm:t>
    </dgm:pt>
    <dgm:pt modelId="{65C3079C-233D-C94E-97F8-2B495B295107}">
      <dgm:prSet custT="1"/>
      <dgm:spPr/>
      <dgm:t>
        <a:bodyPr/>
        <a:lstStyle/>
        <a:p>
          <a:pPr rtl="0"/>
          <a:r>
            <a:rPr lang="en-US" sz="700" dirty="0" smtClean="0"/>
            <a:t>Transformation</a:t>
          </a:r>
          <a:endParaRPr lang="en-US" sz="700" dirty="0"/>
        </a:p>
      </dgm:t>
    </dgm:pt>
    <dgm:pt modelId="{E3B4B518-FD9F-CE4E-9EC0-BA22BA0E214D}" type="parTrans" cxnId="{8E4F62F6-4CC7-AA40-8289-004EC3281731}">
      <dgm:prSet/>
      <dgm:spPr/>
      <dgm:t>
        <a:bodyPr/>
        <a:lstStyle/>
        <a:p>
          <a:endParaRPr lang="en-US" dirty="0"/>
        </a:p>
      </dgm:t>
    </dgm:pt>
    <dgm:pt modelId="{0EB9F408-8FDB-1045-81E5-086A50AB155E}" type="sibTrans" cxnId="{8E4F62F6-4CC7-AA40-8289-004EC3281731}">
      <dgm:prSet/>
      <dgm:spPr/>
      <dgm:t>
        <a:bodyPr/>
        <a:lstStyle/>
        <a:p>
          <a:endParaRPr lang="en-US"/>
        </a:p>
      </dgm:t>
    </dgm:pt>
    <dgm:pt modelId="{7E56BFB3-9AF7-D249-8A4B-C2B5A75919B9}">
      <dgm:prSet custT="1"/>
      <dgm:spPr/>
      <dgm:t>
        <a:bodyPr/>
        <a:lstStyle/>
        <a:p>
          <a:pPr rtl="0"/>
          <a:r>
            <a:rPr lang="en-US" sz="700" dirty="0" smtClean="0"/>
            <a:t>Validation</a:t>
          </a:r>
          <a:endParaRPr lang="en-US" sz="700" dirty="0"/>
        </a:p>
      </dgm:t>
    </dgm:pt>
    <dgm:pt modelId="{09F27E4B-6FB4-0B45-BBB8-AF971059507F}" type="parTrans" cxnId="{32380104-442C-F147-BA53-B8B1063910FE}">
      <dgm:prSet/>
      <dgm:spPr/>
      <dgm:t>
        <a:bodyPr/>
        <a:lstStyle/>
        <a:p>
          <a:endParaRPr lang="en-US" dirty="0"/>
        </a:p>
      </dgm:t>
    </dgm:pt>
    <dgm:pt modelId="{7941A6FC-6499-D846-A633-B374B6E263B7}" type="sibTrans" cxnId="{32380104-442C-F147-BA53-B8B1063910FE}">
      <dgm:prSet/>
      <dgm:spPr/>
      <dgm:t>
        <a:bodyPr/>
        <a:lstStyle/>
        <a:p>
          <a:endParaRPr lang="en-US"/>
        </a:p>
      </dgm:t>
    </dgm:pt>
    <dgm:pt modelId="{2009B306-5D81-4743-863C-1E2AC8ECABF2}">
      <dgm:prSet custT="1"/>
      <dgm:spPr/>
      <dgm:t>
        <a:bodyPr/>
        <a:lstStyle/>
        <a:p>
          <a:pPr rtl="0"/>
          <a:r>
            <a:rPr lang="en-US" sz="700" dirty="0" smtClean="0"/>
            <a:t>Print on Demand</a:t>
          </a:r>
          <a:endParaRPr lang="en-US" sz="700" dirty="0"/>
        </a:p>
      </dgm:t>
    </dgm:pt>
    <dgm:pt modelId="{C455E1F8-143B-7D4B-9011-2E0951D50DEA}" type="parTrans" cxnId="{54A09CFC-0FB3-424F-9F06-16F88F2B4AD0}">
      <dgm:prSet/>
      <dgm:spPr/>
      <dgm:t>
        <a:bodyPr/>
        <a:lstStyle/>
        <a:p>
          <a:endParaRPr lang="en-US" dirty="0"/>
        </a:p>
      </dgm:t>
    </dgm:pt>
    <dgm:pt modelId="{813DB201-81D3-3B40-8D5C-1477B9D58C71}" type="sibTrans" cxnId="{54A09CFC-0FB3-424F-9F06-16F88F2B4AD0}">
      <dgm:prSet/>
      <dgm:spPr/>
      <dgm:t>
        <a:bodyPr/>
        <a:lstStyle/>
        <a:p>
          <a:endParaRPr lang="en-US"/>
        </a:p>
      </dgm:t>
    </dgm:pt>
    <dgm:pt modelId="{A6B665E4-FE84-B240-9701-7A026936ED5A}" type="pres">
      <dgm:prSet presAssocID="{EE7F06B1-8EDB-5C4C-B5A0-3CB99CF046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06AC71-469E-A341-BF9A-C56AD977E822}" type="pres">
      <dgm:prSet presAssocID="{C0EE05AF-4CF4-4141-BC5C-852F614422CE}" presName="root" presStyleCnt="0"/>
      <dgm:spPr/>
      <dgm:t>
        <a:bodyPr/>
        <a:lstStyle/>
        <a:p>
          <a:endParaRPr lang="en-US"/>
        </a:p>
      </dgm:t>
    </dgm:pt>
    <dgm:pt modelId="{1DF1F2CD-62A4-7F47-8D3A-71561A105DAE}" type="pres">
      <dgm:prSet presAssocID="{C0EE05AF-4CF4-4141-BC5C-852F614422CE}" presName="rootComposite" presStyleCnt="0"/>
      <dgm:spPr/>
      <dgm:t>
        <a:bodyPr/>
        <a:lstStyle/>
        <a:p>
          <a:endParaRPr lang="en-US"/>
        </a:p>
      </dgm:t>
    </dgm:pt>
    <dgm:pt modelId="{7C340E68-A066-904F-9636-8FACE89B7CE2}" type="pres">
      <dgm:prSet presAssocID="{C0EE05AF-4CF4-4141-BC5C-852F614422CE}" presName="rootText" presStyleLbl="node1" presStyleIdx="0" presStyleCnt="7" custScaleX="93741" custScaleY="82594"/>
      <dgm:spPr/>
      <dgm:t>
        <a:bodyPr/>
        <a:lstStyle/>
        <a:p>
          <a:endParaRPr lang="en-US"/>
        </a:p>
      </dgm:t>
    </dgm:pt>
    <dgm:pt modelId="{95B2CBE8-62AF-3741-BC60-2E90707140FE}" type="pres">
      <dgm:prSet presAssocID="{C0EE05AF-4CF4-4141-BC5C-852F614422CE}" presName="rootConnector" presStyleLbl="node1" presStyleIdx="0" presStyleCnt="7"/>
      <dgm:spPr/>
      <dgm:t>
        <a:bodyPr/>
        <a:lstStyle/>
        <a:p>
          <a:endParaRPr lang="en-US"/>
        </a:p>
      </dgm:t>
    </dgm:pt>
    <dgm:pt modelId="{1D6ED340-7954-3242-8C3B-6564AD10F213}" type="pres">
      <dgm:prSet presAssocID="{C0EE05AF-4CF4-4141-BC5C-852F614422CE}" presName="childShape" presStyleCnt="0"/>
      <dgm:spPr/>
      <dgm:t>
        <a:bodyPr/>
        <a:lstStyle/>
        <a:p>
          <a:endParaRPr lang="en-US"/>
        </a:p>
      </dgm:t>
    </dgm:pt>
    <dgm:pt modelId="{A0FB3127-7B63-A449-859B-74BF51576084}" type="pres">
      <dgm:prSet presAssocID="{C455E1F8-143B-7D4B-9011-2E0951D50DEA}" presName="Name13" presStyleLbl="parChTrans1D2" presStyleIdx="0" presStyleCnt="22"/>
      <dgm:spPr/>
      <dgm:t>
        <a:bodyPr/>
        <a:lstStyle/>
        <a:p>
          <a:endParaRPr lang="en-US"/>
        </a:p>
      </dgm:t>
    </dgm:pt>
    <dgm:pt modelId="{426DBFA1-6340-EB46-9392-146EEEC3006D}" type="pres">
      <dgm:prSet presAssocID="{2009B306-5D81-4743-863C-1E2AC8ECABF2}" presName="childText" presStyleLbl="bgAcc1" presStyleIdx="0" presStyleCnt="22" custScaleY="64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B94FC-E5D6-8743-BD9F-4A7C2D895CE5}" type="pres">
      <dgm:prSet presAssocID="{B78295DE-E12B-B843-8BC2-9313244CF81A}" presName="root" presStyleCnt="0"/>
      <dgm:spPr/>
      <dgm:t>
        <a:bodyPr/>
        <a:lstStyle/>
        <a:p>
          <a:endParaRPr lang="en-US"/>
        </a:p>
      </dgm:t>
    </dgm:pt>
    <dgm:pt modelId="{4375097B-6052-9C4D-8C77-F268D906EF84}" type="pres">
      <dgm:prSet presAssocID="{B78295DE-E12B-B843-8BC2-9313244CF81A}" presName="rootComposite" presStyleCnt="0"/>
      <dgm:spPr/>
      <dgm:t>
        <a:bodyPr/>
        <a:lstStyle/>
        <a:p>
          <a:endParaRPr lang="en-US"/>
        </a:p>
      </dgm:t>
    </dgm:pt>
    <dgm:pt modelId="{895902BA-FB7D-474D-A43A-7C752B78F6B6}" type="pres">
      <dgm:prSet presAssocID="{B78295DE-E12B-B843-8BC2-9313244CF81A}" presName="rootText" presStyleLbl="node1" presStyleIdx="1" presStyleCnt="7" custScaleX="93741" custScaleY="82594"/>
      <dgm:spPr/>
      <dgm:t>
        <a:bodyPr/>
        <a:lstStyle/>
        <a:p>
          <a:endParaRPr lang="en-US"/>
        </a:p>
      </dgm:t>
    </dgm:pt>
    <dgm:pt modelId="{6CDB9D54-6280-294E-B30A-D42862D70D9B}" type="pres">
      <dgm:prSet presAssocID="{B78295DE-E12B-B843-8BC2-9313244CF81A}" presName="rootConnector" presStyleLbl="node1" presStyleIdx="1" presStyleCnt="7"/>
      <dgm:spPr/>
      <dgm:t>
        <a:bodyPr/>
        <a:lstStyle/>
        <a:p>
          <a:endParaRPr lang="en-US"/>
        </a:p>
      </dgm:t>
    </dgm:pt>
    <dgm:pt modelId="{52666607-9E70-2A46-B336-94A9D18DB297}" type="pres">
      <dgm:prSet presAssocID="{B78295DE-E12B-B843-8BC2-9313244CF81A}" presName="childShape" presStyleCnt="0"/>
      <dgm:spPr/>
      <dgm:t>
        <a:bodyPr/>
        <a:lstStyle/>
        <a:p>
          <a:endParaRPr lang="en-US"/>
        </a:p>
      </dgm:t>
    </dgm:pt>
    <dgm:pt modelId="{DF99A6C9-357E-AC4F-A7CE-9E2DEBAFED55}" type="pres">
      <dgm:prSet presAssocID="{E3B4B518-FD9F-CE4E-9EC0-BA22BA0E214D}" presName="Name13" presStyleLbl="parChTrans1D2" presStyleIdx="1" presStyleCnt="22"/>
      <dgm:spPr/>
      <dgm:t>
        <a:bodyPr/>
        <a:lstStyle/>
        <a:p>
          <a:endParaRPr lang="en-US"/>
        </a:p>
      </dgm:t>
    </dgm:pt>
    <dgm:pt modelId="{2B69124E-7014-9840-A3DB-503FFE3B25DC}" type="pres">
      <dgm:prSet presAssocID="{65C3079C-233D-C94E-97F8-2B495B295107}" presName="childText" presStyleLbl="bgAcc1" presStyleIdx="1" presStyleCnt="22" custScaleY="45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3DD6C-E231-314B-93CB-00181BE8A1F7}" type="pres">
      <dgm:prSet presAssocID="{09F27E4B-6FB4-0B45-BBB8-AF971059507F}" presName="Name13" presStyleLbl="parChTrans1D2" presStyleIdx="2" presStyleCnt="22"/>
      <dgm:spPr/>
      <dgm:t>
        <a:bodyPr/>
        <a:lstStyle/>
        <a:p>
          <a:endParaRPr lang="en-US"/>
        </a:p>
      </dgm:t>
    </dgm:pt>
    <dgm:pt modelId="{66308C9A-0ED9-E14B-B17C-F95D7F126A15}" type="pres">
      <dgm:prSet presAssocID="{7E56BFB3-9AF7-D249-8A4B-C2B5A75919B9}" presName="childText" presStyleLbl="bgAcc1" presStyleIdx="2" presStyleCnt="22" custScaleY="44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99B0C-6290-4A40-8C36-DBA1BC2C9F83}" type="pres">
      <dgm:prSet presAssocID="{972B82B6-431C-2041-87D8-5DE17F6CB5D3}" presName="root" presStyleCnt="0"/>
      <dgm:spPr/>
      <dgm:t>
        <a:bodyPr/>
        <a:lstStyle/>
        <a:p>
          <a:endParaRPr lang="en-US"/>
        </a:p>
      </dgm:t>
    </dgm:pt>
    <dgm:pt modelId="{313DC107-9C17-2C4B-A8AF-3AFB76ACD90C}" type="pres">
      <dgm:prSet presAssocID="{972B82B6-431C-2041-87D8-5DE17F6CB5D3}" presName="rootComposite" presStyleCnt="0"/>
      <dgm:spPr/>
      <dgm:t>
        <a:bodyPr/>
        <a:lstStyle/>
        <a:p>
          <a:endParaRPr lang="en-US"/>
        </a:p>
      </dgm:t>
    </dgm:pt>
    <dgm:pt modelId="{6589B064-B649-A045-9887-5565971B85E8}" type="pres">
      <dgm:prSet presAssocID="{972B82B6-431C-2041-87D8-5DE17F6CB5D3}" presName="rootText" presStyleLbl="node1" presStyleIdx="2" presStyleCnt="7" custScaleX="93741" custScaleY="82594"/>
      <dgm:spPr/>
      <dgm:t>
        <a:bodyPr/>
        <a:lstStyle/>
        <a:p>
          <a:endParaRPr lang="en-US"/>
        </a:p>
      </dgm:t>
    </dgm:pt>
    <dgm:pt modelId="{09BF3530-367B-204D-9835-E5C424697575}" type="pres">
      <dgm:prSet presAssocID="{972B82B6-431C-2041-87D8-5DE17F6CB5D3}" presName="rootConnector" presStyleLbl="node1" presStyleIdx="2" presStyleCnt="7"/>
      <dgm:spPr/>
      <dgm:t>
        <a:bodyPr/>
        <a:lstStyle/>
        <a:p>
          <a:endParaRPr lang="en-US"/>
        </a:p>
      </dgm:t>
    </dgm:pt>
    <dgm:pt modelId="{D3AEB170-4CDC-AC4B-B8B0-DB9FFD4A6818}" type="pres">
      <dgm:prSet presAssocID="{972B82B6-431C-2041-87D8-5DE17F6CB5D3}" presName="childShape" presStyleCnt="0"/>
      <dgm:spPr/>
      <dgm:t>
        <a:bodyPr/>
        <a:lstStyle/>
        <a:p>
          <a:endParaRPr lang="en-US"/>
        </a:p>
      </dgm:t>
    </dgm:pt>
    <dgm:pt modelId="{3AB125C5-7A07-6043-A72A-844A4A6E726E}" type="pres">
      <dgm:prSet presAssocID="{DF998C35-DE38-DD48-84F2-0F531CD414ED}" presName="Name13" presStyleLbl="parChTrans1D2" presStyleIdx="3" presStyleCnt="22" custSzX="101384"/>
      <dgm:spPr/>
      <dgm:t>
        <a:bodyPr/>
        <a:lstStyle/>
        <a:p>
          <a:endParaRPr lang="en-US"/>
        </a:p>
      </dgm:t>
    </dgm:pt>
    <dgm:pt modelId="{30F28E15-AA97-4D42-9375-B97B01F25F9B}" type="pres">
      <dgm:prSet presAssocID="{2A4B65AC-F814-AB41-9075-BFC1CCF69D95}" presName="childText" presStyleLbl="bgAcc1" presStyleIdx="3" presStyleCnt="22" custScaleX="86641" custScaleY="480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129DE-30DA-274F-9643-67F2E6A8AF89}" type="pres">
      <dgm:prSet presAssocID="{8E1B2058-7F0F-7A47-8D60-AD8F05BDCD9F}" presName="Name13" presStyleLbl="parChTrans1D2" presStyleIdx="4" presStyleCnt="22" custSzX="101384"/>
      <dgm:spPr/>
      <dgm:t>
        <a:bodyPr/>
        <a:lstStyle/>
        <a:p>
          <a:endParaRPr lang="en-US"/>
        </a:p>
      </dgm:t>
    </dgm:pt>
    <dgm:pt modelId="{13FA6B84-EFE8-9540-B8BF-29557751A000}" type="pres">
      <dgm:prSet presAssocID="{F35C5B2D-3D6B-7441-A3CF-7924F453C5E1}" presName="childText" presStyleLbl="bgAcc1" presStyleIdx="4" presStyleCnt="22" custScaleX="86519" custScaleY="53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FCF25-2A3C-E54A-8D35-02CEFB3F8995}" type="pres">
      <dgm:prSet presAssocID="{E9F0E6C0-BB35-134A-9371-53C40655FA9D}" presName="Name13" presStyleLbl="parChTrans1D2" presStyleIdx="5" presStyleCnt="22" custSzX="107055"/>
      <dgm:spPr/>
      <dgm:t>
        <a:bodyPr/>
        <a:lstStyle/>
        <a:p>
          <a:endParaRPr lang="en-US"/>
        </a:p>
      </dgm:t>
    </dgm:pt>
    <dgm:pt modelId="{9BA447AD-8E23-D74B-9283-4128301208B9}" type="pres">
      <dgm:prSet presAssocID="{C282C663-91FE-B343-BC6C-CCA7E6F127D3}" presName="childText" presStyleLbl="bgAcc1" presStyleIdx="5" presStyleCnt="22" custScaleX="86513" custScaleY="53584" custLinFactNeighborX="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84353-664E-C343-AB59-CE6895850256}" type="pres">
      <dgm:prSet presAssocID="{67DAA1EF-CF51-F144-94B4-891FFCA29D75}" presName="Name13" presStyleLbl="parChTrans1D2" presStyleIdx="6" presStyleCnt="22" custSzX="106702"/>
      <dgm:spPr/>
      <dgm:t>
        <a:bodyPr/>
        <a:lstStyle/>
        <a:p>
          <a:endParaRPr lang="en-US"/>
        </a:p>
      </dgm:t>
    </dgm:pt>
    <dgm:pt modelId="{2460EAD5-FBFB-EF4D-8923-672BEF072A14}" type="pres">
      <dgm:prSet presAssocID="{19D77A1B-8814-3942-B045-CF54C6A041E8}" presName="childText" presStyleLbl="bgAcc1" presStyleIdx="6" presStyleCnt="22" custScaleX="90649" custScaleY="40817" custLinFactNeighborX="708" custLinFactNeighborY="67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A697A-651C-124E-BCC4-3365ACAAC4FB}" type="pres">
      <dgm:prSet presAssocID="{44A98394-EDDC-C84F-A1D0-4B26E658E7AD}" presName="Name13" presStyleLbl="parChTrans1D2" presStyleIdx="7" presStyleCnt="22" custSzX="106432"/>
      <dgm:spPr/>
      <dgm:t>
        <a:bodyPr/>
        <a:lstStyle/>
        <a:p>
          <a:endParaRPr lang="en-US"/>
        </a:p>
      </dgm:t>
    </dgm:pt>
    <dgm:pt modelId="{DB5A7679-480A-9444-8B44-5E950F793331}" type="pres">
      <dgm:prSet presAssocID="{DB77F1C5-D7B1-194F-9F0E-290FF80369C7}" presName="childText" presStyleLbl="bgAcc1" presStyleIdx="7" presStyleCnt="22" custScaleX="87833" custScaleY="50801" custLinFactNeighborX="672" custLinFactNeighborY="-71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5E58E-C916-A84A-BC2F-4241CDF9AAAB}" type="pres">
      <dgm:prSet presAssocID="{14A5981B-E076-D64A-94A0-713FF0FA220D}" presName="Name13" presStyleLbl="parChTrans1D2" presStyleIdx="8" presStyleCnt="22" custSzX="101384"/>
      <dgm:spPr/>
      <dgm:t>
        <a:bodyPr/>
        <a:lstStyle/>
        <a:p>
          <a:endParaRPr lang="en-US"/>
        </a:p>
      </dgm:t>
    </dgm:pt>
    <dgm:pt modelId="{D9F421BD-1A4B-174D-801E-30A225729E2E}" type="pres">
      <dgm:prSet presAssocID="{D4CA65E4-0E24-5646-988D-55FEB0209880}" presName="childText" presStyleLbl="bgAcc1" presStyleIdx="8" presStyleCnt="22" custScaleX="92889" custScaleY="51013" custLinFactNeighborY="-15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E784E-1250-BC47-97A1-BFD8032BBDB4}" type="pres">
      <dgm:prSet presAssocID="{D4A655EB-A4FD-4D46-BBB9-CA62837FEB5E}" presName="root" presStyleCnt="0"/>
      <dgm:spPr/>
      <dgm:t>
        <a:bodyPr/>
        <a:lstStyle/>
        <a:p>
          <a:endParaRPr lang="en-US"/>
        </a:p>
      </dgm:t>
    </dgm:pt>
    <dgm:pt modelId="{DF9DC558-0546-9045-8153-4C67EB787490}" type="pres">
      <dgm:prSet presAssocID="{D4A655EB-A4FD-4D46-BBB9-CA62837FEB5E}" presName="rootComposite" presStyleCnt="0"/>
      <dgm:spPr/>
      <dgm:t>
        <a:bodyPr/>
        <a:lstStyle/>
        <a:p>
          <a:endParaRPr lang="en-US"/>
        </a:p>
      </dgm:t>
    </dgm:pt>
    <dgm:pt modelId="{E33E4EAA-E110-0147-A058-70F20A959478}" type="pres">
      <dgm:prSet presAssocID="{D4A655EB-A4FD-4D46-BBB9-CA62837FEB5E}" presName="rootText" presStyleLbl="node1" presStyleIdx="3" presStyleCnt="7" custScaleX="93741" custScaleY="82594"/>
      <dgm:spPr/>
      <dgm:t>
        <a:bodyPr/>
        <a:lstStyle/>
        <a:p>
          <a:endParaRPr lang="en-US"/>
        </a:p>
      </dgm:t>
    </dgm:pt>
    <dgm:pt modelId="{41B63595-96D5-CD44-A233-5974194F87C5}" type="pres">
      <dgm:prSet presAssocID="{D4A655EB-A4FD-4D46-BBB9-CA62837FEB5E}" presName="rootConnector" presStyleLbl="node1" presStyleIdx="3" presStyleCnt="7"/>
      <dgm:spPr/>
      <dgm:t>
        <a:bodyPr/>
        <a:lstStyle/>
        <a:p>
          <a:endParaRPr lang="en-US"/>
        </a:p>
      </dgm:t>
    </dgm:pt>
    <dgm:pt modelId="{00753851-EE5A-1C47-8019-4313D822186C}" type="pres">
      <dgm:prSet presAssocID="{D4A655EB-A4FD-4D46-BBB9-CA62837FEB5E}" presName="childShape" presStyleCnt="0"/>
      <dgm:spPr/>
      <dgm:t>
        <a:bodyPr/>
        <a:lstStyle/>
        <a:p>
          <a:endParaRPr lang="en-US"/>
        </a:p>
      </dgm:t>
    </dgm:pt>
    <dgm:pt modelId="{E5023246-677F-D34D-82AC-B175C39285BF}" type="pres">
      <dgm:prSet presAssocID="{5BB4A236-8691-D24A-B299-B4045B18CADA}" presName="Name13" presStyleLbl="parChTrans1D2" presStyleIdx="9" presStyleCnt="22" custSzX="101384"/>
      <dgm:spPr/>
      <dgm:t>
        <a:bodyPr/>
        <a:lstStyle/>
        <a:p>
          <a:endParaRPr lang="en-US"/>
        </a:p>
      </dgm:t>
    </dgm:pt>
    <dgm:pt modelId="{3016207E-D821-8346-BC4A-F3D34F03A8D3}" type="pres">
      <dgm:prSet presAssocID="{8ABF21E3-E06A-EF48-837A-91976038F889}" presName="childText" presStyleLbl="bgAcc1" presStyleIdx="9" presStyleCnt="22" custScaleX="86824" custScaleY="49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4A098-8CF4-404A-8000-2C82C980CB2B}" type="pres">
      <dgm:prSet presAssocID="{CC527D1B-C441-3547-80BB-B9ED1102870D}" presName="Name13" presStyleLbl="parChTrans1D2" presStyleIdx="10" presStyleCnt="22" custSzX="101384"/>
      <dgm:spPr/>
      <dgm:t>
        <a:bodyPr/>
        <a:lstStyle/>
        <a:p>
          <a:endParaRPr lang="en-US"/>
        </a:p>
      </dgm:t>
    </dgm:pt>
    <dgm:pt modelId="{27682A44-BAF3-3C40-9822-87BBDB26B92B}" type="pres">
      <dgm:prSet presAssocID="{FCEE1299-E926-7745-ACB2-9BDFE8730E93}" presName="childText" presStyleLbl="bgAcc1" presStyleIdx="10" presStyleCnt="22" custScaleX="86824" custScaleY="51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AD7F3-9A50-8545-95BF-F57D3717A298}" type="pres">
      <dgm:prSet presAssocID="{1CB8DC1A-8C97-AA4C-A29D-29153C044DE5}" presName="root" presStyleCnt="0"/>
      <dgm:spPr/>
      <dgm:t>
        <a:bodyPr/>
        <a:lstStyle/>
        <a:p>
          <a:endParaRPr lang="en-US"/>
        </a:p>
      </dgm:t>
    </dgm:pt>
    <dgm:pt modelId="{3D3BBA0E-E5EE-C242-9EC9-4E3FB53F389E}" type="pres">
      <dgm:prSet presAssocID="{1CB8DC1A-8C97-AA4C-A29D-29153C044DE5}" presName="rootComposite" presStyleCnt="0"/>
      <dgm:spPr/>
      <dgm:t>
        <a:bodyPr/>
        <a:lstStyle/>
        <a:p>
          <a:endParaRPr lang="en-US"/>
        </a:p>
      </dgm:t>
    </dgm:pt>
    <dgm:pt modelId="{3D54B42A-8ABE-4046-950A-121496C2D4AB}" type="pres">
      <dgm:prSet presAssocID="{1CB8DC1A-8C97-AA4C-A29D-29153C044DE5}" presName="rootText" presStyleLbl="node1" presStyleIdx="4" presStyleCnt="7" custScaleX="93741" custScaleY="82594"/>
      <dgm:spPr/>
      <dgm:t>
        <a:bodyPr/>
        <a:lstStyle/>
        <a:p>
          <a:endParaRPr lang="en-US"/>
        </a:p>
      </dgm:t>
    </dgm:pt>
    <dgm:pt modelId="{851AA4D5-3F21-4A43-9877-6BB914EA1F3D}" type="pres">
      <dgm:prSet presAssocID="{1CB8DC1A-8C97-AA4C-A29D-29153C044DE5}" presName="rootConnector" presStyleLbl="node1" presStyleIdx="4" presStyleCnt="7"/>
      <dgm:spPr/>
      <dgm:t>
        <a:bodyPr/>
        <a:lstStyle/>
        <a:p>
          <a:endParaRPr lang="en-US"/>
        </a:p>
      </dgm:t>
    </dgm:pt>
    <dgm:pt modelId="{176F11D6-C03F-0041-803F-1B91713BAC18}" type="pres">
      <dgm:prSet presAssocID="{1CB8DC1A-8C97-AA4C-A29D-29153C044DE5}" presName="childShape" presStyleCnt="0"/>
      <dgm:spPr/>
      <dgm:t>
        <a:bodyPr/>
        <a:lstStyle/>
        <a:p>
          <a:endParaRPr lang="en-US"/>
        </a:p>
      </dgm:t>
    </dgm:pt>
    <dgm:pt modelId="{4D136473-F47F-A543-8674-75D3914D06A0}" type="pres">
      <dgm:prSet presAssocID="{4211E3C7-2984-BA43-88C1-B3063081B834}" presName="Name13" presStyleLbl="parChTrans1D2" presStyleIdx="11" presStyleCnt="22" custSzX="101384"/>
      <dgm:spPr/>
      <dgm:t>
        <a:bodyPr/>
        <a:lstStyle/>
        <a:p>
          <a:endParaRPr lang="en-US"/>
        </a:p>
      </dgm:t>
    </dgm:pt>
    <dgm:pt modelId="{7394E24F-BDBE-0147-91AF-DF5F67C82A2E}" type="pres">
      <dgm:prSet presAssocID="{56BCFC3C-6D34-314C-8A81-68F4856CD6B1}" presName="childText" presStyleLbl="bgAcc1" presStyleIdx="11" presStyleCnt="22" custScaleX="86824" custScaleY="530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D6EB6-CEC0-0D42-BA06-1DD88E12BCB3}" type="pres">
      <dgm:prSet presAssocID="{453C0F84-8B08-334D-97DC-28D28FE49230}" presName="Name13" presStyleLbl="parChTrans1D2" presStyleIdx="12" presStyleCnt="22" custSzX="101384"/>
      <dgm:spPr/>
      <dgm:t>
        <a:bodyPr/>
        <a:lstStyle/>
        <a:p>
          <a:endParaRPr lang="en-US"/>
        </a:p>
      </dgm:t>
    </dgm:pt>
    <dgm:pt modelId="{7C4292DE-475F-D34A-A9F8-E789F0AE9111}" type="pres">
      <dgm:prSet presAssocID="{F131BFCE-C6AC-DD42-8CD3-B649F16F851B}" presName="childText" presStyleLbl="bgAcc1" presStyleIdx="12" presStyleCnt="22" custScaleX="86824" custScaleY="51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A453F-0D29-1347-AF00-8C0924E67EC0}" type="pres">
      <dgm:prSet presAssocID="{E13685FB-2F07-5149-8EFF-83A78D388C48}" presName="root" presStyleCnt="0"/>
      <dgm:spPr/>
      <dgm:t>
        <a:bodyPr/>
        <a:lstStyle/>
        <a:p>
          <a:endParaRPr lang="en-US"/>
        </a:p>
      </dgm:t>
    </dgm:pt>
    <dgm:pt modelId="{9A49B6DC-009D-7C43-B120-BEAAFFC9310E}" type="pres">
      <dgm:prSet presAssocID="{E13685FB-2F07-5149-8EFF-83A78D388C48}" presName="rootComposite" presStyleCnt="0"/>
      <dgm:spPr/>
      <dgm:t>
        <a:bodyPr/>
        <a:lstStyle/>
        <a:p>
          <a:endParaRPr lang="en-US"/>
        </a:p>
      </dgm:t>
    </dgm:pt>
    <dgm:pt modelId="{21A4E3C9-877E-B847-96E8-B58952F80973}" type="pres">
      <dgm:prSet presAssocID="{E13685FB-2F07-5149-8EFF-83A78D388C48}" presName="rootText" presStyleLbl="node1" presStyleIdx="5" presStyleCnt="7" custScaleX="93741" custScaleY="82594"/>
      <dgm:spPr/>
      <dgm:t>
        <a:bodyPr/>
        <a:lstStyle/>
        <a:p>
          <a:endParaRPr lang="en-US"/>
        </a:p>
      </dgm:t>
    </dgm:pt>
    <dgm:pt modelId="{1EF94CEB-BB2C-3E44-A21D-0BFB254E46F1}" type="pres">
      <dgm:prSet presAssocID="{E13685FB-2F07-5149-8EFF-83A78D388C48}" presName="rootConnector" presStyleLbl="node1" presStyleIdx="5" presStyleCnt="7"/>
      <dgm:spPr/>
      <dgm:t>
        <a:bodyPr/>
        <a:lstStyle/>
        <a:p>
          <a:endParaRPr lang="en-US"/>
        </a:p>
      </dgm:t>
    </dgm:pt>
    <dgm:pt modelId="{95EE3BED-A046-3945-AC36-500F5E3B4BB6}" type="pres">
      <dgm:prSet presAssocID="{E13685FB-2F07-5149-8EFF-83A78D388C48}" presName="childShape" presStyleCnt="0"/>
      <dgm:spPr/>
      <dgm:t>
        <a:bodyPr/>
        <a:lstStyle/>
        <a:p>
          <a:endParaRPr lang="en-US"/>
        </a:p>
      </dgm:t>
    </dgm:pt>
    <dgm:pt modelId="{09A11DD9-8DA2-9E47-972E-3BDCCF5E3CAB}" type="pres">
      <dgm:prSet presAssocID="{64A22FBE-A089-E64F-B44E-39B67BEB75ED}" presName="Name13" presStyleLbl="parChTrans1D2" presStyleIdx="13" presStyleCnt="22" custSzX="101384"/>
      <dgm:spPr/>
      <dgm:t>
        <a:bodyPr/>
        <a:lstStyle/>
        <a:p>
          <a:endParaRPr lang="en-US"/>
        </a:p>
      </dgm:t>
    </dgm:pt>
    <dgm:pt modelId="{DCD4FB11-4D94-DF4A-9071-744E8BA6BBDE}" type="pres">
      <dgm:prSet presAssocID="{495A4E0E-7AE5-B441-BCD8-965C0E6DE0E4}" presName="childText" presStyleLbl="bgAcc1" presStyleIdx="13" presStyleCnt="22" custScaleX="86824" custScaleY="60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F8425D-072F-0942-8893-F63545B313CA}" type="pres">
      <dgm:prSet presAssocID="{2D55CB3E-265E-EA47-BE73-6F98FB3247AF}" presName="Name13" presStyleLbl="parChTrans1D2" presStyleIdx="14" presStyleCnt="22" custSzX="101384"/>
      <dgm:spPr/>
      <dgm:t>
        <a:bodyPr/>
        <a:lstStyle/>
        <a:p>
          <a:endParaRPr lang="en-US"/>
        </a:p>
      </dgm:t>
    </dgm:pt>
    <dgm:pt modelId="{6716BA38-0E18-1E42-8952-FF1C5FE6F9E2}" type="pres">
      <dgm:prSet presAssocID="{819F3E5E-6B68-F845-8987-99800DF6F77A}" presName="childText" presStyleLbl="bgAcc1" presStyleIdx="14" presStyleCnt="22" custScaleX="86824" custScaleY="57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28108-51BA-ED49-83D3-2AD57141EB1D}" type="pres">
      <dgm:prSet presAssocID="{66224622-8F33-A14A-A9C6-286C35F44300}" presName="Name13" presStyleLbl="parChTrans1D2" presStyleIdx="15" presStyleCnt="22" custSzX="101384"/>
      <dgm:spPr/>
      <dgm:t>
        <a:bodyPr/>
        <a:lstStyle/>
        <a:p>
          <a:endParaRPr lang="en-US"/>
        </a:p>
      </dgm:t>
    </dgm:pt>
    <dgm:pt modelId="{B10245A9-E130-7541-9751-413907512FEB}" type="pres">
      <dgm:prSet presAssocID="{73F977DD-FD37-B74D-B673-B75F2DDDDA2F}" presName="childText" presStyleLbl="bgAcc1" presStyleIdx="15" presStyleCnt="22" custScaleX="86322" custScaleY="524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D7926-8284-FD4A-90FA-89F78AE18DA8}" type="pres">
      <dgm:prSet presAssocID="{8D99CFCE-E1BA-3043-B6AB-C4642CCE2A80}" presName="Name13" presStyleLbl="parChTrans1D2" presStyleIdx="16" presStyleCnt="22" custSzX="101384"/>
      <dgm:spPr/>
      <dgm:t>
        <a:bodyPr/>
        <a:lstStyle/>
        <a:p>
          <a:endParaRPr lang="en-US"/>
        </a:p>
      </dgm:t>
    </dgm:pt>
    <dgm:pt modelId="{F6DAD8DF-2E5B-F64B-8B87-89B7C6DEC0E8}" type="pres">
      <dgm:prSet presAssocID="{B21923DA-AB31-CB48-B9AD-69BCB9A8B23C}" presName="childText" presStyleLbl="bgAcc1" presStyleIdx="16" presStyleCnt="22" custScaleX="86824" custScaleY="64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8C2BB-E85D-114C-83C8-1D3F80BEDA43}" type="pres">
      <dgm:prSet presAssocID="{40AA6D5E-9188-DD44-819C-994390C4A9E4}" presName="Name13" presStyleLbl="parChTrans1D2" presStyleIdx="17" presStyleCnt="22" custSzX="101384"/>
      <dgm:spPr/>
      <dgm:t>
        <a:bodyPr/>
        <a:lstStyle/>
        <a:p>
          <a:endParaRPr lang="en-US"/>
        </a:p>
      </dgm:t>
    </dgm:pt>
    <dgm:pt modelId="{39840080-504C-5F4B-B373-83DD6C64DAFE}" type="pres">
      <dgm:prSet presAssocID="{8669CA65-12B1-F04C-8252-05B78A21E57B}" presName="childText" presStyleLbl="bgAcc1" presStyleIdx="17" presStyleCnt="22" custScaleX="86824" custScaleY="63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2F310-87B5-134B-9E47-71B7F2443E16}" type="pres">
      <dgm:prSet presAssocID="{D0EB58F8-2D21-FF46-99F0-652D45329357}" presName="Name13" presStyleLbl="parChTrans1D2" presStyleIdx="18" presStyleCnt="22" custSzX="101384"/>
      <dgm:spPr/>
      <dgm:t>
        <a:bodyPr/>
        <a:lstStyle/>
        <a:p>
          <a:endParaRPr lang="en-US"/>
        </a:p>
      </dgm:t>
    </dgm:pt>
    <dgm:pt modelId="{E62CD97F-B4AE-DA41-A9B5-006BF14D270B}" type="pres">
      <dgm:prSet presAssocID="{7C28AE88-ADF8-BF43-908F-1379BF6E8CD7}" presName="childText" presStyleLbl="bgAcc1" presStyleIdx="18" presStyleCnt="22" custScaleX="86824" custScaleY="94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FECF3-0046-AA4F-90FA-4737BECD2209}" type="pres">
      <dgm:prSet presAssocID="{450A90A5-B5AA-1D4D-9EBB-01AB80DA8C87}" presName="root" presStyleCnt="0"/>
      <dgm:spPr/>
      <dgm:t>
        <a:bodyPr/>
        <a:lstStyle/>
        <a:p>
          <a:endParaRPr lang="en-US"/>
        </a:p>
      </dgm:t>
    </dgm:pt>
    <dgm:pt modelId="{74E43577-4E23-AD44-A717-53235F3BF97A}" type="pres">
      <dgm:prSet presAssocID="{450A90A5-B5AA-1D4D-9EBB-01AB80DA8C87}" presName="rootComposite" presStyleCnt="0"/>
      <dgm:spPr/>
      <dgm:t>
        <a:bodyPr/>
        <a:lstStyle/>
        <a:p>
          <a:endParaRPr lang="en-US"/>
        </a:p>
      </dgm:t>
    </dgm:pt>
    <dgm:pt modelId="{53F55EFB-E17A-F141-811C-28F3C1F69675}" type="pres">
      <dgm:prSet presAssocID="{450A90A5-B5AA-1D4D-9EBB-01AB80DA8C87}" presName="rootText" presStyleLbl="node1" presStyleIdx="6" presStyleCnt="7" custScaleX="93741" custScaleY="82594"/>
      <dgm:spPr/>
      <dgm:t>
        <a:bodyPr/>
        <a:lstStyle/>
        <a:p>
          <a:endParaRPr lang="en-US"/>
        </a:p>
      </dgm:t>
    </dgm:pt>
    <dgm:pt modelId="{F860BA19-8075-6948-8252-247A53B5D108}" type="pres">
      <dgm:prSet presAssocID="{450A90A5-B5AA-1D4D-9EBB-01AB80DA8C87}" presName="rootConnector" presStyleLbl="node1" presStyleIdx="6" presStyleCnt="7"/>
      <dgm:spPr/>
      <dgm:t>
        <a:bodyPr/>
        <a:lstStyle/>
        <a:p>
          <a:endParaRPr lang="en-US"/>
        </a:p>
      </dgm:t>
    </dgm:pt>
    <dgm:pt modelId="{CF009DCD-6D5C-994E-99AD-520B1250481E}" type="pres">
      <dgm:prSet presAssocID="{450A90A5-B5AA-1D4D-9EBB-01AB80DA8C87}" presName="childShape" presStyleCnt="0"/>
      <dgm:spPr/>
      <dgm:t>
        <a:bodyPr/>
        <a:lstStyle/>
        <a:p>
          <a:endParaRPr lang="en-US"/>
        </a:p>
      </dgm:t>
    </dgm:pt>
    <dgm:pt modelId="{D2D57E3D-6BA6-C44C-A1F7-6E9701A623F8}" type="pres">
      <dgm:prSet presAssocID="{7B2F8D70-09DF-A14F-863D-5AD10D7C24FF}" presName="Name13" presStyleLbl="parChTrans1D2" presStyleIdx="19" presStyleCnt="22" custSzX="101384"/>
      <dgm:spPr/>
      <dgm:t>
        <a:bodyPr/>
        <a:lstStyle/>
        <a:p>
          <a:endParaRPr lang="en-US"/>
        </a:p>
      </dgm:t>
    </dgm:pt>
    <dgm:pt modelId="{596A331C-12AC-AC4B-9802-FBB77DF2075A}" type="pres">
      <dgm:prSet presAssocID="{A2317120-D353-0846-88B6-DD3F0A1B561B}" presName="childText" presStyleLbl="bgAcc1" presStyleIdx="19" presStyleCnt="22" custScaleX="86824" custScaleY="53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1EF9E-8D95-DA4D-9AFA-D44DE668FAAB}" type="pres">
      <dgm:prSet presAssocID="{EBC107B2-7AC2-0644-B6EA-BB3EBC55DB36}" presName="Name13" presStyleLbl="parChTrans1D2" presStyleIdx="20" presStyleCnt="22" custSzX="101384"/>
      <dgm:spPr/>
      <dgm:t>
        <a:bodyPr/>
        <a:lstStyle/>
        <a:p>
          <a:endParaRPr lang="en-US"/>
        </a:p>
      </dgm:t>
    </dgm:pt>
    <dgm:pt modelId="{1CA5040D-A2FD-3B41-B1D7-91B31CDF2C86}" type="pres">
      <dgm:prSet presAssocID="{C1261A6B-CFB5-DE4D-AD0E-D96A5A4C14BF}" presName="childText" presStyleLbl="bgAcc1" presStyleIdx="20" presStyleCnt="22" custScaleX="86824" custScaleY="4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F3E8F-0E06-234C-BB20-87004D19961C}" type="pres">
      <dgm:prSet presAssocID="{73209CB8-700D-7545-9284-7CAAD178FEB3}" presName="Name13" presStyleLbl="parChTrans1D2" presStyleIdx="21" presStyleCnt="22" custSzX="101384"/>
      <dgm:spPr/>
      <dgm:t>
        <a:bodyPr/>
        <a:lstStyle/>
        <a:p>
          <a:endParaRPr lang="en-US"/>
        </a:p>
      </dgm:t>
    </dgm:pt>
    <dgm:pt modelId="{00742719-1810-2F45-9D13-773E8C38AF0D}" type="pres">
      <dgm:prSet presAssocID="{0D3F0DCF-9A3D-6F44-A850-1EB61FA00B68}" presName="childText" presStyleLbl="bgAcc1" presStyleIdx="21" presStyleCnt="22" custScaleX="89319" custScaleY="41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80104-442C-F147-BA53-B8B1063910FE}" srcId="{B78295DE-E12B-B843-8BC2-9313244CF81A}" destId="{7E56BFB3-9AF7-D249-8A4B-C2B5A75919B9}" srcOrd="1" destOrd="0" parTransId="{09F27E4B-6FB4-0B45-BBB8-AF971059507F}" sibTransId="{7941A6FC-6499-D846-A633-B374B6E263B7}"/>
    <dgm:cxn modelId="{1B7869D3-D543-A14B-BF7F-45FB8A5BF049}" type="presOf" srcId="{56BCFC3C-6D34-314C-8A81-68F4856CD6B1}" destId="{7394E24F-BDBE-0147-91AF-DF5F67C82A2E}" srcOrd="0" destOrd="0" presId="urn:microsoft.com/office/officeart/2005/8/layout/hierarchy3"/>
    <dgm:cxn modelId="{B2BE4835-EB37-9C42-9084-9E373BA64ABB}" type="presOf" srcId="{0D3F0DCF-9A3D-6F44-A850-1EB61FA00B68}" destId="{00742719-1810-2F45-9D13-773E8C38AF0D}" srcOrd="0" destOrd="0" presId="urn:microsoft.com/office/officeart/2005/8/layout/hierarchy3"/>
    <dgm:cxn modelId="{ABCC5308-80E2-5B48-B53F-47353F1E3069}" type="presOf" srcId="{66224622-8F33-A14A-A9C6-286C35F44300}" destId="{22F28108-51BA-ED49-83D3-2AD57141EB1D}" srcOrd="0" destOrd="0" presId="urn:microsoft.com/office/officeart/2005/8/layout/hierarchy3"/>
    <dgm:cxn modelId="{CD875D22-3F70-E24A-BFB0-B699EF7CC311}" type="presOf" srcId="{CC527D1B-C441-3547-80BB-B9ED1102870D}" destId="{E7F4A098-8CF4-404A-8000-2C82C980CB2B}" srcOrd="0" destOrd="0" presId="urn:microsoft.com/office/officeart/2005/8/layout/hierarchy3"/>
    <dgm:cxn modelId="{9CF6179E-51D5-5448-917B-EF01F526EA3A}" type="presOf" srcId="{450A90A5-B5AA-1D4D-9EBB-01AB80DA8C87}" destId="{53F55EFB-E17A-F141-811C-28F3C1F69675}" srcOrd="0" destOrd="0" presId="urn:microsoft.com/office/officeart/2005/8/layout/hierarchy3"/>
    <dgm:cxn modelId="{9D6A58AF-8413-3842-ACA7-A97B8C21A48D}" type="presOf" srcId="{40AA6D5E-9188-DD44-819C-994390C4A9E4}" destId="{CD28C2BB-E85D-114C-83C8-1D3F80BEDA43}" srcOrd="0" destOrd="0" presId="urn:microsoft.com/office/officeart/2005/8/layout/hierarchy3"/>
    <dgm:cxn modelId="{F8F7841D-D531-ED4B-B417-1288F7495B0D}" type="presOf" srcId="{8ABF21E3-E06A-EF48-837A-91976038F889}" destId="{3016207E-D821-8346-BC4A-F3D34F03A8D3}" srcOrd="0" destOrd="0" presId="urn:microsoft.com/office/officeart/2005/8/layout/hierarchy3"/>
    <dgm:cxn modelId="{5F13C15E-0EE2-C743-9779-6C9FF80505CA}" srcId="{972B82B6-431C-2041-87D8-5DE17F6CB5D3}" destId="{2A4B65AC-F814-AB41-9075-BFC1CCF69D95}" srcOrd="0" destOrd="0" parTransId="{DF998C35-DE38-DD48-84F2-0F531CD414ED}" sibTransId="{8850B389-E9BD-AE44-ADC0-F38C1A8FE751}"/>
    <dgm:cxn modelId="{3A7BB974-CF3A-034D-B8E1-EC2846D5D922}" srcId="{972B82B6-431C-2041-87D8-5DE17F6CB5D3}" destId="{F35C5B2D-3D6B-7441-A3CF-7924F453C5E1}" srcOrd="1" destOrd="0" parTransId="{8E1B2058-7F0F-7A47-8D60-AD8F05BDCD9F}" sibTransId="{0F7C37A7-5BCE-3849-9942-AE5A8A6E2520}"/>
    <dgm:cxn modelId="{2752D6A0-4F1B-7D4C-9F8E-7FD0F78CE898}" type="presOf" srcId="{EBC107B2-7AC2-0644-B6EA-BB3EBC55DB36}" destId="{19C1EF9E-8D95-DA4D-9AFA-D44DE668FAAB}" srcOrd="0" destOrd="0" presId="urn:microsoft.com/office/officeart/2005/8/layout/hierarchy3"/>
    <dgm:cxn modelId="{416A2BA2-9BE3-E843-B2D4-9A23EBBCCDC0}" srcId="{E13685FB-2F07-5149-8EFF-83A78D388C48}" destId="{73F977DD-FD37-B74D-B673-B75F2DDDDA2F}" srcOrd="2" destOrd="0" parTransId="{66224622-8F33-A14A-A9C6-286C35F44300}" sibTransId="{BCBF20A5-F47A-6141-A94A-A1308AD92404}"/>
    <dgm:cxn modelId="{128475DC-BC41-7744-8858-DC7821776F69}" srcId="{972B82B6-431C-2041-87D8-5DE17F6CB5D3}" destId="{19D77A1B-8814-3942-B045-CF54C6A041E8}" srcOrd="3" destOrd="0" parTransId="{67DAA1EF-CF51-F144-94B4-891FFCA29D75}" sibTransId="{DBCA9259-FB09-AD41-BA56-B22DDCB2C20C}"/>
    <dgm:cxn modelId="{6117B7DE-0677-2548-A41D-45877891A2DC}" srcId="{450A90A5-B5AA-1D4D-9EBB-01AB80DA8C87}" destId="{A2317120-D353-0846-88B6-DD3F0A1B561B}" srcOrd="0" destOrd="0" parTransId="{7B2F8D70-09DF-A14F-863D-5AD10D7C24FF}" sibTransId="{B8F21370-F87C-3B4C-8963-15C48EE7FAAC}"/>
    <dgm:cxn modelId="{FAAA2E75-B13E-8944-8149-A009A912479C}" srcId="{E13685FB-2F07-5149-8EFF-83A78D388C48}" destId="{819F3E5E-6B68-F845-8987-99800DF6F77A}" srcOrd="1" destOrd="0" parTransId="{2D55CB3E-265E-EA47-BE73-6F98FB3247AF}" sibTransId="{59BC2837-6F7A-1A41-9F83-FCE147105F6E}"/>
    <dgm:cxn modelId="{53D0F261-6E2D-A64A-AFC2-001181D73BF3}" type="presOf" srcId="{972B82B6-431C-2041-87D8-5DE17F6CB5D3}" destId="{6589B064-B649-A045-9887-5565971B85E8}" srcOrd="0" destOrd="0" presId="urn:microsoft.com/office/officeart/2005/8/layout/hierarchy3"/>
    <dgm:cxn modelId="{7BE98674-0456-5441-85E6-5449ABFC0D27}" srcId="{E13685FB-2F07-5149-8EFF-83A78D388C48}" destId="{8669CA65-12B1-F04C-8252-05B78A21E57B}" srcOrd="4" destOrd="0" parTransId="{40AA6D5E-9188-DD44-819C-994390C4A9E4}" sibTransId="{EE177CC5-1B44-294C-822C-7F52A241D86B}"/>
    <dgm:cxn modelId="{FB793692-2C6C-6B4B-AC11-F133B7FAAABD}" srcId="{EE7F06B1-8EDB-5C4C-B5A0-3CB99CF04685}" destId="{972B82B6-431C-2041-87D8-5DE17F6CB5D3}" srcOrd="2" destOrd="0" parTransId="{0FCAD8A7-183B-304A-AD5C-67B4F951DB51}" sibTransId="{49C79025-310A-B84C-BCE3-7DBFD582F0CC}"/>
    <dgm:cxn modelId="{3BC6685D-6C61-5849-B497-1CC429FBF479}" srcId="{EE7F06B1-8EDB-5C4C-B5A0-3CB99CF04685}" destId="{D4A655EB-A4FD-4D46-BBB9-CA62837FEB5E}" srcOrd="3" destOrd="0" parTransId="{0D15E441-3D94-7C4C-92AA-86F97684DA45}" sibTransId="{A2D5481F-7E04-D147-8076-7ABDC87775CB}"/>
    <dgm:cxn modelId="{FA0FB263-5C5F-D64C-9443-65140295C249}" srcId="{450A90A5-B5AA-1D4D-9EBB-01AB80DA8C87}" destId="{C1261A6B-CFB5-DE4D-AD0E-D96A5A4C14BF}" srcOrd="1" destOrd="0" parTransId="{EBC107B2-7AC2-0644-B6EA-BB3EBC55DB36}" sibTransId="{945CE497-1A34-2948-8D23-BE47EBBD8208}"/>
    <dgm:cxn modelId="{64B2427E-7BF0-5F40-806D-1CCD976FFD47}" type="presOf" srcId="{B78295DE-E12B-B843-8BC2-9313244CF81A}" destId="{895902BA-FB7D-474D-A43A-7C752B78F6B6}" srcOrd="0" destOrd="0" presId="urn:microsoft.com/office/officeart/2005/8/layout/hierarchy3"/>
    <dgm:cxn modelId="{010A3B64-006B-5D4E-9484-0A17F946F43D}" type="presOf" srcId="{453C0F84-8B08-334D-97DC-28D28FE49230}" destId="{C84D6EB6-CEC0-0D42-BA06-1DD88E12BCB3}" srcOrd="0" destOrd="0" presId="urn:microsoft.com/office/officeart/2005/8/layout/hierarchy3"/>
    <dgm:cxn modelId="{B60936D3-6FFE-DC40-BB7E-B254DF065201}" type="presOf" srcId="{972B82B6-431C-2041-87D8-5DE17F6CB5D3}" destId="{09BF3530-367B-204D-9835-E5C424697575}" srcOrd="1" destOrd="0" presId="urn:microsoft.com/office/officeart/2005/8/layout/hierarchy3"/>
    <dgm:cxn modelId="{A59BEAFF-F5FE-1646-BF56-0AB0B1F23604}" srcId="{972B82B6-431C-2041-87D8-5DE17F6CB5D3}" destId="{C282C663-91FE-B343-BC6C-CCA7E6F127D3}" srcOrd="2" destOrd="0" parTransId="{E9F0E6C0-BB35-134A-9371-53C40655FA9D}" sibTransId="{A9B7F494-1ABC-8244-A978-1973EFDCF82A}"/>
    <dgm:cxn modelId="{868A48C6-282F-AD4D-AC53-4F60C65DD262}" srcId="{EE7F06B1-8EDB-5C4C-B5A0-3CB99CF04685}" destId="{450A90A5-B5AA-1D4D-9EBB-01AB80DA8C87}" srcOrd="6" destOrd="0" parTransId="{DE0249F4-63A4-D548-966D-EC22E6153699}" sibTransId="{988515A8-432C-CB41-A3FF-11921B5164F1}"/>
    <dgm:cxn modelId="{3D35470F-7D1A-7349-950B-34C4CE602A0C}" srcId="{E13685FB-2F07-5149-8EFF-83A78D388C48}" destId="{495A4E0E-7AE5-B441-BCD8-965C0E6DE0E4}" srcOrd="0" destOrd="0" parTransId="{64A22FBE-A089-E64F-B44E-39B67BEB75ED}" sibTransId="{500D6DD1-2474-CC4B-B968-35D9B11AFBAC}"/>
    <dgm:cxn modelId="{FDD9F3D5-B2EC-FE4D-9835-9AC00C6D29FC}" type="presOf" srcId="{FCEE1299-E926-7745-ACB2-9BDFE8730E93}" destId="{27682A44-BAF3-3C40-9822-87BBDB26B92B}" srcOrd="0" destOrd="0" presId="urn:microsoft.com/office/officeart/2005/8/layout/hierarchy3"/>
    <dgm:cxn modelId="{8F21D07A-B1EA-DF43-B823-57970905CA12}" srcId="{EE7F06B1-8EDB-5C4C-B5A0-3CB99CF04685}" destId="{C0EE05AF-4CF4-4141-BC5C-852F614422CE}" srcOrd="0" destOrd="0" parTransId="{9553D37E-CCC9-9545-A615-503B427C6170}" sibTransId="{7C9E9A8A-5BF9-664F-8A36-8E824D3C0A78}"/>
    <dgm:cxn modelId="{2DD0B409-20DE-FB40-A2CE-7F29881904E7}" srcId="{972B82B6-431C-2041-87D8-5DE17F6CB5D3}" destId="{D4CA65E4-0E24-5646-988D-55FEB0209880}" srcOrd="5" destOrd="0" parTransId="{14A5981B-E076-D64A-94A0-713FF0FA220D}" sibTransId="{27C5BC67-D52A-184C-9726-F3459D1F6917}"/>
    <dgm:cxn modelId="{7B0B3796-71CB-F34F-800D-9D2C3913D940}" srcId="{EE7F06B1-8EDB-5C4C-B5A0-3CB99CF04685}" destId="{B78295DE-E12B-B843-8BC2-9313244CF81A}" srcOrd="1" destOrd="0" parTransId="{245F60CA-A522-6744-8707-449DD784BF26}" sibTransId="{A86A8BAA-65C2-524D-BB1E-A9C6E16CF19D}"/>
    <dgm:cxn modelId="{D8ECF3A2-1B45-B940-89FE-759E5AE5AEF2}" srcId="{D4A655EB-A4FD-4D46-BBB9-CA62837FEB5E}" destId="{8ABF21E3-E06A-EF48-837A-91976038F889}" srcOrd="0" destOrd="0" parTransId="{5BB4A236-8691-D24A-B299-B4045B18CADA}" sibTransId="{CFCE13FD-EC20-9946-A61A-122D5AFCDCCD}"/>
    <dgm:cxn modelId="{9208F5DA-B4D2-404F-9B29-927105E3766B}" type="presOf" srcId="{DF998C35-DE38-DD48-84F2-0F531CD414ED}" destId="{3AB125C5-7A07-6043-A72A-844A4A6E726E}" srcOrd="0" destOrd="0" presId="urn:microsoft.com/office/officeart/2005/8/layout/hierarchy3"/>
    <dgm:cxn modelId="{E919DDC2-D035-764C-8C8A-94424B3EB259}" type="presOf" srcId="{09F27E4B-6FB4-0B45-BBB8-AF971059507F}" destId="{9543DD6C-E231-314B-93CB-00181BE8A1F7}" srcOrd="0" destOrd="0" presId="urn:microsoft.com/office/officeart/2005/8/layout/hierarchy3"/>
    <dgm:cxn modelId="{8E4F62F6-4CC7-AA40-8289-004EC3281731}" srcId="{B78295DE-E12B-B843-8BC2-9313244CF81A}" destId="{65C3079C-233D-C94E-97F8-2B495B295107}" srcOrd="0" destOrd="0" parTransId="{E3B4B518-FD9F-CE4E-9EC0-BA22BA0E214D}" sibTransId="{0EB9F408-8FDB-1045-81E5-086A50AB155E}"/>
    <dgm:cxn modelId="{3EC9086B-D353-5742-BDD7-9F7CFAF45670}" type="presOf" srcId="{DB77F1C5-D7B1-194F-9F0E-290FF80369C7}" destId="{DB5A7679-480A-9444-8B44-5E950F793331}" srcOrd="0" destOrd="0" presId="urn:microsoft.com/office/officeart/2005/8/layout/hierarchy3"/>
    <dgm:cxn modelId="{21C6448C-0EE4-3B4F-9DDF-E4A8E88B38C9}" type="presOf" srcId="{495A4E0E-7AE5-B441-BCD8-965C0E6DE0E4}" destId="{DCD4FB11-4D94-DF4A-9071-744E8BA6BBDE}" srcOrd="0" destOrd="0" presId="urn:microsoft.com/office/officeart/2005/8/layout/hierarchy3"/>
    <dgm:cxn modelId="{6D244315-0CB5-8744-B068-12EDBFC79B8C}" type="presOf" srcId="{B78295DE-E12B-B843-8BC2-9313244CF81A}" destId="{6CDB9D54-6280-294E-B30A-D42862D70D9B}" srcOrd="1" destOrd="0" presId="urn:microsoft.com/office/officeart/2005/8/layout/hierarchy3"/>
    <dgm:cxn modelId="{185DFAE1-5C2E-3C4D-BFC9-59A8948A6FDB}" type="presOf" srcId="{B21923DA-AB31-CB48-B9AD-69BCB9A8B23C}" destId="{F6DAD8DF-2E5B-F64B-8B87-89B7C6DEC0E8}" srcOrd="0" destOrd="0" presId="urn:microsoft.com/office/officeart/2005/8/layout/hierarchy3"/>
    <dgm:cxn modelId="{044B4120-89B1-364F-8C2C-77CC36C03BC8}" type="presOf" srcId="{A2317120-D353-0846-88B6-DD3F0A1B561B}" destId="{596A331C-12AC-AC4B-9802-FBB77DF2075A}" srcOrd="0" destOrd="0" presId="urn:microsoft.com/office/officeart/2005/8/layout/hierarchy3"/>
    <dgm:cxn modelId="{3F68EAA9-0598-5F40-942C-E58056964EFF}" type="presOf" srcId="{D4CA65E4-0E24-5646-988D-55FEB0209880}" destId="{D9F421BD-1A4B-174D-801E-30A225729E2E}" srcOrd="0" destOrd="0" presId="urn:microsoft.com/office/officeart/2005/8/layout/hierarchy3"/>
    <dgm:cxn modelId="{CAFA7F3C-2548-3549-9E78-257514964625}" type="presOf" srcId="{8E1B2058-7F0F-7A47-8D60-AD8F05BDCD9F}" destId="{3CF129DE-30DA-274F-9643-67F2E6A8AF89}" srcOrd="0" destOrd="0" presId="urn:microsoft.com/office/officeart/2005/8/layout/hierarchy3"/>
    <dgm:cxn modelId="{390FCFE6-B0E2-3F48-A69E-C2E18E7F73B6}" type="presOf" srcId="{44A98394-EDDC-C84F-A1D0-4B26E658E7AD}" destId="{B5BA697A-651C-124E-BCC4-3365ACAAC4FB}" srcOrd="0" destOrd="0" presId="urn:microsoft.com/office/officeart/2005/8/layout/hierarchy3"/>
    <dgm:cxn modelId="{B031B2D1-0C72-164E-9286-76A3DB08119E}" type="presOf" srcId="{C455E1F8-143B-7D4B-9011-2E0951D50DEA}" destId="{A0FB3127-7B63-A449-859B-74BF51576084}" srcOrd="0" destOrd="0" presId="urn:microsoft.com/office/officeart/2005/8/layout/hierarchy3"/>
    <dgm:cxn modelId="{8BFCF175-1F1E-0D47-91B5-59B273ABFDE8}" type="presOf" srcId="{C0EE05AF-4CF4-4141-BC5C-852F614422CE}" destId="{7C340E68-A066-904F-9636-8FACE89B7CE2}" srcOrd="0" destOrd="0" presId="urn:microsoft.com/office/officeart/2005/8/layout/hierarchy3"/>
    <dgm:cxn modelId="{56B43553-A8C6-054B-9584-9E7B72EDCE60}" type="presOf" srcId="{F131BFCE-C6AC-DD42-8CD3-B649F16F851B}" destId="{7C4292DE-475F-D34A-A9F8-E789F0AE9111}" srcOrd="0" destOrd="0" presId="urn:microsoft.com/office/officeart/2005/8/layout/hierarchy3"/>
    <dgm:cxn modelId="{89D018FF-67C9-4A4D-985A-803AFE9715C0}" srcId="{E13685FB-2F07-5149-8EFF-83A78D388C48}" destId="{B21923DA-AB31-CB48-B9AD-69BCB9A8B23C}" srcOrd="3" destOrd="0" parTransId="{8D99CFCE-E1BA-3043-B6AB-C4642CCE2A80}" sibTransId="{A776FD2E-6FA1-074A-B6ED-53A6C2FADC25}"/>
    <dgm:cxn modelId="{7B8F14C0-5EA9-CF49-A82B-367187D3154E}" type="presOf" srcId="{67DAA1EF-CF51-F144-94B4-891FFCA29D75}" destId="{D3884353-664E-C343-AB59-CE6895850256}" srcOrd="0" destOrd="0" presId="urn:microsoft.com/office/officeart/2005/8/layout/hierarchy3"/>
    <dgm:cxn modelId="{BBEABE2C-3D59-FE40-ACCA-E79A4477B822}" type="presOf" srcId="{65C3079C-233D-C94E-97F8-2B495B295107}" destId="{2B69124E-7014-9840-A3DB-503FFE3B25DC}" srcOrd="0" destOrd="0" presId="urn:microsoft.com/office/officeart/2005/8/layout/hierarchy3"/>
    <dgm:cxn modelId="{9EF08E53-24DB-EE4A-A538-B6CB676076E3}" type="presOf" srcId="{1CB8DC1A-8C97-AA4C-A29D-29153C044DE5}" destId="{3D54B42A-8ABE-4046-950A-121496C2D4AB}" srcOrd="0" destOrd="0" presId="urn:microsoft.com/office/officeart/2005/8/layout/hierarchy3"/>
    <dgm:cxn modelId="{C4A0989D-50C8-6347-8C40-199A9189E825}" type="presOf" srcId="{8669CA65-12B1-F04C-8252-05B78A21E57B}" destId="{39840080-504C-5F4B-B373-83DD6C64DAFE}" srcOrd="0" destOrd="0" presId="urn:microsoft.com/office/officeart/2005/8/layout/hierarchy3"/>
    <dgm:cxn modelId="{C4215DDA-C3E3-624A-8B18-BE64F470849C}" type="presOf" srcId="{C282C663-91FE-B343-BC6C-CCA7E6F127D3}" destId="{9BA447AD-8E23-D74B-9283-4128301208B9}" srcOrd="0" destOrd="0" presId="urn:microsoft.com/office/officeart/2005/8/layout/hierarchy3"/>
    <dgm:cxn modelId="{71BBE84F-FAC2-9140-8A47-86A5DB6D394A}" type="presOf" srcId="{2A4B65AC-F814-AB41-9075-BFC1CCF69D95}" destId="{30F28E15-AA97-4D42-9375-B97B01F25F9B}" srcOrd="0" destOrd="0" presId="urn:microsoft.com/office/officeart/2005/8/layout/hierarchy3"/>
    <dgm:cxn modelId="{77DAB88B-7B8E-C940-B62F-C5E1471C8E6A}" type="presOf" srcId="{73F977DD-FD37-B74D-B673-B75F2DDDDA2F}" destId="{B10245A9-E130-7541-9751-413907512FEB}" srcOrd="0" destOrd="0" presId="urn:microsoft.com/office/officeart/2005/8/layout/hierarchy3"/>
    <dgm:cxn modelId="{C455A164-7F24-A14A-B788-D9F4905371FB}" srcId="{450A90A5-B5AA-1D4D-9EBB-01AB80DA8C87}" destId="{0D3F0DCF-9A3D-6F44-A850-1EB61FA00B68}" srcOrd="2" destOrd="0" parTransId="{73209CB8-700D-7545-9284-7CAAD178FEB3}" sibTransId="{991AB78A-AAD4-4649-8E4D-98374A9EC2DB}"/>
    <dgm:cxn modelId="{3E1B3F31-2D67-924A-8CF7-02831AD4ED81}" srcId="{EE7F06B1-8EDB-5C4C-B5A0-3CB99CF04685}" destId="{1CB8DC1A-8C97-AA4C-A29D-29153C044DE5}" srcOrd="4" destOrd="0" parTransId="{009CCD0E-E4D1-5F47-99D8-DA4AB38E0585}" sibTransId="{9F5E4534-116B-4943-A2FC-D87681B28394}"/>
    <dgm:cxn modelId="{BE0227B6-C488-D340-95DD-AA35C150A643}" type="presOf" srcId="{F35C5B2D-3D6B-7441-A3CF-7924F453C5E1}" destId="{13FA6B84-EFE8-9540-B8BF-29557751A000}" srcOrd="0" destOrd="0" presId="urn:microsoft.com/office/officeart/2005/8/layout/hierarchy3"/>
    <dgm:cxn modelId="{7D8C3046-C68D-E346-804D-9CE7630F67C8}" type="presOf" srcId="{14A5981B-E076-D64A-94A0-713FF0FA220D}" destId="{4955E58E-C916-A84A-BC2F-4241CDF9AAAB}" srcOrd="0" destOrd="0" presId="urn:microsoft.com/office/officeart/2005/8/layout/hierarchy3"/>
    <dgm:cxn modelId="{C200D319-25C1-F547-8B68-2695D53C8226}" srcId="{972B82B6-431C-2041-87D8-5DE17F6CB5D3}" destId="{DB77F1C5-D7B1-194F-9F0E-290FF80369C7}" srcOrd="4" destOrd="0" parTransId="{44A98394-EDDC-C84F-A1D0-4B26E658E7AD}" sibTransId="{C22630D8-09FC-8E41-ADA3-903F4937C709}"/>
    <dgm:cxn modelId="{43616447-3DF1-374E-91D2-F1C4FE56DC64}" type="presOf" srcId="{1CB8DC1A-8C97-AA4C-A29D-29153C044DE5}" destId="{851AA4D5-3F21-4A43-9877-6BB914EA1F3D}" srcOrd="1" destOrd="0" presId="urn:microsoft.com/office/officeart/2005/8/layout/hierarchy3"/>
    <dgm:cxn modelId="{62C2AD5E-22E3-3F48-A61B-BAABE4E237C0}" type="presOf" srcId="{C0EE05AF-4CF4-4141-BC5C-852F614422CE}" destId="{95B2CBE8-62AF-3741-BC60-2E90707140FE}" srcOrd="1" destOrd="0" presId="urn:microsoft.com/office/officeart/2005/8/layout/hierarchy3"/>
    <dgm:cxn modelId="{8EF335A3-1648-7D48-AFF6-7E4D622E3940}" type="presOf" srcId="{7E56BFB3-9AF7-D249-8A4B-C2B5A75919B9}" destId="{66308C9A-0ED9-E14B-B17C-F95D7F126A15}" srcOrd="0" destOrd="0" presId="urn:microsoft.com/office/officeart/2005/8/layout/hierarchy3"/>
    <dgm:cxn modelId="{DE55EEA5-355D-8745-8165-B24D626176FF}" type="presOf" srcId="{E9F0E6C0-BB35-134A-9371-53C40655FA9D}" destId="{4E7FCF25-2A3C-E54A-8D35-02CEFB3F8995}" srcOrd="0" destOrd="0" presId="urn:microsoft.com/office/officeart/2005/8/layout/hierarchy3"/>
    <dgm:cxn modelId="{C96CC7FA-7F7C-8A48-975B-7EA0DEA70137}" srcId="{1CB8DC1A-8C97-AA4C-A29D-29153C044DE5}" destId="{F131BFCE-C6AC-DD42-8CD3-B649F16F851B}" srcOrd="1" destOrd="0" parTransId="{453C0F84-8B08-334D-97DC-28D28FE49230}" sibTransId="{D52A1E2F-61EF-1546-A509-89172A533C01}"/>
    <dgm:cxn modelId="{E278A269-5FFD-1243-8258-9838BDD1C61F}" type="presOf" srcId="{E3B4B518-FD9F-CE4E-9EC0-BA22BA0E214D}" destId="{DF99A6C9-357E-AC4F-A7CE-9E2DEBAFED55}" srcOrd="0" destOrd="0" presId="urn:microsoft.com/office/officeart/2005/8/layout/hierarchy3"/>
    <dgm:cxn modelId="{694D9346-1223-494A-BCE9-1ED479FF3627}" type="presOf" srcId="{EE7F06B1-8EDB-5C4C-B5A0-3CB99CF04685}" destId="{A6B665E4-FE84-B240-9701-7A026936ED5A}" srcOrd="0" destOrd="0" presId="urn:microsoft.com/office/officeart/2005/8/layout/hierarchy3"/>
    <dgm:cxn modelId="{1FD9179F-5125-744F-9CAA-74439A59FB15}" type="presOf" srcId="{819F3E5E-6B68-F845-8987-99800DF6F77A}" destId="{6716BA38-0E18-1E42-8952-FF1C5FE6F9E2}" srcOrd="0" destOrd="0" presId="urn:microsoft.com/office/officeart/2005/8/layout/hierarchy3"/>
    <dgm:cxn modelId="{D9F22D6B-7C55-7146-B97C-BED083F0B56A}" type="presOf" srcId="{5BB4A236-8691-D24A-B299-B4045B18CADA}" destId="{E5023246-677F-D34D-82AC-B175C39285BF}" srcOrd="0" destOrd="0" presId="urn:microsoft.com/office/officeart/2005/8/layout/hierarchy3"/>
    <dgm:cxn modelId="{9EF1BBF8-4F0F-8B40-80F0-EC52D0430E77}" type="presOf" srcId="{7B2F8D70-09DF-A14F-863D-5AD10D7C24FF}" destId="{D2D57E3D-6BA6-C44C-A1F7-6E9701A623F8}" srcOrd="0" destOrd="0" presId="urn:microsoft.com/office/officeart/2005/8/layout/hierarchy3"/>
    <dgm:cxn modelId="{4F5F9D8B-D51C-7640-9624-127016C21A4F}" type="presOf" srcId="{D4A655EB-A4FD-4D46-BBB9-CA62837FEB5E}" destId="{E33E4EAA-E110-0147-A058-70F20A959478}" srcOrd="0" destOrd="0" presId="urn:microsoft.com/office/officeart/2005/8/layout/hierarchy3"/>
    <dgm:cxn modelId="{6CE77CDA-55A4-FB45-A1BD-3A6891372F03}" type="presOf" srcId="{64A22FBE-A089-E64F-B44E-39B67BEB75ED}" destId="{09A11DD9-8DA2-9E47-972E-3BDCCF5E3CAB}" srcOrd="0" destOrd="0" presId="urn:microsoft.com/office/officeart/2005/8/layout/hierarchy3"/>
    <dgm:cxn modelId="{C6693DBC-5D73-2D44-A65E-812ABC46BBD0}" type="presOf" srcId="{C1261A6B-CFB5-DE4D-AD0E-D96A5A4C14BF}" destId="{1CA5040D-A2FD-3B41-B1D7-91B31CDF2C86}" srcOrd="0" destOrd="0" presId="urn:microsoft.com/office/officeart/2005/8/layout/hierarchy3"/>
    <dgm:cxn modelId="{937650B3-4E20-8340-AA6E-B83221862A1D}" srcId="{EE7F06B1-8EDB-5C4C-B5A0-3CB99CF04685}" destId="{E13685FB-2F07-5149-8EFF-83A78D388C48}" srcOrd="5" destOrd="0" parTransId="{CB434C51-B2DB-314E-98AB-1E3275EDB556}" sibTransId="{129AD12D-C63E-8048-88EF-E279BE3457CF}"/>
    <dgm:cxn modelId="{54A09CFC-0FB3-424F-9F06-16F88F2B4AD0}" srcId="{C0EE05AF-4CF4-4141-BC5C-852F614422CE}" destId="{2009B306-5D81-4743-863C-1E2AC8ECABF2}" srcOrd="0" destOrd="0" parTransId="{C455E1F8-143B-7D4B-9011-2E0951D50DEA}" sibTransId="{813DB201-81D3-3B40-8D5C-1477B9D58C71}"/>
    <dgm:cxn modelId="{A53EAB2E-6B4A-9A4D-A3B3-A712F5BA3973}" type="presOf" srcId="{E13685FB-2F07-5149-8EFF-83A78D388C48}" destId="{1EF94CEB-BB2C-3E44-A21D-0BFB254E46F1}" srcOrd="1" destOrd="0" presId="urn:microsoft.com/office/officeart/2005/8/layout/hierarchy3"/>
    <dgm:cxn modelId="{B791FB61-DBF2-7740-BFCB-4FE0D1FBC4C7}" type="presOf" srcId="{2D55CB3E-265E-EA47-BE73-6F98FB3247AF}" destId="{20F8425D-072F-0942-8893-F63545B313CA}" srcOrd="0" destOrd="0" presId="urn:microsoft.com/office/officeart/2005/8/layout/hierarchy3"/>
    <dgm:cxn modelId="{670769FF-7FC4-644A-94DC-B170C6238415}" type="presOf" srcId="{7C28AE88-ADF8-BF43-908F-1379BF6E8CD7}" destId="{E62CD97F-B4AE-DA41-A9B5-006BF14D270B}" srcOrd="0" destOrd="0" presId="urn:microsoft.com/office/officeart/2005/8/layout/hierarchy3"/>
    <dgm:cxn modelId="{F0437D4F-1004-4C4F-967E-EA6681659E47}" srcId="{1CB8DC1A-8C97-AA4C-A29D-29153C044DE5}" destId="{56BCFC3C-6D34-314C-8A81-68F4856CD6B1}" srcOrd="0" destOrd="0" parTransId="{4211E3C7-2984-BA43-88C1-B3063081B834}" sibTransId="{525DC3BC-60F3-B045-831C-7B35B3E9E98E}"/>
    <dgm:cxn modelId="{5C5D0E80-E1DF-A641-9A8F-8B936027DFA1}" type="presOf" srcId="{8D99CFCE-E1BA-3043-B6AB-C4642CCE2A80}" destId="{EF4D7926-8284-FD4A-90FA-89F78AE18DA8}" srcOrd="0" destOrd="0" presId="urn:microsoft.com/office/officeart/2005/8/layout/hierarchy3"/>
    <dgm:cxn modelId="{0517CF6E-CE11-074C-B8D1-EC4A3D2BEEF5}" type="presOf" srcId="{D0EB58F8-2D21-FF46-99F0-652D45329357}" destId="{4432F310-87B5-134B-9E47-71B7F2443E16}" srcOrd="0" destOrd="0" presId="urn:microsoft.com/office/officeart/2005/8/layout/hierarchy3"/>
    <dgm:cxn modelId="{FD19E813-2993-F449-B0CB-87C3B78004E3}" type="presOf" srcId="{E13685FB-2F07-5149-8EFF-83A78D388C48}" destId="{21A4E3C9-877E-B847-96E8-B58952F80973}" srcOrd="0" destOrd="0" presId="urn:microsoft.com/office/officeart/2005/8/layout/hierarchy3"/>
    <dgm:cxn modelId="{AF251B4B-2F8C-3548-9A0D-912919390AB7}" type="presOf" srcId="{450A90A5-B5AA-1D4D-9EBB-01AB80DA8C87}" destId="{F860BA19-8075-6948-8252-247A53B5D108}" srcOrd="1" destOrd="0" presId="urn:microsoft.com/office/officeart/2005/8/layout/hierarchy3"/>
    <dgm:cxn modelId="{DF6F231C-3303-D043-9D4F-3FCF58B04793}" type="presOf" srcId="{4211E3C7-2984-BA43-88C1-B3063081B834}" destId="{4D136473-F47F-A543-8674-75D3914D06A0}" srcOrd="0" destOrd="0" presId="urn:microsoft.com/office/officeart/2005/8/layout/hierarchy3"/>
    <dgm:cxn modelId="{87E56E64-0FD2-8E4D-8BDD-16C7CE2B16D5}" type="presOf" srcId="{19D77A1B-8814-3942-B045-CF54C6A041E8}" destId="{2460EAD5-FBFB-EF4D-8923-672BEF072A14}" srcOrd="0" destOrd="0" presId="urn:microsoft.com/office/officeart/2005/8/layout/hierarchy3"/>
    <dgm:cxn modelId="{E2145993-9D59-DA41-BDC0-D4E341EBAA8F}" srcId="{D4A655EB-A4FD-4D46-BBB9-CA62837FEB5E}" destId="{FCEE1299-E926-7745-ACB2-9BDFE8730E93}" srcOrd="1" destOrd="0" parTransId="{CC527D1B-C441-3547-80BB-B9ED1102870D}" sibTransId="{D6EAF0A3-E533-5A4B-AD48-6228FF3EFB00}"/>
    <dgm:cxn modelId="{59CCEEB0-1852-9D4E-99A8-7ED956A0D8EC}" type="presOf" srcId="{73209CB8-700D-7545-9284-7CAAD178FEB3}" destId="{CA6F3E8F-0E06-234C-BB20-87004D19961C}" srcOrd="0" destOrd="0" presId="urn:microsoft.com/office/officeart/2005/8/layout/hierarchy3"/>
    <dgm:cxn modelId="{D94F4301-C181-5D4C-8146-93676247A525}" type="presOf" srcId="{D4A655EB-A4FD-4D46-BBB9-CA62837FEB5E}" destId="{41B63595-96D5-CD44-A233-5974194F87C5}" srcOrd="1" destOrd="0" presId="urn:microsoft.com/office/officeart/2005/8/layout/hierarchy3"/>
    <dgm:cxn modelId="{2ED8CB92-9F26-5C43-9739-9C652DDF4B87}" type="presOf" srcId="{2009B306-5D81-4743-863C-1E2AC8ECABF2}" destId="{426DBFA1-6340-EB46-9392-146EEEC3006D}" srcOrd="0" destOrd="0" presId="urn:microsoft.com/office/officeart/2005/8/layout/hierarchy3"/>
    <dgm:cxn modelId="{B8135E39-9470-6242-9F6A-049DE59B63F3}" srcId="{E13685FB-2F07-5149-8EFF-83A78D388C48}" destId="{7C28AE88-ADF8-BF43-908F-1379BF6E8CD7}" srcOrd="5" destOrd="0" parTransId="{D0EB58F8-2D21-FF46-99F0-652D45329357}" sibTransId="{DAB6E973-F716-1841-A60D-572CDA81903A}"/>
    <dgm:cxn modelId="{BBDA831E-8776-8C4A-8F15-D03BA5D2F4F0}" type="presParOf" srcId="{A6B665E4-FE84-B240-9701-7A026936ED5A}" destId="{D406AC71-469E-A341-BF9A-C56AD977E822}" srcOrd="0" destOrd="0" presId="urn:microsoft.com/office/officeart/2005/8/layout/hierarchy3"/>
    <dgm:cxn modelId="{B33B75D7-B572-B44A-A0AA-6939C30AAB10}" type="presParOf" srcId="{D406AC71-469E-A341-BF9A-C56AD977E822}" destId="{1DF1F2CD-62A4-7F47-8D3A-71561A105DAE}" srcOrd="0" destOrd="0" presId="urn:microsoft.com/office/officeart/2005/8/layout/hierarchy3"/>
    <dgm:cxn modelId="{72C9B2EC-28CD-2346-9107-BF50EE73C3B7}" type="presParOf" srcId="{1DF1F2CD-62A4-7F47-8D3A-71561A105DAE}" destId="{7C340E68-A066-904F-9636-8FACE89B7CE2}" srcOrd="0" destOrd="0" presId="urn:microsoft.com/office/officeart/2005/8/layout/hierarchy3"/>
    <dgm:cxn modelId="{912707B9-D88E-F048-8DAB-E9CA58B372D0}" type="presParOf" srcId="{1DF1F2CD-62A4-7F47-8D3A-71561A105DAE}" destId="{95B2CBE8-62AF-3741-BC60-2E90707140FE}" srcOrd="1" destOrd="0" presId="urn:microsoft.com/office/officeart/2005/8/layout/hierarchy3"/>
    <dgm:cxn modelId="{BDEB46C9-B12E-8643-B716-BBD416D8506E}" type="presParOf" srcId="{D406AC71-469E-A341-BF9A-C56AD977E822}" destId="{1D6ED340-7954-3242-8C3B-6564AD10F213}" srcOrd="1" destOrd="0" presId="urn:microsoft.com/office/officeart/2005/8/layout/hierarchy3"/>
    <dgm:cxn modelId="{87E98001-D800-EE47-8944-0A87631AC00B}" type="presParOf" srcId="{1D6ED340-7954-3242-8C3B-6564AD10F213}" destId="{A0FB3127-7B63-A449-859B-74BF51576084}" srcOrd="0" destOrd="0" presId="urn:microsoft.com/office/officeart/2005/8/layout/hierarchy3"/>
    <dgm:cxn modelId="{70CE18E4-D56F-0C48-AD2D-BE78A43E0202}" type="presParOf" srcId="{1D6ED340-7954-3242-8C3B-6564AD10F213}" destId="{426DBFA1-6340-EB46-9392-146EEEC3006D}" srcOrd="1" destOrd="0" presId="urn:microsoft.com/office/officeart/2005/8/layout/hierarchy3"/>
    <dgm:cxn modelId="{BCF184A8-CBC4-F84A-8714-6BECBA98E165}" type="presParOf" srcId="{A6B665E4-FE84-B240-9701-7A026936ED5A}" destId="{904B94FC-E5D6-8743-BD9F-4A7C2D895CE5}" srcOrd="1" destOrd="0" presId="urn:microsoft.com/office/officeart/2005/8/layout/hierarchy3"/>
    <dgm:cxn modelId="{3A11B4C2-0396-DF43-9809-A2E27B491DBF}" type="presParOf" srcId="{904B94FC-E5D6-8743-BD9F-4A7C2D895CE5}" destId="{4375097B-6052-9C4D-8C77-F268D906EF84}" srcOrd="0" destOrd="0" presId="urn:microsoft.com/office/officeart/2005/8/layout/hierarchy3"/>
    <dgm:cxn modelId="{65D4CCE9-DBA9-E745-9E47-4976ED39B684}" type="presParOf" srcId="{4375097B-6052-9C4D-8C77-F268D906EF84}" destId="{895902BA-FB7D-474D-A43A-7C752B78F6B6}" srcOrd="0" destOrd="0" presId="urn:microsoft.com/office/officeart/2005/8/layout/hierarchy3"/>
    <dgm:cxn modelId="{2DB842A2-4588-4446-B23A-A797DCD59272}" type="presParOf" srcId="{4375097B-6052-9C4D-8C77-F268D906EF84}" destId="{6CDB9D54-6280-294E-B30A-D42862D70D9B}" srcOrd="1" destOrd="0" presId="urn:microsoft.com/office/officeart/2005/8/layout/hierarchy3"/>
    <dgm:cxn modelId="{34146DA2-FBEE-734D-8700-872D899DB06F}" type="presParOf" srcId="{904B94FC-E5D6-8743-BD9F-4A7C2D895CE5}" destId="{52666607-9E70-2A46-B336-94A9D18DB297}" srcOrd="1" destOrd="0" presId="urn:microsoft.com/office/officeart/2005/8/layout/hierarchy3"/>
    <dgm:cxn modelId="{11D5D524-ED7E-C84F-9C09-28E266B92C62}" type="presParOf" srcId="{52666607-9E70-2A46-B336-94A9D18DB297}" destId="{DF99A6C9-357E-AC4F-A7CE-9E2DEBAFED55}" srcOrd="0" destOrd="0" presId="urn:microsoft.com/office/officeart/2005/8/layout/hierarchy3"/>
    <dgm:cxn modelId="{90374FE4-EB88-5245-880F-9C05B6BC9CE8}" type="presParOf" srcId="{52666607-9E70-2A46-B336-94A9D18DB297}" destId="{2B69124E-7014-9840-A3DB-503FFE3B25DC}" srcOrd="1" destOrd="0" presId="urn:microsoft.com/office/officeart/2005/8/layout/hierarchy3"/>
    <dgm:cxn modelId="{C0DE063A-5FE0-D047-87E5-E2E61A68E991}" type="presParOf" srcId="{52666607-9E70-2A46-B336-94A9D18DB297}" destId="{9543DD6C-E231-314B-93CB-00181BE8A1F7}" srcOrd="2" destOrd="0" presId="urn:microsoft.com/office/officeart/2005/8/layout/hierarchy3"/>
    <dgm:cxn modelId="{786C6CCE-0794-C042-8E90-9038EB96DCE4}" type="presParOf" srcId="{52666607-9E70-2A46-B336-94A9D18DB297}" destId="{66308C9A-0ED9-E14B-B17C-F95D7F126A15}" srcOrd="3" destOrd="0" presId="urn:microsoft.com/office/officeart/2005/8/layout/hierarchy3"/>
    <dgm:cxn modelId="{E7917C9D-D32F-3D4F-B64F-C6C6977C92B0}" type="presParOf" srcId="{A6B665E4-FE84-B240-9701-7A026936ED5A}" destId="{B7E99B0C-6290-4A40-8C36-DBA1BC2C9F83}" srcOrd="2" destOrd="0" presId="urn:microsoft.com/office/officeart/2005/8/layout/hierarchy3"/>
    <dgm:cxn modelId="{A247CC10-BF46-0746-8ECA-42BA21F24C67}" type="presParOf" srcId="{B7E99B0C-6290-4A40-8C36-DBA1BC2C9F83}" destId="{313DC107-9C17-2C4B-A8AF-3AFB76ACD90C}" srcOrd="0" destOrd="0" presId="urn:microsoft.com/office/officeart/2005/8/layout/hierarchy3"/>
    <dgm:cxn modelId="{FA044031-133B-AB4B-AD51-500328347193}" type="presParOf" srcId="{313DC107-9C17-2C4B-A8AF-3AFB76ACD90C}" destId="{6589B064-B649-A045-9887-5565971B85E8}" srcOrd="0" destOrd="0" presId="urn:microsoft.com/office/officeart/2005/8/layout/hierarchy3"/>
    <dgm:cxn modelId="{F2262697-7673-F547-847D-DD8F71EE7127}" type="presParOf" srcId="{313DC107-9C17-2C4B-A8AF-3AFB76ACD90C}" destId="{09BF3530-367B-204D-9835-E5C424697575}" srcOrd="1" destOrd="0" presId="urn:microsoft.com/office/officeart/2005/8/layout/hierarchy3"/>
    <dgm:cxn modelId="{1808D3AF-6858-0F47-8E32-2281C3632179}" type="presParOf" srcId="{B7E99B0C-6290-4A40-8C36-DBA1BC2C9F83}" destId="{D3AEB170-4CDC-AC4B-B8B0-DB9FFD4A6818}" srcOrd="1" destOrd="0" presId="urn:microsoft.com/office/officeart/2005/8/layout/hierarchy3"/>
    <dgm:cxn modelId="{395589AB-C9CA-F34E-BF96-8485B07BCCDE}" type="presParOf" srcId="{D3AEB170-4CDC-AC4B-B8B0-DB9FFD4A6818}" destId="{3AB125C5-7A07-6043-A72A-844A4A6E726E}" srcOrd="0" destOrd="0" presId="urn:microsoft.com/office/officeart/2005/8/layout/hierarchy3"/>
    <dgm:cxn modelId="{DB635FFF-2938-5C4B-B5B1-9315C37F2A89}" type="presParOf" srcId="{D3AEB170-4CDC-AC4B-B8B0-DB9FFD4A6818}" destId="{30F28E15-AA97-4D42-9375-B97B01F25F9B}" srcOrd="1" destOrd="0" presId="urn:microsoft.com/office/officeart/2005/8/layout/hierarchy3"/>
    <dgm:cxn modelId="{F17205D5-E2D3-3E4C-9264-DF67ECA13E05}" type="presParOf" srcId="{D3AEB170-4CDC-AC4B-B8B0-DB9FFD4A6818}" destId="{3CF129DE-30DA-274F-9643-67F2E6A8AF89}" srcOrd="2" destOrd="0" presId="urn:microsoft.com/office/officeart/2005/8/layout/hierarchy3"/>
    <dgm:cxn modelId="{5A7E5312-446A-F24F-AD36-AF65D5611E40}" type="presParOf" srcId="{D3AEB170-4CDC-AC4B-B8B0-DB9FFD4A6818}" destId="{13FA6B84-EFE8-9540-B8BF-29557751A000}" srcOrd="3" destOrd="0" presId="urn:microsoft.com/office/officeart/2005/8/layout/hierarchy3"/>
    <dgm:cxn modelId="{5A37483E-0CB5-1E4A-A8C3-0EFE85B2CC2F}" type="presParOf" srcId="{D3AEB170-4CDC-AC4B-B8B0-DB9FFD4A6818}" destId="{4E7FCF25-2A3C-E54A-8D35-02CEFB3F8995}" srcOrd="4" destOrd="0" presId="urn:microsoft.com/office/officeart/2005/8/layout/hierarchy3"/>
    <dgm:cxn modelId="{44433562-3682-5A44-969B-03471446B5DB}" type="presParOf" srcId="{D3AEB170-4CDC-AC4B-B8B0-DB9FFD4A6818}" destId="{9BA447AD-8E23-D74B-9283-4128301208B9}" srcOrd="5" destOrd="0" presId="urn:microsoft.com/office/officeart/2005/8/layout/hierarchy3"/>
    <dgm:cxn modelId="{BA062136-6A0F-3549-94D8-66721E7550AD}" type="presParOf" srcId="{D3AEB170-4CDC-AC4B-B8B0-DB9FFD4A6818}" destId="{D3884353-664E-C343-AB59-CE6895850256}" srcOrd="6" destOrd="0" presId="urn:microsoft.com/office/officeart/2005/8/layout/hierarchy3"/>
    <dgm:cxn modelId="{5A89107E-9411-5B45-BC28-9B2ACB802A25}" type="presParOf" srcId="{D3AEB170-4CDC-AC4B-B8B0-DB9FFD4A6818}" destId="{2460EAD5-FBFB-EF4D-8923-672BEF072A14}" srcOrd="7" destOrd="0" presId="urn:microsoft.com/office/officeart/2005/8/layout/hierarchy3"/>
    <dgm:cxn modelId="{6CAEF98A-DD0D-1146-A2B1-33F76CD6EEFF}" type="presParOf" srcId="{D3AEB170-4CDC-AC4B-B8B0-DB9FFD4A6818}" destId="{B5BA697A-651C-124E-BCC4-3365ACAAC4FB}" srcOrd="8" destOrd="0" presId="urn:microsoft.com/office/officeart/2005/8/layout/hierarchy3"/>
    <dgm:cxn modelId="{FBAA2FC7-D6A8-684A-ADD0-F45421CD2C89}" type="presParOf" srcId="{D3AEB170-4CDC-AC4B-B8B0-DB9FFD4A6818}" destId="{DB5A7679-480A-9444-8B44-5E950F793331}" srcOrd="9" destOrd="0" presId="urn:microsoft.com/office/officeart/2005/8/layout/hierarchy3"/>
    <dgm:cxn modelId="{683A4031-6659-AE49-9873-6FB5BC2D503D}" type="presParOf" srcId="{D3AEB170-4CDC-AC4B-B8B0-DB9FFD4A6818}" destId="{4955E58E-C916-A84A-BC2F-4241CDF9AAAB}" srcOrd="10" destOrd="0" presId="urn:microsoft.com/office/officeart/2005/8/layout/hierarchy3"/>
    <dgm:cxn modelId="{EF5CDC2F-AFBD-004E-A948-E37EC368FC57}" type="presParOf" srcId="{D3AEB170-4CDC-AC4B-B8B0-DB9FFD4A6818}" destId="{D9F421BD-1A4B-174D-801E-30A225729E2E}" srcOrd="11" destOrd="0" presId="urn:microsoft.com/office/officeart/2005/8/layout/hierarchy3"/>
    <dgm:cxn modelId="{7B1A0856-8B41-CB4E-A446-CEB860B4A539}" type="presParOf" srcId="{A6B665E4-FE84-B240-9701-7A026936ED5A}" destId="{DF3E784E-1250-BC47-97A1-BFD8032BBDB4}" srcOrd="3" destOrd="0" presId="urn:microsoft.com/office/officeart/2005/8/layout/hierarchy3"/>
    <dgm:cxn modelId="{39E5DD20-D180-0E4B-B827-71AEE617F752}" type="presParOf" srcId="{DF3E784E-1250-BC47-97A1-BFD8032BBDB4}" destId="{DF9DC558-0546-9045-8153-4C67EB787490}" srcOrd="0" destOrd="0" presId="urn:microsoft.com/office/officeart/2005/8/layout/hierarchy3"/>
    <dgm:cxn modelId="{C0CAC638-1294-FA45-913E-261822BEAC56}" type="presParOf" srcId="{DF9DC558-0546-9045-8153-4C67EB787490}" destId="{E33E4EAA-E110-0147-A058-70F20A959478}" srcOrd="0" destOrd="0" presId="urn:microsoft.com/office/officeart/2005/8/layout/hierarchy3"/>
    <dgm:cxn modelId="{B800ACAE-59DF-2449-A248-653D404E429E}" type="presParOf" srcId="{DF9DC558-0546-9045-8153-4C67EB787490}" destId="{41B63595-96D5-CD44-A233-5974194F87C5}" srcOrd="1" destOrd="0" presId="urn:microsoft.com/office/officeart/2005/8/layout/hierarchy3"/>
    <dgm:cxn modelId="{F91E839C-FCDC-F241-AE30-6357588C90DB}" type="presParOf" srcId="{DF3E784E-1250-BC47-97A1-BFD8032BBDB4}" destId="{00753851-EE5A-1C47-8019-4313D822186C}" srcOrd="1" destOrd="0" presId="urn:microsoft.com/office/officeart/2005/8/layout/hierarchy3"/>
    <dgm:cxn modelId="{F4047896-FB4E-304D-BD97-FDC4D84CEB35}" type="presParOf" srcId="{00753851-EE5A-1C47-8019-4313D822186C}" destId="{E5023246-677F-D34D-82AC-B175C39285BF}" srcOrd="0" destOrd="0" presId="urn:microsoft.com/office/officeart/2005/8/layout/hierarchy3"/>
    <dgm:cxn modelId="{365DFB5D-58B9-0546-ACF2-5B9ED1D799C9}" type="presParOf" srcId="{00753851-EE5A-1C47-8019-4313D822186C}" destId="{3016207E-D821-8346-BC4A-F3D34F03A8D3}" srcOrd="1" destOrd="0" presId="urn:microsoft.com/office/officeart/2005/8/layout/hierarchy3"/>
    <dgm:cxn modelId="{64E3624A-1B1B-B448-8AD4-4A836B988245}" type="presParOf" srcId="{00753851-EE5A-1C47-8019-4313D822186C}" destId="{E7F4A098-8CF4-404A-8000-2C82C980CB2B}" srcOrd="2" destOrd="0" presId="urn:microsoft.com/office/officeart/2005/8/layout/hierarchy3"/>
    <dgm:cxn modelId="{64B19B3F-0300-4D45-941E-5E9209AAB844}" type="presParOf" srcId="{00753851-EE5A-1C47-8019-4313D822186C}" destId="{27682A44-BAF3-3C40-9822-87BBDB26B92B}" srcOrd="3" destOrd="0" presId="urn:microsoft.com/office/officeart/2005/8/layout/hierarchy3"/>
    <dgm:cxn modelId="{19D37EEF-96EF-7643-B438-62079B1B96C3}" type="presParOf" srcId="{A6B665E4-FE84-B240-9701-7A026936ED5A}" destId="{5E8AD7F3-9A50-8545-95BF-F57D3717A298}" srcOrd="4" destOrd="0" presId="urn:microsoft.com/office/officeart/2005/8/layout/hierarchy3"/>
    <dgm:cxn modelId="{99BBD359-816A-DA43-927B-87AF299E3D0E}" type="presParOf" srcId="{5E8AD7F3-9A50-8545-95BF-F57D3717A298}" destId="{3D3BBA0E-E5EE-C242-9EC9-4E3FB53F389E}" srcOrd="0" destOrd="0" presId="urn:microsoft.com/office/officeart/2005/8/layout/hierarchy3"/>
    <dgm:cxn modelId="{19A4A4D8-EE2A-354A-B49E-1C39664F0EF8}" type="presParOf" srcId="{3D3BBA0E-E5EE-C242-9EC9-4E3FB53F389E}" destId="{3D54B42A-8ABE-4046-950A-121496C2D4AB}" srcOrd="0" destOrd="0" presId="urn:microsoft.com/office/officeart/2005/8/layout/hierarchy3"/>
    <dgm:cxn modelId="{4F92E2BE-2D5D-C144-B8C6-49F1551BA5CA}" type="presParOf" srcId="{3D3BBA0E-E5EE-C242-9EC9-4E3FB53F389E}" destId="{851AA4D5-3F21-4A43-9877-6BB914EA1F3D}" srcOrd="1" destOrd="0" presId="urn:microsoft.com/office/officeart/2005/8/layout/hierarchy3"/>
    <dgm:cxn modelId="{559FC3F0-2B21-F44D-AC30-B6E446835523}" type="presParOf" srcId="{5E8AD7F3-9A50-8545-95BF-F57D3717A298}" destId="{176F11D6-C03F-0041-803F-1B91713BAC18}" srcOrd="1" destOrd="0" presId="urn:microsoft.com/office/officeart/2005/8/layout/hierarchy3"/>
    <dgm:cxn modelId="{79090168-A4FF-FD4F-A8BE-5916D7DB2B35}" type="presParOf" srcId="{176F11D6-C03F-0041-803F-1B91713BAC18}" destId="{4D136473-F47F-A543-8674-75D3914D06A0}" srcOrd="0" destOrd="0" presId="urn:microsoft.com/office/officeart/2005/8/layout/hierarchy3"/>
    <dgm:cxn modelId="{A8FABA12-C0F7-444B-A20F-9DD0215CDE1C}" type="presParOf" srcId="{176F11D6-C03F-0041-803F-1B91713BAC18}" destId="{7394E24F-BDBE-0147-91AF-DF5F67C82A2E}" srcOrd="1" destOrd="0" presId="urn:microsoft.com/office/officeart/2005/8/layout/hierarchy3"/>
    <dgm:cxn modelId="{9115501C-B945-8D4C-A941-DFC8427E675D}" type="presParOf" srcId="{176F11D6-C03F-0041-803F-1B91713BAC18}" destId="{C84D6EB6-CEC0-0D42-BA06-1DD88E12BCB3}" srcOrd="2" destOrd="0" presId="urn:microsoft.com/office/officeart/2005/8/layout/hierarchy3"/>
    <dgm:cxn modelId="{1A6D96CE-16AB-2A44-9B17-6C07132026FD}" type="presParOf" srcId="{176F11D6-C03F-0041-803F-1B91713BAC18}" destId="{7C4292DE-475F-D34A-A9F8-E789F0AE9111}" srcOrd="3" destOrd="0" presId="urn:microsoft.com/office/officeart/2005/8/layout/hierarchy3"/>
    <dgm:cxn modelId="{639074BE-6D97-4048-B408-60AEB5ECD2C7}" type="presParOf" srcId="{A6B665E4-FE84-B240-9701-7A026936ED5A}" destId="{0EEA453F-0D29-1347-AF00-8C0924E67EC0}" srcOrd="5" destOrd="0" presId="urn:microsoft.com/office/officeart/2005/8/layout/hierarchy3"/>
    <dgm:cxn modelId="{794610EA-ED59-AC42-BF18-44E30DB51041}" type="presParOf" srcId="{0EEA453F-0D29-1347-AF00-8C0924E67EC0}" destId="{9A49B6DC-009D-7C43-B120-BEAAFFC9310E}" srcOrd="0" destOrd="0" presId="urn:microsoft.com/office/officeart/2005/8/layout/hierarchy3"/>
    <dgm:cxn modelId="{03CC99E8-C61B-EA47-A3B6-8496D251A828}" type="presParOf" srcId="{9A49B6DC-009D-7C43-B120-BEAAFFC9310E}" destId="{21A4E3C9-877E-B847-96E8-B58952F80973}" srcOrd="0" destOrd="0" presId="urn:microsoft.com/office/officeart/2005/8/layout/hierarchy3"/>
    <dgm:cxn modelId="{28A7138D-D59B-094B-8B40-C543217D551F}" type="presParOf" srcId="{9A49B6DC-009D-7C43-B120-BEAAFFC9310E}" destId="{1EF94CEB-BB2C-3E44-A21D-0BFB254E46F1}" srcOrd="1" destOrd="0" presId="urn:microsoft.com/office/officeart/2005/8/layout/hierarchy3"/>
    <dgm:cxn modelId="{BADC1E66-7373-8A44-A336-2320FD4CA6A1}" type="presParOf" srcId="{0EEA453F-0D29-1347-AF00-8C0924E67EC0}" destId="{95EE3BED-A046-3945-AC36-500F5E3B4BB6}" srcOrd="1" destOrd="0" presId="urn:microsoft.com/office/officeart/2005/8/layout/hierarchy3"/>
    <dgm:cxn modelId="{16A0C76C-650C-734D-97E9-561C06C43106}" type="presParOf" srcId="{95EE3BED-A046-3945-AC36-500F5E3B4BB6}" destId="{09A11DD9-8DA2-9E47-972E-3BDCCF5E3CAB}" srcOrd="0" destOrd="0" presId="urn:microsoft.com/office/officeart/2005/8/layout/hierarchy3"/>
    <dgm:cxn modelId="{D7B4C34C-51EC-2842-AA0B-2339966EAEE1}" type="presParOf" srcId="{95EE3BED-A046-3945-AC36-500F5E3B4BB6}" destId="{DCD4FB11-4D94-DF4A-9071-744E8BA6BBDE}" srcOrd="1" destOrd="0" presId="urn:microsoft.com/office/officeart/2005/8/layout/hierarchy3"/>
    <dgm:cxn modelId="{6E2ED34E-1781-7B42-B26D-C38F259D6146}" type="presParOf" srcId="{95EE3BED-A046-3945-AC36-500F5E3B4BB6}" destId="{20F8425D-072F-0942-8893-F63545B313CA}" srcOrd="2" destOrd="0" presId="urn:microsoft.com/office/officeart/2005/8/layout/hierarchy3"/>
    <dgm:cxn modelId="{48A18A2F-9AA1-6346-A1B2-8790DC4BB2BD}" type="presParOf" srcId="{95EE3BED-A046-3945-AC36-500F5E3B4BB6}" destId="{6716BA38-0E18-1E42-8952-FF1C5FE6F9E2}" srcOrd="3" destOrd="0" presId="urn:microsoft.com/office/officeart/2005/8/layout/hierarchy3"/>
    <dgm:cxn modelId="{9410A485-900F-3944-9DB4-29A543C90C4C}" type="presParOf" srcId="{95EE3BED-A046-3945-AC36-500F5E3B4BB6}" destId="{22F28108-51BA-ED49-83D3-2AD57141EB1D}" srcOrd="4" destOrd="0" presId="urn:microsoft.com/office/officeart/2005/8/layout/hierarchy3"/>
    <dgm:cxn modelId="{C08CF93D-14D6-5445-84E4-4F9E8EF70705}" type="presParOf" srcId="{95EE3BED-A046-3945-AC36-500F5E3B4BB6}" destId="{B10245A9-E130-7541-9751-413907512FEB}" srcOrd="5" destOrd="0" presId="urn:microsoft.com/office/officeart/2005/8/layout/hierarchy3"/>
    <dgm:cxn modelId="{75A8924C-557B-2949-9AD5-EBBA29CC86CB}" type="presParOf" srcId="{95EE3BED-A046-3945-AC36-500F5E3B4BB6}" destId="{EF4D7926-8284-FD4A-90FA-89F78AE18DA8}" srcOrd="6" destOrd="0" presId="urn:microsoft.com/office/officeart/2005/8/layout/hierarchy3"/>
    <dgm:cxn modelId="{DBC82ABA-12B0-6A4A-A202-34DB89F5BAF9}" type="presParOf" srcId="{95EE3BED-A046-3945-AC36-500F5E3B4BB6}" destId="{F6DAD8DF-2E5B-F64B-8B87-89B7C6DEC0E8}" srcOrd="7" destOrd="0" presId="urn:microsoft.com/office/officeart/2005/8/layout/hierarchy3"/>
    <dgm:cxn modelId="{811D1601-6477-6B40-938C-ED65E996D7FB}" type="presParOf" srcId="{95EE3BED-A046-3945-AC36-500F5E3B4BB6}" destId="{CD28C2BB-E85D-114C-83C8-1D3F80BEDA43}" srcOrd="8" destOrd="0" presId="urn:microsoft.com/office/officeart/2005/8/layout/hierarchy3"/>
    <dgm:cxn modelId="{E5324F45-E51C-BA4F-94E8-34C8FD828631}" type="presParOf" srcId="{95EE3BED-A046-3945-AC36-500F5E3B4BB6}" destId="{39840080-504C-5F4B-B373-83DD6C64DAFE}" srcOrd="9" destOrd="0" presId="urn:microsoft.com/office/officeart/2005/8/layout/hierarchy3"/>
    <dgm:cxn modelId="{1493C483-0B01-C44A-949C-2664DC38D864}" type="presParOf" srcId="{95EE3BED-A046-3945-AC36-500F5E3B4BB6}" destId="{4432F310-87B5-134B-9E47-71B7F2443E16}" srcOrd="10" destOrd="0" presId="urn:microsoft.com/office/officeart/2005/8/layout/hierarchy3"/>
    <dgm:cxn modelId="{E811A56F-B4BE-DB49-B418-AAEFEFE2AFC6}" type="presParOf" srcId="{95EE3BED-A046-3945-AC36-500F5E3B4BB6}" destId="{E62CD97F-B4AE-DA41-A9B5-006BF14D270B}" srcOrd="11" destOrd="0" presId="urn:microsoft.com/office/officeart/2005/8/layout/hierarchy3"/>
    <dgm:cxn modelId="{10DEA952-A10C-B84D-BC7A-0B9C641A254C}" type="presParOf" srcId="{A6B665E4-FE84-B240-9701-7A026936ED5A}" destId="{B27FECF3-0046-AA4F-90FA-4737BECD2209}" srcOrd="6" destOrd="0" presId="urn:microsoft.com/office/officeart/2005/8/layout/hierarchy3"/>
    <dgm:cxn modelId="{4741C755-7BF5-B54A-9436-1C597F962031}" type="presParOf" srcId="{B27FECF3-0046-AA4F-90FA-4737BECD2209}" destId="{74E43577-4E23-AD44-A717-53235F3BF97A}" srcOrd="0" destOrd="0" presId="urn:microsoft.com/office/officeart/2005/8/layout/hierarchy3"/>
    <dgm:cxn modelId="{33E7A6C1-B919-0942-AF74-9F05799CD08B}" type="presParOf" srcId="{74E43577-4E23-AD44-A717-53235F3BF97A}" destId="{53F55EFB-E17A-F141-811C-28F3C1F69675}" srcOrd="0" destOrd="0" presId="urn:microsoft.com/office/officeart/2005/8/layout/hierarchy3"/>
    <dgm:cxn modelId="{E500C869-30D0-F949-BBDD-314482C4DC12}" type="presParOf" srcId="{74E43577-4E23-AD44-A717-53235F3BF97A}" destId="{F860BA19-8075-6948-8252-247A53B5D108}" srcOrd="1" destOrd="0" presId="urn:microsoft.com/office/officeart/2005/8/layout/hierarchy3"/>
    <dgm:cxn modelId="{BE553BCB-C055-534A-9A18-0E43BAD5EE4C}" type="presParOf" srcId="{B27FECF3-0046-AA4F-90FA-4737BECD2209}" destId="{CF009DCD-6D5C-994E-99AD-520B1250481E}" srcOrd="1" destOrd="0" presId="urn:microsoft.com/office/officeart/2005/8/layout/hierarchy3"/>
    <dgm:cxn modelId="{7AB8BE46-F4E3-2340-B46E-DB780AAB1F40}" type="presParOf" srcId="{CF009DCD-6D5C-994E-99AD-520B1250481E}" destId="{D2D57E3D-6BA6-C44C-A1F7-6E9701A623F8}" srcOrd="0" destOrd="0" presId="urn:microsoft.com/office/officeart/2005/8/layout/hierarchy3"/>
    <dgm:cxn modelId="{0A310D38-5287-1F43-B05D-1BC73F1CD0D6}" type="presParOf" srcId="{CF009DCD-6D5C-994E-99AD-520B1250481E}" destId="{596A331C-12AC-AC4B-9802-FBB77DF2075A}" srcOrd="1" destOrd="0" presId="urn:microsoft.com/office/officeart/2005/8/layout/hierarchy3"/>
    <dgm:cxn modelId="{D2DCD88B-F264-4049-B8C1-C69BE76E8203}" type="presParOf" srcId="{CF009DCD-6D5C-994E-99AD-520B1250481E}" destId="{19C1EF9E-8D95-DA4D-9AFA-D44DE668FAAB}" srcOrd="2" destOrd="0" presId="urn:microsoft.com/office/officeart/2005/8/layout/hierarchy3"/>
    <dgm:cxn modelId="{1EB6142E-3E1A-AF49-B1B4-665D50BD5F8A}" type="presParOf" srcId="{CF009DCD-6D5C-994E-99AD-520B1250481E}" destId="{1CA5040D-A2FD-3B41-B1D7-91B31CDF2C86}" srcOrd="3" destOrd="0" presId="urn:microsoft.com/office/officeart/2005/8/layout/hierarchy3"/>
    <dgm:cxn modelId="{C116E754-9C92-6E4B-98B9-4B22ABC7A43A}" type="presParOf" srcId="{CF009DCD-6D5C-994E-99AD-520B1250481E}" destId="{CA6F3E8F-0E06-234C-BB20-87004D19961C}" srcOrd="4" destOrd="0" presId="urn:microsoft.com/office/officeart/2005/8/layout/hierarchy3"/>
    <dgm:cxn modelId="{57778AA8-2A46-EB46-81FD-3C010C2CF689}" type="presParOf" srcId="{CF009DCD-6D5C-994E-99AD-520B1250481E}" destId="{00742719-1810-2F45-9D13-773E8C38AF0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565DC-7B63-214B-9922-635705627F13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#6" csCatId="accent1" phldr="1"/>
      <dgm:spPr/>
      <dgm:t>
        <a:bodyPr/>
        <a:lstStyle/>
        <a:p>
          <a:endParaRPr lang="en-US"/>
        </a:p>
      </dgm:t>
    </dgm:pt>
    <dgm:pt modelId="{7F25C4B6-9FE1-9D45-8FED-26FB26C87E9C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Governance</a:t>
          </a:r>
          <a:endParaRPr lang="en-US" sz="1100" b="0" dirty="0"/>
        </a:p>
      </dgm:t>
    </dgm:pt>
    <dgm:pt modelId="{EDB19796-5E8B-224D-941A-3DF2EB39E5F1}" type="parTrans" cxnId="{B6CF4E89-89A3-9F49-9CE5-4CE51E7742F9}">
      <dgm:prSet/>
      <dgm:spPr/>
      <dgm:t>
        <a:bodyPr/>
        <a:lstStyle/>
        <a:p>
          <a:endParaRPr lang="en-US"/>
        </a:p>
      </dgm:t>
    </dgm:pt>
    <dgm:pt modelId="{D50BECB1-D4F0-B94E-8E08-8DA201B13C95}" type="sibTrans" cxnId="{B6CF4E89-89A3-9F49-9CE5-4CE51E7742F9}">
      <dgm:prSet/>
      <dgm:spPr/>
      <dgm:t>
        <a:bodyPr/>
        <a:lstStyle/>
        <a:p>
          <a:endParaRPr lang="en-US"/>
        </a:p>
      </dgm:t>
    </dgm:pt>
    <dgm:pt modelId="{E9CB7B48-AA5A-3449-8879-19C627051648}">
      <dgm:prSet custT="1"/>
      <dgm:spPr/>
      <dgm:t>
        <a:bodyPr/>
        <a:lstStyle/>
        <a:p>
          <a:pPr rtl="0"/>
          <a:r>
            <a:rPr lang="en-US" sz="700" dirty="0" smtClean="0"/>
            <a:t>Budget, Finances</a:t>
          </a:r>
          <a:endParaRPr lang="en-US" sz="700" dirty="0"/>
        </a:p>
      </dgm:t>
    </dgm:pt>
    <dgm:pt modelId="{43B7E9EA-F61D-2A48-A4F5-55B83F308065}" type="parTrans" cxnId="{876B2981-E0B6-7940-9B22-E710F28766E2}">
      <dgm:prSet/>
      <dgm:spPr/>
      <dgm:t>
        <a:bodyPr/>
        <a:lstStyle/>
        <a:p>
          <a:endParaRPr lang="en-US" dirty="0"/>
        </a:p>
      </dgm:t>
    </dgm:pt>
    <dgm:pt modelId="{48B0F2C7-4538-9043-8BF8-DF8CB2B123F4}" type="sibTrans" cxnId="{876B2981-E0B6-7940-9B22-E710F28766E2}">
      <dgm:prSet/>
      <dgm:spPr/>
      <dgm:t>
        <a:bodyPr/>
        <a:lstStyle/>
        <a:p>
          <a:endParaRPr lang="en-US"/>
        </a:p>
      </dgm:t>
    </dgm:pt>
    <dgm:pt modelId="{EBA58638-F8A9-AF43-9DCA-157EC1080C77}">
      <dgm:prSet custT="1"/>
      <dgm:spPr/>
      <dgm:t>
        <a:bodyPr/>
        <a:lstStyle/>
        <a:p>
          <a:pPr rtl="0"/>
          <a:r>
            <a:rPr lang="en-US" sz="700" dirty="0" smtClean="0"/>
            <a:t>Decision-making</a:t>
          </a:r>
          <a:endParaRPr lang="en-US" sz="700" dirty="0"/>
        </a:p>
      </dgm:t>
    </dgm:pt>
    <dgm:pt modelId="{CBABCA1F-027B-034B-B586-2E7D66C1FCDD}" type="parTrans" cxnId="{E97642C1-97EE-2441-9BCB-A92743264A3F}">
      <dgm:prSet/>
      <dgm:spPr/>
      <dgm:t>
        <a:bodyPr/>
        <a:lstStyle/>
        <a:p>
          <a:endParaRPr lang="en-US" dirty="0"/>
        </a:p>
      </dgm:t>
    </dgm:pt>
    <dgm:pt modelId="{B34D6581-96D8-0243-BDF5-3828CB7E9AAB}" type="sibTrans" cxnId="{E97642C1-97EE-2441-9BCB-A92743264A3F}">
      <dgm:prSet/>
      <dgm:spPr/>
      <dgm:t>
        <a:bodyPr/>
        <a:lstStyle/>
        <a:p>
          <a:endParaRPr lang="en-US"/>
        </a:p>
      </dgm:t>
    </dgm:pt>
    <dgm:pt modelId="{0CCC21C3-8803-D74E-B907-33A8226F61F7}">
      <dgm:prSet custT="1"/>
      <dgm:spPr/>
      <dgm:t>
        <a:bodyPr/>
        <a:lstStyle/>
        <a:p>
          <a:pPr rtl="0"/>
          <a:r>
            <a:rPr lang="en-US" sz="700" dirty="0" smtClean="0"/>
            <a:t>Policy</a:t>
          </a:r>
          <a:endParaRPr lang="en-US" sz="700" dirty="0"/>
        </a:p>
      </dgm:t>
    </dgm:pt>
    <dgm:pt modelId="{82856E1F-4ADC-2348-91FA-7B54D8AF9D12}" type="parTrans" cxnId="{7FFDEE6B-FA7D-7143-B37F-D4F045D964E4}">
      <dgm:prSet/>
      <dgm:spPr/>
      <dgm:t>
        <a:bodyPr/>
        <a:lstStyle/>
        <a:p>
          <a:endParaRPr lang="en-US" dirty="0"/>
        </a:p>
      </dgm:t>
    </dgm:pt>
    <dgm:pt modelId="{BE50120F-F37F-BB41-8109-1ED0753E79F2}" type="sibTrans" cxnId="{7FFDEE6B-FA7D-7143-B37F-D4F045D964E4}">
      <dgm:prSet/>
      <dgm:spPr/>
      <dgm:t>
        <a:bodyPr/>
        <a:lstStyle/>
        <a:p>
          <a:endParaRPr lang="en-US"/>
        </a:p>
      </dgm:t>
    </dgm:pt>
    <dgm:pt modelId="{5DBFFFCD-5F7B-E846-94FD-A703CDAD0208}">
      <dgm:prSet custT="1"/>
      <dgm:spPr/>
      <dgm:t>
        <a:bodyPr/>
        <a:lstStyle/>
        <a:p>
          <a:pPr rtl="0"/>
          <a:r>
            <a:rPr lang="en-US" sz="700" dirty="0" smtClean="0"/>
            <a:t>Planning</a:t>
          </a:r>
          <a:endParaRPr lang="en-US" sz="700" dirty="0"/>
        </a:p>
      </dgm:t>
    </dgm:pt>
    <dgm:pt modelId="{8FC23BEF-4ABE-354B-9254-3F4D98E5111A}" type="parTrans" cxnId="{E8B1EE5A-9B3E-1543-9FE5-C1EE92CA5E9E}">
      <dgm:prSet/>
      <dgm:spPr/>
      <dgm:t>
        <a:bodyPr/>
        <a:lstStyle/>
        <a:p>
          <a:endParaRPr lang="en-US" dirty="0"/>
        </a:p>
      </dgm:t>
    </dgm:pt>
    <dgm:pt modelId="{A0A40A77-9CA9-FE42-8D44-96C8DE42172A}" type="sibTrans" cxnId="{E8B1EE5A-9B3E-1543-9FE5-C1EE92CA5E9E}">
      <dgm:prSet/>
      <dgm:spPr/>
      <dgm:t>
        <a:bodyPr/>
        <a:lstStyle/>
        <a:p>
          <a:endParaRPr lang="en-US"/>
        </a:p>
      </dgm:t>
    </dgm:pt>
    <dgm:pt modelId="{9FFAF61F-4B87-B347-9E05-ED1D273D569A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Repository Administration</a:t>
          </a:r>
          <a:endParaRPr lang="en-US" sz="1100" b="0" dirty="0"/>
        </a:p>
      </dgm:t>
    </dgm:pt>
    <dgm:pt modelId="{F829469B-2823-5F42-B6CE-DA05D2D3D191}" type="parTrans" cxnId="{9D31791A-05E6-164E-8B5F-00ADB9F5C351}">
      <dgm:prSet/>
      <dgm:spPr/>
      <dgm:t>
        <a:bodyPr/>
        <a:lstStyle/>
        <a:p>
          <a:endParaRPr lang="en-US" dirty="0"/>
        </a:p>
      </dgm:t>
    </dgm:pt>
    <dgm:pt modelId="{34A57749-1682-9246-924F-BB4F17111AE1}" type="sibTrans" cxnId="{9D31791A-05E6-164E-8B5F-00ADB9F5C351}">
      <dgm:prSet/>
      <dgm:spPr/>
      <dgm:t>
        <a:bodyPr/>
        <a:lstStyle/>
        <a:p>
          <a:endParaRPr lang="en-US"/>
        </a:p>
      </dgm:t>
    </dgm:pt>
    <dgm:pt modelId="{157912B8-D1C4-B944-82DC-8AF61878886E}">
      <dgm:prSet custT="1"/>
      <dgm:spPr/>
      <dgm:t>
        <a:bodyPr/>
        <a:lstStyle/>
        <a:p>
          <a:pPr rtl="0"/>
          <a:r>
            <a:rPr lang="en-US" sz="700" dirty="0" smtClean="0"/>
            <a:t>Web and application server configuration and maintenance</a:t>
          </a:r>
          <a:endParaRPr lang="en-US" sz="700" dirty="0"/>
        </a:p>
      </dgm:t>
    </dgm:pt>
    <dgm:pt modelId="{C122D823-589B-1245-A84D-E58AD274532C}" type="parTrans" cxnId="{A6A7A078-6747-6047-B2A2-DB99C433CBE0}">
      <dgm:prSet/>
      <dgm:spPr/>
      <dgm:t>
        <a:bodyPr/>
        <a:lstStyle/>
        <a:p>
          <a:endParaRPr lang="en-US" dirty="0"/>
        </a:p>
      </dgm:t>
    </dgm:pt>
    <dgm:pt modelId="{833A3996-1F1B-9243-8EDA-A5121BC4A09F}" type="sibTrans" cxnId="{A6A7A078-6747-6047-B2A2-DB99C433CBE0}">
      <dgm:prSet/>
      <dgm:spPr/>
      <dgm:t>
        <a:bodyPr/>
        <a:lstStyle/>
        <a:p>
          <a:endParaRPr lang="en-US"/>
        </a:p>
      </dgm:t>
    </dgm:pt>
    <dgm:pt modelId="{349DF8B4-8594-024C-88BD-B059B0A2264C}">
      <dgm:prSet custT="1"/>
      <dgm:spPr/>
      <dgm:t>
        <a:bodyPr/>
        <a:lstStyle/>
        <a:p>
          <a:pPr rtl="0"/>
          <a:r>
            <a:rPr lang="en-US" sz="700" dirty="0" smtClean="0"/>
            <a:t>Security</a:t>
          </a:r>
          <a:endParaRPr lang="en-US" sz="700" dirty="0"/>
        </a:p>
      </dgm:t>
    </dgm:pt>
    <dgm:pt modelId="{11B570C1-7C74-4346-9909-4ABA3405BB28}" type="parTrans" cxnId="{B02CC1FF-08E4-1945-B3FC-4380B5E55C2E}">
      <dgm:prSet/>
      <dgm:spPr/>
      <dgm:t>
        <a:bodyPr/>
        <a:lstStyle/>
        <a:p>
          <a:endParaRPr lang="en-US" dirty="0"/>
        </a:p>
      </dgm:t>
    </dgm:pt>
    <dgm:pt modelId="{1691CDBC-93A4-F947-AE0F-13EEBE3C974E}" type="sibTrans" cxnId="{B02CC1FF-08E4-1945-B3FC-4380B5E55C2E}">
      <dgm:prSet/>
      <dgm:spPr/>
      <dgm:t>
        <a:bodyPr/>
        <a:lstStyle/>
        <a:p>
          <a:endParaRPr lang="en-US"/>
        </a:p>
      </dgm:t>
    </dgm:pt>
    <dgm:pt modelId="{FD55FDB8-D640-0C49-8803-C32D1AF59293}">
      <dgm:prSet custT="1"/>
      <dgm:spPr/>
      <dgm:t>
        <a:bodyPr/>
        <a:lstStyle/>
        <a:p>
          <a:pPr rtl="0"/>
          <a:r>
            <a:rPr lang="en-US" sz="700" dirty="0" smtClean="0"/>
            <a:t>Permissions</a:t>
          </a:r>
          <a:endParaRPr lang="en-US" sz="700" dirty="0"/>
        </a:p>
      </dgm:t>
    </dgm:pt>
    <dgm:pt modelId="{7FB6714C-2BD1-3343-967B-DBA61117F860}" type="parTrans" cxnId="{C3C40939-1AF8-9C43-AA79-4840E3B963EF}">
      <dgm:prSet/>
      <dgm:spPr/>
      <dgm:t>
        <a:bodyPr/>
        <a:lstStyle/>
        <a:p>
          <a:endParaRPr lang="en-US" dirty="0"/>
        </a:p>
      </dgm:t>
    </dgm:pt>
    <dgm:pt modelId="{91732CC0-62C4-FA4D-91FD-297984F9BFBF}" type="sibTrans" cxnId="{C3C40939-1AF8-9C43-AA79-4840E3B963EF}">
      <dgm:prSet/>
      <dgm:spPr/>
      <dgm:t>
        <a:bodyPr/>
        <a:lstStyle/>
        <a:p>
          <a:endParaRPr lang="en-US"/>
        </a:p>
      </dgm:t>
    </dgm:pt>
    <dgm:pt modelId="{D53878B3-0F02-9A42-9E72-02C8B8A457EF}">
      <dgm:prSet custT="1"/>
      <dgm:spPr/>
      <dgm:t>
        <a:bodyPr/>
        <a:lstStyle/>
        <a:p>
          <a:pPr rtl="0"/>
          <a:r>
            <a:rPr lang="en-US" sz="700" dirty="0" smtClean="0"/>
            <a:t>Logging</a:t>
          </a:r>
          <a:endParaRPr lang="en-US" sz="700" dirty="0"/>
        </a:p>
      </dgm:t>
    </dgm:pt>
    <dgm:pt modelId="{7389572F-C312-254E-8B1C-21C0F8B35B01}" type="parTrans" cxnId="{89222DD4-DBD8-5647-9394-D7B12576257A}">
      <dgm:prSet/>
      <dgm:spPr/>
      <dgm:t>
        <a:bodyPr/>
        <a:lstStyle/>
        <a:p>
          <a:endParaRPr lang="en-US" dirty="0"/>
        </a:p>
      </dgm:t>
    </dgm:pt>
    <dgm:pt modelId="{262CA8A5-F80D-A949-A169-BCC098087C01}" type="sibTrans" cxnId="{89222DD4-DBD8-5647-9394-D7B12576257A}">
      <dgm:prSet/>
      <dgm:spPr/>
      <dgm:t>
        <a:bodyPr/>
        <a:lstStyle/>
        <a:p>
          <a:endParaRPr lang="en-US"/>
        </a:p>
      </dgm:t>
    </dgm:pt>
    <dgm:pt modelId="{4E19A5FB-AF71-964E-AACF-1CD34ADB8A54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Repository Administration</a:t>
          </a:r>
          <a:endParaRPr lang="en-US" sz="1100" b="0" dirty="0"/>
        </a:p>
      </dgm:t>
    </dgm:pt>
    <dgm:pt modelId="{942C50F6-52FE-2D4D-AB1E-72E266EA03D2}" type="parTrans" cxnId="{8B48521D-019A-E348-BA71-30C4E41B41F4}">
      <dgm:prSet/>
      <dgm:spPr/>
      <dgm:t>
        <a:bodyPr/>
        <a:lstStyle/>
        <a:p>
          <a:endParaRPr lang="en-US"/>
        </a:p>
      </dgm:t>
    </dgm:pt>
    <dgm:pt modelId="{CE77C491-56D7-4C4B-B6F2-CBD65EDC7F33}" type="sibTrans" cxnId="{8B48521D-019A-E348-BA71-30C4E41B41F4}">
      <dgm:prSet/>
      <dgm:spPr/>
      <dgm:t>
        <a:bodyPr/>
        <a:lstStyle/>
        <a:p>
          <a:endParaRPr lang="en-US"/>
        </a:p>
      </dgm:t>
    </dgm:pt>
    <dgm:pt modelId="{13C7FC47-DF33-F142-B2E9-42B70B3BEB5C}">
      <dgm:prSet custT="1"/>
      <dgm:spPr/>
      <dgm:t>
        <a:bodyPr/>
        <a:lstStyle/>
        <a:p>
          <a:pPr rtl="0"/>
          <a:r>
            <a:rPr lang="en-US" sz="700" dirty="0" smtClean="0"/>
            <a:t>Data management (content storage, backup, integrity checks, deletion)</a:t>
          </a:r>
          <a:endParaRPr lang="en-US" sz="700" dirty="0"/>
        </a:p>
      </dgm:t>
    </dgm:pt>
    <dgm:pt modelId="{9AF691AF-A5C1-4141-903D-43D285599E09}" type="parTrans" cxnId="{37FF4331-BB24-0043-9B03-167C655C21AB}">
      <dgm:prSet/>
      <dgm:spPr/>
      <dgm:t>
        <a:bodyPr/>
        <a:lstStyle/>
        <a:p>
          <a:endParaRPr lang="en-US" dirty="0"/>
        </a:p>
      </dgm:t>
    </dgm:pt>
    <dgm:pt modelId="{06E77233-9EAA-5E42-B235-722AA78100C7}" type="sibTrans" cxnId="{37FF4331-BB24-0043-9B03-167C655C21AB}">
      <dgm:prSet/>
      <dgm:spPr/>
      <dgm:t>
        <a:bodyPr/>
        <a:lstStyle/>
        <a:p>
          <a:endParaRPr lang="en-US"/>
        </a:p>
      </dgm:t>
    </dgm:pt>
    <dgm:pt modelId="{26756CE7-C418-014B-9998-2AEF49393517}">
      <dgm:prSet custT="1"/>
      <dgm:spPr/>
      <dgm:t>
        <a:bodyPr/>
        <a:lstStyle/>
        <a:p>
          <a:pPr rtl="0"/>
          <a:r>
            <a:rPr lang="en-US" sz="700" dirty="0" smtClean="0"/>
            <a:t>Content and Metadata specifications</a:t>
          </a:r>
          <a:endParaRPr lang="en-US" sz="700" dirty="0"/>
        </a:p>
      </dgm:t>
    </dgm:pt>
    <dgm:pt modelId="{5C72623C-8355-5C44-9F47-4C6497091951}" type="parTrans" cxnId="{1790E1AD-5642-8243-9D5A-12EE86A12B11}">
      <dgm:prSet/>
      <dgm:spPr/>
      <dgm:t>
        <a:bodyPr/>
        <a:lstStyle/>
        <a:p>
          <a:endParaRPr lang="en-US" dirty="0"/>
        </a:p>
      </dgm:t>
    </dgm:pt>
    <dgm:pt modelId="{28802658-158F-7747-9FC4-0CF58A2AD4E8}" type="sibTrans" cxnId="{1790E1AD-5642-8243-9D5A-12EE86A12B11}">
      <dgm:prSet/>
      <dgm:spPr/>
      <dgm:t>
        <a:bodyPr/>
        <a:lstStyle/>
        <a:p>
          <a:endParaRPr lang="en-US"/>
        </a:p>
      </dgm:t>
    </dgm:pt>
    <dgm:pt modelId="{792E6498-7CBD-224F-8A78-BC930B8219B2}">
      <dgm:prSet custT="1"/>
      <dgm:spPr/>
      <dgm:t>
        <a:bodyPr/>
        <a:lstStyle/>
        <a:p>
          <a:pPr rtl="0"/>
          <a:r>
            <a:rPr lang="en-US" sz="700" dirty="0" smtClean="0"/>
            <a:t>Disaster Recovery</a:t>
          </a:r>
          <a:endParaRPr lang="en-US" sz="700" dirty="0"/>
        </a:p>
      </dgm:t>
    </dgm:pt>
    <dgm:pt modelId="{D4B2664A-6AB8-C944-B7FB-9762CDB8A47C}" type="parTrans" cxnId="{FED83B17-7D6B-AC4B-909B-3BDA82E63F40}">
      <dgm:prSet/>
      <dgm:spPr/>
      <dgm:t>
        <a:bodyPr/>
        <a:lstStyle/>
        <a:p>
          <a:endParaRPr lang="en-US" dirty="0"/>
        </a:p>
      </dgm:t>
    </dgm:pt>
    <dgm:pt modelId="{2EE40AB7-626D-D043-9B6E-C96509A71EDD}" type="sibTrans" cxnId="{FED83B17-7D6B-AC4B-909B-3BDA82E63F40}">
      <dgm:prSet/>
      <dgm:spPr/>
      <dgm:t>
        <a:bodyPr/>
        <a:lstStyle/>
        <a:p>
          <a:endParaRPr lang="en-US"/>
        </a:p>
      </dgm:t>
    </dgm:pt>
    <dgm:pt modelId="{848B8565-5279-2644-BC2B-198475F75038}">
      <dgm:prSet custT="1"/>
      <dgm:spPr/>
      <dgm:t>
        <a:bodyPr/>
        <a:lstStyle/>
        <a:p>
          <a:pPr rtl="0"/>
          <a:r>
            <a:rPr lang="en-US" sz="700" dirty="0" smtClean="0"/>
            <a:t>Processes for ensuring content integrity</a:t>
          </a:r>
          <a:endParaRPr lang="en-US" sz="700" dirty="0"/>
        </a:p>
      </dgm:t>
    </dgm:pt>
    <dgm:pt modelId="{DCA21759-EDE4-B24C-954D-B86FFBED75DB}" type="parTrans" cxnId="{555F602C-9507-6349-99DB-F3E4DA3ADD28}">
      <dgm:prSet/>
      <dgm:spPr/>
      <dgm:t>
        <a:bodyPr/>
        <a:lstStyle/>
        <a:p>
          <a:endParaRPr lang="en-US" dirty="0"/>
        </a:p>
      </dgm:t>
    </dgm:pt>
    <dgm:pt modelId="{C69806C1-879C-CA42-8FD5-295BD51275F8}" type="sibTrans" cxnId="{555F602C-9507-6349-99DB-F3E4DA3ADD28}">
      <dgm:prSet/>
      <dgm:spPr/>
      <dgm:t>
        <a:bodyPr/>
        <a:lstStyle/>
        <a:p>
          <a:endParaRPr lang="en-US"/>
        </a:p>
      </dgm:t>
    </dgm:pt>
    <dgm:pt modelId="{723A6C01-AFA5-2E4C-9F2E-C911D9493A21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Rights Management</a:t>
          </a:r>
          <a:endParaRPr lang="en-US" sz="1100" b="0" dirty="0"/>
        </a:p>
      </dgm:t>
    </dgm:pt>
    <dgm:pt modelId="{30872887-977B-6A49-A606-63EF3F2B9C13}" type="parTrans" cxnId="{E9BCCDD9-D7C4-7E48-93EA-9DB908BBCF10}">
      <dgm:prSet/>
      <dgm:spPr/>
      <dgm:t>
        <a:bodyPr/>
        <a:lstStyle/>
        <a:p>
          <a:endParaRPr lang="en-US"/>
        </a:p>
      </dgm:t>
    </dgm:pt>
    <dgm:pt modelId="{A76432BC-A749-5346-994E-34DECFBDC073}" type="sibTrans" cxnId="{E9BCCDD9-D7C4-7E48-93EA-9DB908BBCF10}">
      <dgm:prSet/>
      <dgm:spPr/>
      <dgm:t>
        <a:bodyPr/>
        <a:lstStyle/>
        <a:p>
          <a:endParaRPr lang="en-US"/>
        </a:p>
      </dgm:t>
    </dgm:pt>
    <dgm:pt modelId="{758C1A13-45DE-9C42-A2C8-8133A42F8E08}">
      <dgm:prSet custT="1"/>
      <dgm:spPr/>
      <dgm:t>
        <a:bodyPr/>
        <a:lstStyle/>
        <a:p>
          <a:pPr rtl="0"/>
          <a:r>
            <a:rPr lang="en-US" sz="700" dirty="0" smtClean="0"/>
            <a:t>Copyright determination</a:t>
          </a:r>
          <a:endParaRPr lang="en-US" sz="700" dirty="0"/>
        </a:p>
      </dgm:t>
    </dgm:pt>
    <dgm:pt modelId="{25DEC108-858E-1641-AB28-B396026C1A62}" type="parTrans" cxnId="{23765AE2-0F83-4C41-A8E9-FF92F37AC2C3}">
      <dgm:prSet/>
      <dgm:spPr/>
      <dgm:t>
        <a:bodyPr/>
        <a:lstStyle/>
        <a:p>
          <a:endParaRPr lang="en-US" dirty="0"/>
        </a:p>
      </dgm:t>
    </dgm:pt>
    <dgm:pt modelId="{F2BE00CE-6FBF-D444-BB4A-2FCC1903E630}" type="sibTrans" cxnId="{23765AE2-0F83-4C41-A8E9-FF92F37AC2C3}">
      <dgm:prSet/>
      <dgm:spPr/>
      <dgm:t>
        <a:bodyPr/>
        <a:lstStyle/>
        <a:p>
          <a:endParaRPr lang="en-US"/>
        </a:p>
      </dgm:t>
    </dgm:pt>
    <dgm:pt modelId="{25707741-7D2F-F147-8618-99EE36BA8806}">
      <dgm:prSet custT="1"/>
      <dgm:spPr/>
      <dgm:t>
        <a:bodyPr/>
        <a:lstStyle/>
        <a:p>
          <a:pPr rtl="0"/>
          <a:r>
            <a:rPr lang="en-US" sz="700" dirty="0" smtClean="0"/>
            <a:t>Copyright review</a:t>
          </a:r>
          <a:endParaRPr lang="en-US" sz="700" dirty="0"/>
        </a:p>
      </dgm:t>
    </dgm:pt>
    <dgm:pt modelId="{F14CE192-20B4-2D47-9E73-755C8343DD93}" type="parTrans" cxnId="{88577326-E17E-E54F-936E-A7F8445D1CCE}">
      <dgm:prSet/>
      <dgm:spPr/>
      <dgm:t>
        <a:bodyPr/>
        <a:lstStyle/>
        <a:p>
          <a:endParaRPr lang="en-US" dirty="0"/>
        </a:p>
      </dgm:t>
    </dgm:pt>
    <dgm:pt modelId="{BA4358A7-0BC5-4045-8200-25E455218734}" type="sibTrans" cxnId="{88577326-E17E-E54F-936E-A7F8445D1CCE}">
      <dgm:prSet/>
      <dgm:spPr/>
      <dgm:t>
        <a:bodyPr/>
        <a:lstStyle/>
        <a:p>
          <a:endParaRPr lang="en-US"/>
        </a:p>
      </dgm:t>
    </dgm:pt>
    <dgm:pt modelId="{5A150B0B-6B6F-AD4A-901E-E4E9B609DC0A}">
      <dgm:prSet custT="1"/>
      <dgm:spPr/>
      <dgm:t>
        <a:bodyPr/>
        <a:lstStyle/>
        <a:p>
          <a:pPr rtl="0"/>
          <a:r>
            <a:rPr lang="en-US" sz="700" dirty="0" smtClean="0"/>
            <a:t>Copyright information management (database)</a:t>
          </a:r>
          <a:endParaRPr lang="en-US" sz="700" dirty="0"/>
        </a:p>
      </dgm:t>
    </dgm:pt>
    <dgm:pt modelId="{C588D624-1930-1C47-9F39-6FB68AFA0947}" type="parTrans" cxnId="{91A0E12C-276F-2249-945C-A38B6780FC0D}">
      <dgm:prSet/>
      <dgm:spPr/>
      <dgm:t>
        <a:bodyPr/>
        <a:lstStyle/>
        <a:p>
          <a:endParaRPr lang="en-US" dirty="0"/>
        </a:p>
      </dgm:t>
    </dgm:pt>
    <dgm:pt modelId="{5AA8F36E-C076-3742-BF42-D40D87FBE6AA}" type="sibTrans" cxnId="{91A0E12C-276F-2249-945C-A38B6780FC0D}">
      <dgm:prSet/>
      <dgm:spPr/>
      <dgm:t>
        <a:bodyPr/>
        <a:lstStyle/>
        <a:p>
          <a:endParaRPr lang="en-US"/>
        </a:p>
      </dgm:t>
    </dgm:pt>
    <dgm:pt modelId="{C9EC6FA0-6741-D749-888D-DD493B26B987}">
      <dgm:prSet custT="1"/>
      <dgm:spPr/>
      <dgm:t>
        <a:bodyPr/>
        <a:lstStyle/>
        <a:p>
          <a:pPr rtl="0"/>
          <a:r>
            <a:rPr lang="en-US" sz="700" dirty="0" smtClean="0"/>
            <a:t>Rightsholder permissions</a:t>
          </a:r>
          <a:endParaRPr lang="en-US" sz="700" dirty="0"/>
        </a:p>
      </dgm:t>
    </dgm:pt>
    <dgm:pt modelId="{CA54532A-D4F8-344B-A6F9-760D54129E27}" type="parTrans" cxnId="{4237E4A8-E9C6-104C-ABB0-B27313D40FBF}">
      <dgm:prSet/>
      <dgm:spPr/>
      <dgm:t>
        <a:bodyPr/>
        <a:lstStyle/>
        <a:p>
          <a:endParaRPr lang="en-US" dirty="0"/>
        </a:p>
      </dgm:t>
    </dgm:pt>
    <dgm:pt modelId="{64C28227-0B6F-7F48-B24D-0B3FB7115AFA}" type="sibTrans" cxnId="{4237E4A8-E9C6-104C-ABB0-B27313D40FBF}">
      <dgm:prSet/>
      <dgm:spPr/>
      <dgm:t>
        <a:bodyPr/>
        <a:lstStyle/>
        <a:p>
          <a:endParaRPr lang="en-US"/>
        </a:p>
      </dgm:t>
    </dgm:pt>
    <dgm:pt modelId="{8CBEF659-B8DE-474F-ACE3-EF9B5731D78E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Bibliographic Data Management</a:t>
          </a:r>
          <a:endParaRPr lang="en-US" sz="1100" b="0" dirty="0"/>
        </a:p>
      </dgm:t>
    </dgm:pt>
    <dgm:pt modelId="{35E7566E-B752-8042-A57C-5CEC935F4F10}" type="parTrans" cxnId="{366F8D32-186D-8F43-8BE4-006526B5117A}">
      <dgm:prSet/>
      <dgm:spPr/>
      <dgm:t>
        <a:bodyPr/>
        <a:lstStyle/>
        <a:p>
          <a:endParaRPr lang="en-US"/>
        </a:p>
      </dgm:t>
    </dgm:pt>
    <dgm:pt modelId="{AFC3C75D-15A9-D141-8012-E289923DC91A}" type="sibTrans" cxnId="{366F8D32-186D-8F43-8BE4-006526B5117A}">
      <dgm:prSet/>
      <dgm:spPr/>
      <dgm:t>
        <a:bodyPr/>
        <a:lstStyle/>
        <a:p>
          <a:endParaRPr lang="en-US"/>
        </a:p>
      </dgm:t>
    </dgm:pt>
    <dgm:pt modelId="{EF2A6C7B-A66C-EC4C-9614-FB4698223750}">
      <dgm:prSet custT="1"/>
      <dgm:spPr/>
      <dgm:t>
        <a:bodyPr/>
        <a:lstStyle/>
        <a:p>
          <a:pPr rtl="0"/>
          <a:r>
            <a:rPr lang="en-US" sz="700" dirty="0" smtClean="0"/>
            <a:t>Entity description (record-level)</a:t>
          </a:r>
          <a:endParaRPr lang="en-US" sz="700" dirty="0"/>
        </a:p>
      </dgm:t>
    </dgm:pt>
    <dgm:pt modelId="{570BAD86-5046-514B-B15F-83E6B95C0EBC}" type="parTrans" cxnId="{CB68F859-A021-C94D-A5EC-C2D2621A683F}">
      <dgm:prSet/>
      <dgm:spPr/>
      <dgm:t>
        <a:bodyPr/>
        <a:lstStyle/>
        <a:p>
          <a:endParaRPr lang="en-US" dirty="0"/>
        </a:p>
      </dgm:t>
    </dgm:pt>
    <dgm:pt modelId="{449C4CD1-57D5-654A-A1FD-384D7D6FEF6B}" type="sibTrans" cxnId="{CB68F859-A021-C94D-A5EC-C2D2621A683F}">
      <dgm:prSet/>
      <dgm:spPr/>
      <dgm:t>
        <a:bodyPr/>
        <a:lstStyle/>
        <a:p>
          <a:endParaRPr lang="en-US"/>
        </a:p>
      </dgm:t>
    </dgm:pt>
    <dgm:pt modelId="{5EA3E9BA-6A1A-A540-B78E-5F101E2CB23E}">
      <dgm:prSet custT="1"/>
      <dgm:spPr/>
      <dgm:t>
        <a:bodyPr/>
        <a:lstStyle/>
        <a:p>
          <a:pPr rtl="0"/>
          <a:r>
            <a:rPr lang="en-US" sz="700" dirty="0" smtClean="0"/>
            <a:t>Object identification (item-level)</a:t>
          </a:r>
          <a:endParaRPr lang="en-US" sz="700" dirty="0"/>
        </a:p>
      </dgm:t>
    </dgm:pt>
    <dgm:pt modelId="{41F527FC-8E26-9140-BE05-BA062E5A89CB}" type="parTrans" cxnId="{3BC8BA52-88D4-1440-8B86-5A7DA31DFAA1}">
      <dgm:prSet/>
      <dgm:spPr/>
      <dgm:t>
        <a:bodyPr/>
        <a:lstStyle/>
        <a:p>
          <a:endParaRPr lang="en-US" dirty="0"/>
        </a:p>
      </dgm:t>
    </dgm:pt>
    <dgm:pt modelId="{70B55517-5645-EA45-9242-8634534DDC7E}" type="sibTrans" cxnId="{3BC8BA52-88D4-1440-8B86-5A7DA31DFAA1}">
      <dgm:prSet/>
      <dgm:spPr/>
      <dgm:t>
        <a:bodyPr/>
        <a:lstStyle/>
        <a:p>
          <a:endParaRPr lang="en-US"/>
        </a:p>
      </dgm:t>
    </dgm:pt>
    <dgm:pt modelId="{564963B9-B7D4-6746-ACB6-CA5988C55CD4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Collection Development</a:t>
          </a:r>
          <a:endParaRPr lang="en-US" sz="1100" b="0" dirty="0"/>
        </a:p>
      </dgm:t>
    </dgm:pt>
    <dgm:pt modelId="{900E3CEA-7021-EA47-8F3E-118EF9028FFB}" type="parTrans" cxnId="{AD6496FE-249C-7A42-A2DB-8BCE3B30A590}">
      <dgm:prSet/>
      <dgm:spPr/>
      <dgm:t>
        <a:bodyPr/>
        <a:lstStyle/>
        <a:p>
          <a:endParaRPr lang="en-US"/>
        </a:p>
      </dgm:t>
    </dgm:pt>
    <dgm:pt modelId="{624AD022-8482-4B4C-9627-5BF14D9711B3}" type="sibTrans" cxnId="{AD6496FE-249C-7A42-A2DB-8BCE3B30A590}">
      <dgm:prSet/>
      <dgm:spPr/>
      <dgm:t>
        <a:bodyPr/>
        <a:lstStyle/>
        <a:p>
          <a:endParaRPr lang="en-US"/>
        </a:p>
      </dgm:t>
    </dgm:pt>
    <dgm:pt modelId="{305E8185-BD5D-A84B-9E52-74D380DB2ACA}">
      <dgm:prSet custT="1"/>
      <dgm:spPr/>
      <dgm:t>
        <a:bodyPr/>
        <a:lstStyle/>
        <a:p>
          <a:pPr rtl="0"/>
          <a:r>
            <a:rPr lang="en-US" sz="600" dirty="0" smtClean="0"/>
            <a:t>Digital</a:t>
          </a:r>
          <a:endParaRPr lang="en-US" sz="600" dirty="0"/>
        </a:p>
      </dgm:t>
    </dgm:pt>
    <dgm:pt modelId="{4C405AA8-CD12-7F42-8584-5367C06872BE}" type="parTrans" cxnId="{B572239A-4682-4243-9236-8243B2CE30D0}">
      <dgm:prSet/>
      <dgm:spPr/>
      <dgm:t>
        <a:bodyPr/>
        <a:lstStyle/>
        <a:p>
          <a:endParaRPr lang="en-US" dirty="0"/>
        </a:p>
      </dgm:t>
    </dgm:pt>
    <dgm:pt modelId="{7BDE27EB-01A6-7144-9814-25DBD549E45D}" type="sibTrans" cxnId="{B572239A-4682-4243-9236-8243B2CE30D0}">
      <dgm:prSet/>
      <dgm:spPr/>
      <dgm:t>
        <a:bodyPr/>
        <a:lstStyle/>
        <a:p>
          <a:endParaRPr lang="en-US"/>
        </a:p>
      </dgm:t>
    </dgm:pt>
    <dgm:pt modelId="{2A5FE7C7-E83A-4F4D-BAD7-7D859A9E053D}">
      <dgm:prSet custT="1"/>
      <dgm:spPr/>
      <dgm:t>
        <a:bodyPr/>
        <a:lstStyle/>
        <a:p>
          <a:pPr rtl="0"/>
          <a:r>
            <a:rPr lang="en-US" sz="600" dirty="0" smtClean="0"/>
            <a:t>Expansion beyond books and journals (born-digital, images and maps, audio)</a:t>
          </a:r>
          <a:endParaRPr lang="en-US" sz="600" dirty="0"/>
        </a:p>
      </dgm:t>
    </dgm:pt>
    <dgm:pt modelId="{3C928C5E-FEF7-AE41-8227-89A1F33F7212}" type="parTrans" cxnId="{30A0BCF4-D516-F24A-A927-C5342DD303CE}">
      <dgm:prSet/>
      <dgm:spPr/>
      <dgm:t>
        <a:bodyPr/>
        <a:lstStyle/>
        <a:p>
          <a:endParaRPr lang="en-US"/>
        </a:p>
      </dgm:t>
    </dgm:pt>
    <dgm:pt modelId="{CDD34384-F7A3-844F-AC89-8AB40DD9CEDD}" type="sibTrans" cxnId="{30A0BCF4-D516-F24A-A927-C5342DD303CE}">
      <dgm:prSet/>
      <dgm:spPr/>
      <dgm:t>
        <a:bodyPr/>
        <a:lstStyle/>
        <a:p>
          <a:endParaRPr lang="en-US"/>
        </a:p>
      </dgm:t>
    </dgm:pt>
    <dgm:pt modelId="{65F412A8-6814-2648-9B7E-BC062721478B}">
      <dgm:prSet custT="1"/>
      <dgm:spPr/>
      <dgm:t>
        <a:bodyPr/>
        <a:lstStyle/>
        <a:p>
          <a:pPr rtl="0"/>
          <a:r>
            <a:rPr lang="en-US" sz="600" dirty="0" smtClean="0"/>
            <a:t>Selection of content (for non-Google volume ingest and pilots projects) </a:t>
          </a:r>
          <a:endParaRPr lang="en-US" sz="600" dirty="0"/>
        </a:p>
      </dgm:t>
    </dgm:pt>
    <dgm:pt modelId="{B9C57C4A-95C7-1847-A2F4-1DD90B275834}" type="parTrans" cxnId="{AFDEEA92-5434-E242-9C9E-038B05340751}">
      <dgm:prSet/>
      <dgm:spPr/>
      <dgm:t>
        <a:bodyPr/>
        <a:lstStyle/>
        <a:p>
          <a:endParaRPr lang="en-US"/>
        </a:p>
      </dgm:t>
    </dgm:pt>
    <dgm:pt modelId="{CF95FB17-260B-714D-9F51-5996EC97B1B4}" type="sibTrans" cxnId="{AFDEEA92-5434-E242-9C9E-038B05340751}">
      <dgm:prSet/>
      <dgm:spPr/>
      <dgm:t>
        <a:bodyPr/>
        <a:lstStyle/>
        <a:p>
          <a:endParaRPr lang="en-US"/>
        </a:p>
      </dgm:t>
    </dgm:pt>
    <dgm:pt modelId="{A3CF8E25-7407-B749-8125-8CB2F849BCA2}">
      <dgm:prSet custT="1"/>
      <dgm:spPr/>
      <dgm:t>
        <a:bodyPr/>
        <a:lstStyle/>
        <a:p>
          <a:pPr rtl="0"/>
          <a:r>
            <a:rPr lang="en-US" sz="600" dirty="0" smtClean="0"/>
            <a:t>Print</a:t>
          </a:r>
          <a:endParaRPr lang="en-US" sz="600" dirty="0"/>
        </a:p>
      </dgm:t>
    </dgm:pt>
    <dgm:pt modelId="{AA7FA820-47CD-7E42-9D36-8E694877533E}" type="parTrans" cxnId="{24FDC39D-3D39-EE4C-9656-97DFAF2156C6}">
      <dgm:prSet/>
      <dgm:spPr/>
      <dgm:t>
        <a:bodyPr/>
        <a:lstStyle/>
        <a:p>
          <a:endParaRPr lang="en-US" dirty="0"/>
        </a:p>
      </dgm:t>
    </dgm:pt>
    <dgm:pt modelId="{AF0D50D9-71DB-0D4B-AF9D-1F55E5970420}" type="sibTrans" cxnId="{24FDC39D-3D39-EE4C-9656-97DFAF2156C6}">
      <dgm:prSet/>
      <dgm:spPr/>
      <dgm:t>
        <a:bodyPr/>
        <a:lstStyle/>
        <a:p>
          <a:endParaRPr lang="en-US"/>
        </a:p>
      </dgm:t>
    </dgm:pt>
    <dgm:pt modelId="{3634BA9F-EEFF-1F42-ACEF-E4821A08AF51}">
      <dgm:prSet custT="1"/>
      <dgm:spPr/>
      <dgm:t>
        <a:bodyPr/>
        <a:lstStyle/>
        <a:p>
          <a:pPr rtl="0"/>
          <a:r>
            <a:rPr lang="en-US" sz="600" dirty="0" smtClean="0"/>
            <a:t>Cloud Library (effect of digital on print)</a:t>
          </a:r>
          <a:endParaRPr lang="en-US" sz="600" dirty="0"/>
        </a:p>
      </dgm:t>
    </dgm:pt>
    <dgm:pt modelId="{D099A588-7186-A045-9C90-8DD34EC34924}" type="parTrans" cxnId="{85D654F8-1D88-9940-915A-38F6B0EA0396}">
      <dgm:prSet/>
      <dgm:spPr/>
      <dgm:t>
        <a:bodyPr/>
        <a:lstStyle/>
        <a:p>
          <a:endParaRPr lang="en-US"/>
        </a:p>
      </dgm:t>
    </dgm:pt>
    <dgm:pt modelId="{2911FDE3-B2E3-3641-9A96-E3903894BD2B}" type="sibTrans" cxnId="{85D654F8-1D88-9940-915A-38F6B0EA0396}">
      <dgm:prSet/>
      <dgm:spPr/>
      <dgm:t>
        <a:bodyPr/>
        <a:lstStyle/>
        <a:p>
          <a:endParaRPr lang="en-US"/>
        </a:p>
      </dgm:t>
    </dgm:pt>
    <dgm:pt modelId="{2842F808-0FF6-004C-BCEB-D8C6C29522AF}">
      <dgm:prSet custT="1"/>
      <dgm:spPr/>
      <dgm:t>
        <a:bodyPr/>
        <a:lstStyle/>
        <a:p>
          <a:r>
            <a:rPr lang="en-US" sz="700" dirty="0" smtClean="0"/>
            <a:t>Hardware selection and replacement</a:t>
          </a:r>
          <a:endParaRPr lang="en-US" sz="700" dirty="0"/>
        </a:p>
      </dgm:t>
    </dgm:pt>
    <dgm:pt modelId="{57D13E57-E9E4-D54F-B8AB-0E2E54810AE9}" type="parTrans" cxnId="{0B0DB00A-8070-5F4A-85C6-C3CBB24D5108}">
      <dgm:prSet/>
      <dgm:spPr/>
      <dgm:t>
        <a:bodyPr/>
        <a:lstStyle/>
        <a:p>
          <a:endParaRPr lang="en-US" dirty="0"/>
        </a:p>
      </dgm:t>
    </dgm:pt>
    <dgm:pt modelId="{2AFC6B46-A6C1-E741-830E-DA961C6E673E}" type="sibTrans" cxnId="{0B0DB00A-8070-5F4A-85C6-C3CBB24D5108}">
      <dgm:prSet/>
      <dgm:spPr/>
      <dgm:t>
        <a:bodyPr/>
        <a:lstStyle/>
        <a:p>
          <a:endParaRPr lang="en-US"/>
        </a:p>
      </dgm:t>
    </dgm:pt>
    <dgm:pt modelId="{464A0128-17B3-B247-BFC4-6CDB2A1825A2}">
      <dgm:prSet custT="1"/>
      <dgm:spPr>
        <a:solidFill>
          <a:srgbClr val="FF6600"/>
        </a:solidFill>
      </dgm:spPr>
      <dgm:t>
        <a:bodyPr/>
        <a:lstStyle/>
        <a:p>
          <a:pPr rtl="0"/>
          <a:r>
            <a:rPr lang="en-US" sz="1100" b="0" dirty="0" smtClean="0"/>
            <a:t>Enterprise Management</a:t>
          </a:r>
          <a:endParaRPr lang="en-US" sz="1100" b="0" dirty="0"/>
        </a:p>
      </dgm:t>
    </dgm:pt>
    <dgm:pt modelId="{8400DFF0-76F2-A24F-84EE-EF3D6AB02BF8}" type="parTrans" cxnId="{3A3E02BE-65A9-3142-A3A3-558E4C345311}">
      <dgm:prSet/>
      <dgm:spPr/>
      <dgm:t>
        <a:bodyPr/>
        <a:lstStyle/>
        <a:p>
          <a:endParaRPr lang="en-US"/>
        </a:p>
      </dgm:t>
    </dgm:pt>
    <dgm:pt modelId="{0C3FE9B1-D926-B748-BB9F-AD11AC9D104E}" type="sibTrans" cxnId="{3A3E02BE-65A9-3142-A3A3-558E4C345311}">
      <dgm:prSet/>
      <dgm:spPr/>
      <dgm:t>
        <a:bodyPr/>
        <a:lstStyle/>
        <a:p>
          <a:endParaRPr lang="en-US"/>
        </a:p>
      </dgm:t>
    </dgm:pt>
    <dgm:pt modelId="{10E7EDE7-4607-794B-B91D-37C230300DF1}">
      <dgm:prSet custT="1"/>
      <dgm:spPr/>
      <dgm:t>
        <a:bodyPr/>
        <a:lstStyle/>
        <a:p>
          <a:pPr rtl="0"/>
          <a:r>
            <a:rPr lang="en-US" sz="700" dirty="0" smtClean="0"/>
            <a:t>Communication and Coordination with partner institutions</a:t>
          </a:r>
          <a:endParaRPr lang="en-US" sz="700" dirty="0"/>
        </a:p>
      </dgm:t>
    </dgm:pt>
    <dgm:pt modelId="{8D33ADEE-CFE1-2348-B083-1CAF356A2D9D}" type="parTrans" cxnId="{9484AC6E-E802-8246-851C-16C0E1E21060}">
      <dgm:prSet/>
      <dgm:spPr/>
      <dgm:t>
        <a:bodyPr/>
        <a:lstStyle/>
        <a:p>
          <a:endParaRPr lang="en-US" dirty="0"/>
        </a:p>
      </dgm:t>
    </dgm:pt>
    <dgm:pt modelId="{61E02C89-6C63-7F44-9940-B698C2A42C7F}" type="sibTrans" cxnId="{9484AC6E-E802-8246-851C-16C0E1E21060}">
      <dgm:prSet/>
      <dgm:spPr/>
      <dgm:t>
        <a:bodyPr/>
        <a:lstStyle/>
        <a:p>
          <a:endParaRPr lang="en-US"/>
        </a:p>
      </dgm:t>
    </dgm:pt>
    <dgm:pt modelId="{C4AF5EA3-1516-7B4E-811B-7B2C257E3BF8}">
      <dgm:prSet custT="1"/>
      <dgm:spPr/>
      <dgm:t>
        <a:bodyPr/>
        <a:lstStyle/>
        <a:p>
          <a:pPr rtl="0"/>
          <a:r>
            <a:rPr lang="en-US" sz="700" dirty="0" smtClean="0"/>
            <a:t>Hardware configuration and maintenance</a:t>
          </a:r>
          <a:endParaRPr lang="en-US" sz="700" dirty="0"/>
        </a:p>
      </dgm:t>
    </dgm:pt>
    <dgm:pt modelId="{3D70F378-9C9A-BC4C-9574-2D629AF6216C}" type="parTrans" cxnId="{6011513C-4169-E741-A996-F3E826BC67C2}">
      <dgm:prSet/>
      <dgm:spPr/>
      <dgm:t>
        <a:bodyPr/>
        <a:lstStyle/>
        <a:p>
          <a:endParaRPr lang="en-US" dirty="0"/>
        </a:p>
      </dgm:t>
    </dgm:pt>
    <dgm:pt modelId="{C058306C-EA7F-1140-BD19-3B7873BD0BEE}" type="sibTrans" cxnId="{6011513C-4169-E741-A996-F3E826BC67C2}">
      <dgm:prSet/>
      <dgm:spPr/>
      <dgm:t>
        <a:bodyPr/>
        <a:lstStyle/>
        <a:p>
          <a:endParaRPr lang="en-US"/>
        </a:p>
      </dgm:t>
    </dgm:pt>
    <dgm:pt modelId="{CFED6016-2E2F-B34A-B17D-A834FD40B049}">
      <dgm:prSet custT="1"/>
      <dgm:spPr/>
      <dgm:t>
        <a:bodyPr/>
        <a:lstStyle/>
        <a:p>
          <a:pPr rtl="0"/>
          <a:r>
            <a:rPr lang="en-US" sz="700" dirty="0" smtClean="0"/>
            <a:t>Project management</a:t>
          </a:r>
          <a:endParaRPr lang="en-US" sz="700" dirty="0"/>
        </a:p>
      </dgm:t>
    </dgm:pt>
    <dgm:pt modelId="{C621948E-239F-7349-8DF6-F04C5378D437}" type="parTrans" cxnId="{FEB4C3A4-0A14-CF46-8D38-5B6AE1115437}">
      <dgm:prSet/>
      <dgm:spPr/>
      <dgm:t>
        <a:bodyPr/>
        <a:lstStyle/>
        <a:p>
          <a:endParaRPr lang="en-US" dirty="0"/>
        </a:p>
      </dgm:t>
    </dgm:pt>
    <dgm:pt modelId="{F056187D-1CE9-7246-AFC8-B9A59133E907}" type="sibTrans" cxnId="{FEB4C3A4-0A14-CF46-8D38-5B6AE1115437}">
      <dgm:prSet/>
      <dgm:spPr/>
      <dgm:t>
        <a:bodyPr/>
        <a:lstStyle/>
        <a:p>
          <a:endParaRPr lang="en-US"/>
        </a:p>
      </dgm:t>
    </dgm:pt>
    <dgm:pt modelId="{7468C07B-99E9-B043-979A-9D5572F15D19}">
      <dgm:prSet custT="1"/>
      <dgm:spPr/>
      <dgm:t>
        <a:bodyPr/>
        <a:lstStyle/>
        <a:p>
          <a:pPr rtl="0"/>
          <a:r>
            <a:rPr lang="en-US" sz="700" dirty="0" smtClean="0"/>
            <a:t>Data availability</a:t>
          </a:r>
          <a:endParaRPr lang="en-US" sz="700" dirty="0"/>
        </a:p>
      </dgm:t>
    </dgm:pt>
    <dgm:pt modelId="{1B6C0B9F-0DE7-7141-87BC-2E8F09919D63}" type="parTrans" cxnId="{07440B9C-F60F-7546-98CF-5B5800191583}">
      <dgm:prSet/>
      <dgm:spPr/>
      <dgm:t>
        <a:bodyPr/>
        <a:lstStyle/>
        <a:p>
          <a:endParaRPr lang="en-US" dirty="0"/>
        </a:p>
      </dgm:t>
    </dgm:pt>
    <dgm:pt modelId="{B6F43C51-0FE2-B747-94B3-23A76F217AFB}" type="sibTrans" cxnId="{07440B9C-F60F-7546-98CF-5B5800191583}">
      <dgm:prSet/>
      <dgm:spPr/>
      <dgm:t>
        <a:bodyPr/>
        <a:lstStyle/>
        <a:p>
          <a:endParaRPr lang="en-US"/>
        </a:p>
      </dgm:t>
    </dgm:pt>
    <dgm:pt modelId="{070DE7F0-A603-CD4F-A3BE-7E363A0ED4FA}" type="pres">
      <dgm:prSet presAssocID="{DA5565DC-7B63-214B-9922-635705627F1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CB160F-E6FE-B840-88CA-CEAC6A831DE8}" type="pres">
      <dgm:prSet presAssocID="{7F25C4B6-9FE1-9D45-8FED-26FB26C87E9C}" presName="root" presStyleCnt="0"/>
      <dgm:spPr/>
      <dgm:t>
        <a:bodyPr/>
        <a:lstStyle/>
        <a:p>
          <a:endParaRPr lang="en-US"/>
        </a:p>
      </dgm:t>
    </dgm:pt>
    <dgm:pt modelId="{D893DA5A-9AE1-9B45-A6DC-D4C85A71F3F7}" type="pres">
      <dgm:prSet presAssocID="{7F25C4B6-9FE1-9D45-8FED-26FB26C87E9C}" presName="rootComposite" presStyleCnt="0"/>
      <dgm:spPr/>
      <dgm:t>
        <a:bodyPr/>
        <a:lstStyle/>
        <a:p>
          <a:endParaRPr lang="en-US"/>
        </a:p>
      </dgm:t>
    </dgm:pt>
    <dgm:pt modelId="{23B07207-05DF-724D-BABE-97D4B8412992}" type="pres">
      <dgm:prSet presAssocID="{7F25C4B6-9FE1-9D45-8FED-26FB26C87E9C}" presName="rootText" presStyleLbl="node1" presStyleIdx="0" presStyleCnt="7"/>
      <dgm:spPr/>
      <dgm:t>
        <a:bodyPr/>
        <a:lstStyle/>
        <a:p>
          <a:endParaRPr lang="en-US"/>
        </a:p>
      </dgm:t>
    </dgm:pt>
    <dgm:pt modelId="{397B58CD-CBCC-F542-8BE7-5C36DE9E3EF9}" type="pres">
      <dgm:prSet presAssocID="{7F25C4B6-9FE1-9D45-8FED-26FB26C87E9C}" presName="rootConnector" presStyleLbl="node1" presStyleIdx="0" presStyleCnt="7"/>
      <dgm:spPr/>
      <dgm:t>
        <a:bodyPr/>
        <a:lstStyle/>
        <a:p>
          <a:endParaRPr lang="en-US"/>
        </a:p>
      </dgm:t>
    </dgm:pt>
    <dgm:pt modelId="{10C6038A-5863-C74D-98E8-379EC16CCC21}" type="pres">
      <dgm:prSet presAssocID="{7F25C4B6-9FE1-9D45-8FED-26FB26C87E9C}" presName="childShape" presStyleCnt="0"/>
      <dgm:spPr/>
      <dgm:t>
        <a:bodyPr/>
        <a:lstStyle/>
        <a:p>
          <a:endParaRPr lang="en-US"/>
        </a:p>
      </dgm:t>
    </dgm:pt>
    <dgm:pt modelId="{57A49D40-F242-1944-9619-991C32A5E003}" type="pres">
      <dgm:prSet presAssocID="{43B7E9EA-F61D-2A48-A4F5-55B83F308065}" presName="Name13" presStyleLbl="parChTrans1D2" presStyleIdx="0" presStyleCnt="25"/>
      <dgm:spPr/>
      <dgm:t>
        <a:bodyPr/>
        <a:lstStyle/>
        <a:p>
          <a:endParaRPr lang="en-US"/>
        </a:p>
      </dgm:t>
    </dgm:pt>
    <dgm:pt modelId="{492D0B4D-0308-4044-8A40-DDCF58043227}" type="pres">
      <dgm:prSet presAssocID="{E9CB7B48-AA5A-3449-8879-19C627051648}" presName="childText" presStyleLbl="bgAcc1" presStyleIdx="0" presStyleCnt="25" custScaleY="44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16021-C434-BC4E-B8A5-E973229C958C}" type="pres">
      <dgm:prSet presAssocID="{CBABCA1F-027B-034B-B586-2E7D66C1FCDD}" presName="Name13" presStyleLbl="parChTrans1D2" presStyleIdx="1" presStyleCnt="25"/>
      <dgm:spPr/>
      <dgm:t>
        <a:bodyPr/>
        <a:lstStyle/>
        <a:p>
          <a:endParaRPr lang="en-US"/>
        </a:p>
      </dgm:t>
    </dgm:pt>
    <dgm:pt modelId="{279191D7-9FCE-9B4C-8C02-58E4E904319B}" type="pres">
      <dgm:prSet presAssocID="{EBA58638-F8A9-AF43-9DCA-157EC1080C77}" presName="childText" presStyleLbl="bgAcc1" presStyleIdx="1" presStyleCnt="25" custScaleY="38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4F9D1-E5ED-FB45-BCCB-F334B5A35988}" type="pres">
      <dgm:prSet presAssocID="{82856E1F-4ADC-2348-91FA-7B54D8AF9D12}" presName="Name13" presStyleLbl="parChTrans1D2" presStyleIdx="2" presStyleCnt="25"/>
      <dgm:spPr/>
      <dgm:t>
        <a:bodyPr/>
        <a:lstStyle/>
        <a:p>
          <a:endParaRPr lang="en-US"/>
        </a:p>
      </dgm:t>
    </dgm:pt>
    <dgm:pt modelId="{1C4B6904-8838-B74D-9E04-14A316D2E461}" type="pres">
      <dgm:prSet presAssocID="{0CCC21C3-8803-D74E-B907-33A8226F61F7}" presName="childText" presStyleLbl="bgAcc1" presStyleIdx="2" presStyleCnt="25" custScaleY="35332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32355-7E4D-FC4B-B01E-29B330F180A9}" type="pres">
      <dgm:prSet presAssocID="{8FC23BEF-4ABE-354B-9254-3F4D98E5111A}" presName="Name13" presStyleLbl="parChTrans1D2" presStyleIdx="3" presStyleCnt="25"/>
      <dgm:spPr/>
      <dgm:t>
        <a:bodyPr/>
        <a:lstStyle/>
        <a:p>
          <a:endParaRPr lang="en-US"/>
        </a:p>
      </dgm:t>
    </dgm:pt>
    <dgm:pt modelId="{7918935D-1641-104D-B9CB-35E2B96BB852}" type="pres">
      <dgm:prSet presAssocID="{5DBFFFCD-5F7B-E846-94FD-A703CDAD0208}" presName="childText" presStyleLbl="bgAcc1" presStyleIdx="3" presStyleCnt="25" custScaleY="47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2F17F4-3A72-664F-8485-648C870BA14E}" type="pres">
      <dgm:prSet presAssocID="{464A0128-17B3-B247-BFC4-6CDB2A1825A2}" presName="root" presStyleCnt="0"/>
      <dgm:spPr/>
      <dgm:t>
        <a:bodyPr/>
        <a:lstStyle/>
        <a:p>
          <a:endParaRPr lang="en-US"/>
        </a:p>
      </dgm:t>
    </dgm:pt>
    <dgm:pt modelId="{D6DE01DE-9C4D-7543-80D8-0F98E6CB16B3}" type="pres">
      <dgm:prSet presAssocID="{464A0128-17B3-B247-BFC4-6CDB2A1825A2}" presName="rootComposite" presStyleCnt="0"/>
      <dgm:spPr/>
      <dgm:t>
        <a:bodyPr/>
        <a:lstStyle/>
        <a:p>
          <a:endParaRPr lang="en-US"/>
        </a:p>
      </dgm:t>
    </dgm:pt>
    <dgm:pt modelId="{464B975A-B1F4-A447-87F9-67107A5976FA}" type="pres">
      <dgm:prSet presAssocID="{464A0128-17B3-B247-BFC4-6CDB2A1825A2}" presName="rootText" presStyleLbl="node1" presStyleIdx="1" presStyleCnt="7"/>
      <dgm:spPr/>
      <dgm:t>
        <a:bodyPr/>
        <a:lstStyle/>
        <a:p>
          <a:endParaRPr lang="en-US"/>
        </a:p>
      </dgm:t>
    </dgm:pt>
    <dgm:pt modelId="{1DDCA105-AF12-D14E-851E-14FC72428FFE}" type="pres">
      <dgm:prSet presAssocID="{464A0128-17B3-B247-BFC4-6CDB2A1825A2}" presName="rootConnector" presStyleLbl="node1" presStyleIdx="1" presStyleCnt="7"/>
      <dgm:spPr/>
      <dgm:t>
        <a:bodyPr/>
        <a:lstStyle/>
        <a:p>
          <a:endParaRPr lang="en-US"/>
        </a:p>
      </dgm:t>
    </dgm:pt>
    <dgm:pt modelId="{4B462D01-5F6A-9443-ABB6-3FAEE98BE8D5}" type="pres">
      <dgm:prSet presAssocID="{464A0128-17B3-B247-BFC4-6CDB2A1825A2}" presName="childShape" presStyleCnt="0"/>
      <dgm:spPr/>
      <dgm:t>
        <a:bodyPr/>
        <a:lstStyle/>
        <a:p>
          <a:endParaRPr lang="en-US"/>
        </a:p>
      </dgm:t>
    </dgm:pt>
    <dgm:pt modelId="{90B604BF-3883-EA4F-BD84-A1548FEE6AC9}" type="pres">
      <dgm:prSet presAssocID="{8D33ADEE-CFE1-2348-B083-1CAF356A2D9D}" presName="Name13" presStyleLbl="parChTrans1D2" presStyleIdx="4" presStyleCnt="25"/>
      <dgm:spPr/>
      <dgm:t>
        <a:bodyPr/>
        <a:lstStyle/>
        <a:p>
          <a:endParaRPr lang="en-US"/>
        </a:p>
      </dgm:t>
    </dgm:pt>
    <dgm:pt modelId="{3CE6254B-3745-634F-8505-267B830E279D}" type="pres">
      <dgm:prSet presAssocID="{10E7EDE7-4607-794B-B91D-37C230300DF1}" presName="childText" presStyleLbl="bgAcc1" presStyleIdx="4" presStyleCnt="25" custScaleY="86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C332B9-CDC8-DC46-BB5A-CC1757D60BAF}" type="pres">
      <dgm:prSet presAssocID="{C621948E-239F-7349-8DF6-F04C5378D437}" presName="Name13" presStyleLbl="parChTrans1D2" presStyleIdx="5" presStyleCnt="25"/>
      <dgm:spPr/>
      <dgm:t>
        <a:bodyPr/>
        <a:lstStyle/>
        <a:p>
          <a:endParaRPr lang="en-US"/>
        </a:p>
      </dgm:t>
    </dgm:pt>
    <dgm:pt modelId="{EA131102-941B-F748-B7A2-19899F2B213C}" type="pres">
      <dgm:prSet presAssocID="{CFED6016-2E2F-B34A-B17D-A834FD40B049}" presName="childText" presStyleLbl="bgAcc1" presStyleIdx="5" presStyleCnt="25" custScaleY="51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804C20-CB63-F247-95B5-1BA25CFA7B14}" type="pres">
      <dgm:prSet presAssocID="{9FFAF61F-4B87-B347-9E05-ED1D273D569A}" presName="root" presStyleCnt="0"/>
      <dgm:spPr/>
      <dgm:t>
        <a:bodyPr/>
        <a:lstStyle/>
        <a:p>
          <a:endParaRPr lang="en-US"/>
        </a:p>
      </dgm:t>
    </dgm:pt>
    <dgm:pt modelId="{FD340580-DEFF-3642-877F-BC9512503609}" type="pres">
      <dgm:prSet presAssocID="{9FFAF61F-4B87-B347-9E05-ED1D273D569A}" presName="rootComposite" presStyleCnt="0"/>
      <dgm:spPr/>
      <dgm:t>
        <a:bodyPr/>
        <a:lstStyle/>
        <a:p>
          <a:endParaRPr lang="en-US"/>
        </a:p>
      </dgm:t>
    </dgm:pt>
    <dgm:pt modelId="{6A92457D-5E1F-154F-B2BB-A95748F3C49D}" type="pres">
      <dgm:prSet presAssocID="{9FFAF61F-4B87-B347-9E05-ED1D273D569A}" presName="rootText" presStyleLbl="node1" presStyleIdx="2" presStyleCnt="7"/>
      <dgm:spPr/>
      <dgm:t>
        <a:bodyPr/>
        <a:lstStyle/>
        <a:p>
          <a:endParaRPr lang="en-US"/>
        </a:p>
      </dgm:t>
    </dgm:pt>
    <dgm:pt modelId="{31C44A8F-913B-804C-BA6B-15545BAB1BA9}" type="pres">
      <dgm:prSet presAssocID="{9FFAF61F-4B87-B347-9E05-ED1D273D569A}" presName="rootConnector" presStyleLbl="node1" presStyleIdx="2" presStyleCnt="7"/>
      <dgm:spPr/>
      <dgm:t>
        <a:bodyPr/>
        <a:lstStyle/>
        <a:p>
          <a:endParaRPr lang="en-US"/>
        </a:p>
      </dgm:t>
    </dgm:pt>
    <dgm:pt modelId="{EDA06CDB-6FF6-4E4B-B284-0FD46782A8A9}" type="pres">
      <dgm:prSet presAssocID="{9FFAF61F-4B87-B347-9E05-ED1D273D569A}" presName="childShape" presStyleCnt="0"/>
      <dgm:spPr/>
      <dgm:t>
        <a:bodyPr/>
        <a:lstStyle/>
        <a:p>
          <a:endParaRPr lang="en-US"/>
        </a:p>
      </dgm:t>
    </dgm:pt>
    <dgm:pt modelId="{F0E0F8CE-E480-7D45-9E29-77296974CE5F}" type="pres">
      <dgm:prSet presAssocID="{3D70F378-9C9A-BC4C-9574-2D629AF6216C}" presName="Name13" presStyleLbl="parChTrans1D2" presStyleIdx="6" presStyleCnt="25"/>
      <dgm:spPr/>
      <dgm:t>
        <a:bodyPr/>
        <a:lstStyle/>
        <a:p>
          <a:endParaRPr lang="en-US"/>
        </a:p>
      </dgm:t>
    </dgm:pt>
    <dgm:pt modelId="{4136FA10-C492-A142-9A56-E8E9CD2AFE81}" type="pres">
      <dgm:prSet presAssocID="{C4AF5EA3-1516-7B4E-811B-7B2C257E3BF8}" presName="childText" presStyleLbl="bgAcc1" presStyleIdx="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C3FE51-6F8D-3542-B094-8BF0F4AE9FAF}" type="pres">
      <dgm:prSet presAssocID="{C122D823-589B-1245-A84D-E58AD274532C}" presName="Name13" presStyleLbl="parChTrans1D2" presStyleIdx="7" presStyleCnt="25"/>
      <dgm:spPr/>
      <dgm:t>
        <a:bodyPr/>
        <a:lstStyle/>
        <a:p>
          <a:endParaRPr lang="en-US"/>
        </a:p>
      </dgm:t>
    </dgm:pt>
    <dgm:pt modelId="{A099B19B-7D0B-7C47-9787-8E2B778B0D14}" type="pres">
      <dgm:prSet presAssocID="{157912B8-D1C4-B944-82DC-8AF61878886E}" presName="childText" presStyleLbl="bgAcc1" presStyleIdx="7" presStyleCnt="25" custScaleY="103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8690C-E784-EC4D-A98C-FA262BEB8678}" type="pres">
      <dgm:prSet presAssocID="{11B570C1-7C74-4346-9909-4ABA3405BB28}" presName="Name13" presStyleLbl="parChTrans1D2" presStyleIdx="8" presStyleCnt="25"/>
      <dgm:spPr/>
      <dgm:t>
        <a:bodyPr/>
        <a:lstStyle/>
        <a:p>
          <a:endParaRPr lang="en-US"/>
        </a:p>
      </dgm:t>
    </dgm:pt>
    <dgm:pt modelId="{606FC04B-01C0-FC4D-95C1-15485DE482D9}" type="pres">
      <dgm:prSet presAssocID="{349DF8B4-8594-024C-88BD-B059B0A2264C}" presName="childText" presStyleLbl="bgAcc1" presStyleIdx="8" presStyleCnt="25" custScaleY="55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1A06F-D14B-E741-9B97-62EEDC28A089}" type="pres">
      <dgm:prSet presAssocID="{7FB6714C-2BD1-3343-967B-DBA61117F860}" presName="Name13" presStyleLbl="parChTrans1D2" presStyleIdx="9" presStyleCnt="25"/>
      <dgm:spPr/>
      <dgm:t>
        <a:bodyPr/>
        <a:lstStyle/>
        <a:p>
          <a:endParaRPr lang="en-US"/>
        </a:p>
      </dgm:t>
    </dgm:pt>
    <dgm:pt modelId="{5842F9E1-4E99-124A-922F-7AB634714F4D}" type="pres">
      <dgm:prSet presAssocID="{FD55FDB8-D640-0C49-8803-C32D1AF59293}" presName="childText" presStyleLbl="bgAcc1" presStyleIdx="9" presStyleCnt="25" custScaleY="52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557C0-6816-9546-96D7-9FFFA65E4858}" type="pres">
      <dgm:prSet presAssocID="{7389572F-C312-254E-8B1C-21C0F8B35B01}" presName="Name13" presStyleLbl="parChTrans1D2" presStyleIdx="10" presStyleCnt="25"/>
      <dgm:spPr/>
      <dgm:t>
        <a:bodyPr/>
        <a:lstStyle/>
        <a:p>
          <a:endParaRPr lang="en-US"/>
        </a:p>
      </dgm:t>
    </dgm:pt>
    <dgm:pt modelId="{698D169A-F2D6-EA40-B725-FD3B1B30C5E2}" type="pres">
      <dgm:prSet presAssocID="{D53878B3-0F02-9A42-9E72-02C8B8A457EF}" presName="childText" presStyleLbl="bgAcc1" presStyleIdx="10" presStyleCnt="25" custScaleY="49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63120-E47D-D947-853C-58D254648FA7}" type="pres">
      <dgm:prSet presAssocID="{4E19A5FB-AF71-964E-AACF-1CD34ADB8A54}" presName="root" presStyleCnt="0"/>
      <dgm:spPr/>
      <dgm:t>
        <a:bodyPr/>
        <a:lstStyle/>
        <a:p>
          <a:endParaRPr lang="en-US"/>
        </a:p>
      </dgm:t>
    </dgm:pt>
    <dgm:pt modelId="{004CE8AC-8F8D-E540-ABFF-59CE0E6C6DA5}" type="pres">
      <dgm:prSet presAssocID="{4E19A5FB-AF71-964E-AACF-1CD34ADB8A54}" presName="rootComposite" presStyleCnt="0"/>
      <dgm:spPr/>
      <dgm:t>
        <a:bodyPr/>
        <a:lstStyle/>
        <a:p>
          <a:endParaRPr lang="en-US"/>
        </a:p>
      </dgm:t>
    </dgm:pt>
    <dgm:pt modelId="{A5EBEEAB-75CC-1F45-AF28-967430064879}" type="pres">
      <dgm:prSet presAssocID="{4E19A5FB-AF71-964E-AACF-1CD34ADB8A54}" presName="rootText" presStyleLbl="node1" presStyleIdx="3" presStyleCnt="7"/>
      <dgm:spPr/>
      <dgm:t>
        <a:bodyPr/>
        <a:lstStyle/>
        <a:p>
          <a:endParaRPr lang="en-US"/>
        </a:p>
      </dgm:t>
    </dgm:pt>
    <dgm:pt modelId="{B2977671-2E80-6C4B-9C6A-C5208A5E8EAE}" type="pres">
      <dgm:prSet presAssocID="{4E19A5FB-AF71-964E-AACF-1CD34ADB8A54}" presName="rootConnector" presStyleLbl="node1" presStyleIdx="3" presStyleCnt="7"/>
      <dgm:spPr/>
      <dgm:t>
        <a:bodyPr/>
        <a:lstStyle/>
        <a:p>
          <a:endParaRPr lang="en-US"/>
        </a:p>
      </dgm:t>
    </dgm:pt>
    <dgm:pt modelId="{0CDD2BE0-1723-DF4F-9324-E3D1EF61119A}" type="pres">
      <dgm:prSet presAssocID="{4E19A5FB-AF71-964E-AACF-1CD34ADB8A54}" presName="childShape" presStyleCnt="0"/>
      <dgm:spPr/>
      <dgm:t>
        <a:bodyPr/>
        <a:lstStyle/>
        <a:p>
          <a:endParaRPr lang="en-US"/>
        </a:p>
      </dgm:t>
    </dgm:pt>
    <dgm:pt modelId="{A86E1EC0-7A88-4E4D-9ECF-0C459233947D}" type="pres">
      <dgm:prSet presAssocID="{9AF691AF-A5C1-4141-903D-43D285599E09}" presName="Name13" presStyleLbl="parChTrans1D2" presStyleIdx="11" presStyleCnt="25"/>
      <dgm:spPr/>
      <dgm:t>
        <a:bodyPr/>
        <a:lstStyle/>
        <a:p>
          <a:endParaRPr lang="en-US"/>
        </a:p>
      </dgm:t>
    </dgm:pt>
    <dgm:pt modelId="{17375A64-7673-0E46-BC28-106D06CBE26B}" type="pres">
      <dgm:prSet presAssocID="{13C7FC47-DF33-F142-B2E9-42B70B3BEB5C}" presName="childText" presStyleLbl="bgAcc1" presStyleIdx="11" presStyleCnt="25" custScaleY="125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4A6B1-4B83-3C4D-A862-B39535DE0B19}" type="pres">
      <dgm:prSet presAssocID="{57D13E57-E9E4-D54F-B8AB-0E2E54810AE9}" presName="Name13" presStyleLbl="parChTrans1D2" presStyleIdx="12" presStyleCnt="25"/>
      <dgm:spPr/>
      <dgm:t>
        <a:bodyPr/>
        <a:lstStyle/>
        <a:p>
          <a:endParaRPr lang="en-US"/>
        </a:p>
      </dgm:t>
    </dgm:pt>
    <dgm:pt modelId="{3A33718F-649D-7B4A-A8DB-416C3450D653}" type="pres">
      <dgm:prSet presAssocID="{2842F808-0FF6-004C-BCEB-D8C6C29522AF}" presName="childText" presStyleLbl="bgAcc1" presStyleIdx="1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6674C-4631-2C4C-9C32-EC30E1D668AD}" type="pres">
      <dgm:prSet presAssocID="{5C72623C-8355-5C44-9F47-4C6497091951}" presName="Name13" presStyleLbl="parChTrans1D2" presStyleIdx="13" presStyleCnt="25"/>
      <dgm:spPr/>
      <dgm:t>
        <a:bodyPr/>
        <a:lstStyle/>
        <a:p>
          <a:endParaRPr lang="en-US"/>
        </a:p>
      </dgm:t>
    </dgm:pt>
    <dgm:pt modelId="{1DEB6C7B-78F8-6C46-B79E-0A9DEECC37DB}" type="pres">
      <dgm:prSet presAssocID="{26756CE7-C418-014B-9998-2AEF49393517}" presName="childText" presStyleLbl="bgAcc1" presStyleIdx="13" presStyleCnt="25" custScaleY="73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9631B-05FB-964E-9FE5-6F05CBFDFDFC}" type="pres">
      <dgm:prSet presAssocID="{D4B2664A-6AB8-C944-B7FB-9762CDB8A47C}" presName="Name13" presStyleLbl="parChTrans1D2" presStyleIdx="14" presStyleCnt="25"/>
      <dgm:spPr/>
      <dgm:t>
        <a:bodyPr/>
        <a:lstStyle/>
        <a:p>
          <a:endParaRPr lang="en-US"/>
        </a:p>
      </dgm:t>
    </dgm:pt>
    <dgm:pt modelId="{59CBF361-8A9F-4E44-872F-B06E2ABAE468}" type="pres">
      <dgm:prSet presAssocID="{792E6498-7CBD-224F-8A78-BC930B8219B2}" presName="childText" presStyleLbl="bgAcc1" presStyleIdx="14" presStyleCnt="25" custScaleY="41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54FA-994B-C54D-AA21-0F429CE7AD2D}" type="pres">
      <dgm:prSet presAssocID="{DCA21759-EDE4-B24C-954D-B86FFBED75DB}" presName="Name13" presStyleLbl="parChTrans1D2" presStyleIdx="15" presStyleCnt="25"/>
      <dgm:spPr/>
      <dgm:t>
        <a:bodyPr/>
        <a:lstStyle/>
        <a:p>
          <a:endParaRPr lang="en-US"/>
        </a:p>
      </dgm:t>
    </dgm:pt>
    <dgm:pt modelId="{3B8C0068-89BE-894E-99A8-486B4E221FB7}" type="pres">
      <dgm:prSet presAssocID="{848B8565-5279-2644-BC2B-198475F75038}" presName="childText" presStyleLbl="bgAcc1" presStyleIdx="15" presStyleCnt="25" custScaleY="744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DF3E1-F7B7-3D46-B429-44F6EA011275}" type="pres">
      <dgm:prSet presAssocID="{723A6C01-AFA5-2E4C-9F2E-C911D9493A21}" presName="root" presStyleCnt="0"/>
      <dgm:spPr/>
      <dgm:t>
        <a:bodyPr/>
        <a:lstStyle/>
        <a:p>
          <a:endParaRPr lang="en-US"/>
        </a:p>
      </dgm:t>
    </dgm:pt>
    <dgm:pt modelId="{E8F7C8DD-EA98-3E44-B5D3-BB07693E855F}" type="pres">
      <dgm:prSet presAssocID="{723A6C01-AFA5-2E4C-9F2E-C911D9493A21}" presName="rootComposite" presStyleCnt="0"/>
      <dgm:spPr/>
      <dgm:t>
        <a:bodyPr/>
        <a:lstStyle/>
        <a:p>
          <a:endParaRPr lang="en-US"/>
        </a:p>
      </dgm:t>
    </dgm:pt>
    <dgm:pt modelId="{B2EF33BB-8A92-E847-ADF9-06B9A606F55E}" type="pres">
      <dgm:prSet presAssocID="{723A6C01-AFA5-2E4C-9F2E-C911D9493A21}" presName="rootText" presStyleLbl="node1" presStyleIdx="4" presStyleCnt="7"/>
      <dgm:spPr/>
      <dgm:t>
        <a:bodyPr/>
        <a:lstStyle/>
        <a:p>
          <a:endParaRPr lang="en-US"/>
        </a:p>
      </dgm:t>
    </dgm:pt>
    <dgm:pt modelId="{C1E8B0FC-700A-8642-8DA4-2FC5FD793897}" type="pres">
      <dgm:prSet presAssocID="{723A6C01-AFA5-2E4C-9F2E-C911D9493A21}" presName="rootConnector" presStyleLbl="node1" presStyleIdx="4" presStyleCnt="7"/>
      <dgm:spPr/>
      <dgm:t>
        <a:bodyPr/>
        <a:lstStyle/>
        <a:p>
          <a:endParaRPr lang="en-US"/>
        </a:p>
      </dgm:t>
    </dgm:pt>
    <dgm:pt modelId="{489A2F65-6296-064D-8085-28C6BDF3B002}" type="pres">
      <dgm:prSet presAssocID="{723A6C01-AFA5-2E4C-9F2E-C911D9493A21}" presName="childShape" presStyleCnt="0"/>
      <dgm:spPr/>
      <dgm:t>
        <a:bodyPr/>
        <a:lstStyle/>
        <a:p>
          <a:endParaRPr lang="en-US"/>
        </a:p>
      </dgm:t>
    </dgm:pt>
    <dgm:pt modelId="{18ED3F83-01EA-534D-BBB4-7C04F17E1A6B}" type="pres">
      <dgm:prSet presAssocID="{25DEC108-858E-1641-AB28-B396026C1A62}" presName="Name13" presStyleLbl="parChTrans1D2" presStyleIdx="16" presStyleCnt="25"/>
      <dgm:spPr/>
      <dgm:t>
        <a:bodyPr/>
        <a:lstStyle/>
        <a:p>
          <a:endParaRPr lang="en-US"/>
        </a:p>
      </dgm:t>
    </dgm:pt>
    <dgm:pt modelId="{05E90DE2-E704-4C47-A325-F50F8AB6AFFE}" type="pres">
      <dgm:prSet presAssocID="{758C1A13-45DE-9C42-A2C8-8133A42F8E08}" presName="childText" presStyleLbl="bgAcc1" presStyleIdx="16" presStyleCnt="25" custScaleY="70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72CAA-D8D3-9B47-B2EB-FCF3000F8CAA}" type="pres">
      <dgm:prSet presAssocID="{F14CE192-20B4-2D47-9E73-755C8343DD93}" presName="Name13" presStyleLbl="parChTrans1D2" presStyleIdx="17" presStyleCnt="25"/>
      <dgm:spPr/>
      <dgm:t>
        <a:bodyPr/>
        <a:lstStyle/>
        <a:p>
          <a:endParaRPr lang="en-US"/>
        </a:p>
      </dgm:t>
    </dgm:pt>
    <dgm:pt modelId="{129B9945-A8E2-004B-A30B-AFEDA8B8B01B}" type="pres">
      <dgm:prSet presAssocID="{25707741-7D2F-F147-8618-99EE36BA8806}" presName="childText" presStyleLbl="bgAcc1" presStyleIdx="17" presStyleCnt="25" custScaleY="52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85464-DAD0-DD44-95D9-00A740033B3B}" type="pres">
      <dgm:prSet presAssocID="{C588D624-1930-1C47-9F39-6FB68AFA0947}" presName="Name13" presStyleLbl="parChTrans1D2" presStyleIdx="18" presStyleCnt="25"/>
      <dgm:spPr/>
      <dgm:t>
        <a:bodyPr/>
        <a:lstStyle/>
        <a:p>
          <a:endParaRPr lang="en-US"/>
        </a:p>
      </dgm:t>
    </dgm:pt>
    <dgm:pt modelId="{9CDFFB20-12A0-2E40-B482-1630ECFD99E0}" type="pres">
      <dgm:prSet presAssocID="{5A150B0B-6B6F-AD4A-901E-E4E9B609DC0A}" presName="childText" presStyleLbl="bgAcc1" presStyleIdx="1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96C46-6B5F-DB42-9772-EAAEE282EDAE}" type="pres">
      <dgm:prSet presAssocID="{CA54532A-D4F8-344B-A6F9-760D54129E27}" presName="Name13" presStyleLbl="parChTrans1D2" presStyleIdx="19" presStyleCnt="25"/>
      <dgm:spPr/>
      <dgm:t>
        <a:bodyPr/>
        <a:lstStyle/>
        <a:p>
          <a:endParaRPr lang="en-US"/>
        </a:p>
      </dgm:t>
    </dgm:pt>
    <dgm:pt modelId="{C1FE451C-0DD7-844F-A8C5-212BC144E82A}" type="pres">
      <dgm:prSet presAssocID="{C9EC6FA0-6741-D749-888D-DD493B26B987}" presName="childText" presStyleLbl="bgAcc1" presStyleIdx="19" presStyleCnt="25" custScaleY="725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64D9E-2EA2-CE4A-B572-49760CF6700F}" type="pres">
      <dgm:prSet presAssocID="{8CBEF659-B8DE-474F-ACE3-EF9B5731D78E}" presName="root" presStyleCnt="0"/>
      <dgm:spPr/>
      <dgm:t>
        <a:bodyPr/>
        <a:lstStyle/>
        <a:p>
          <a:endParaRPr lang="en-US"/>
        </a:p>
      </dgm:t>
    </dgm:pt>
    <dgm:pt modelId="{2FDC4863-113B-1942-AE0C-392F2D52D256}" type="pres">
      <dgm:prSet presAssocID="{8CBEF659-B8DE-474F-ACE3-EF9B5731D78E}" presName="rootComposite" presStyleCnt="0"/>
      <dgm:spPr/>
      <dgm:t>
        <a:bodyPr/>
        <a:lstStyle/>
        <a:p>
          <a:endParaRPr lang="en-US"/>
        </a:p>
      </dgm:t>
    </dgm:pt>
    <dgm:pt modelId="{7B7CB193-A965-8647-847E-E0457BF05ADD}" type="pres">
      <dgm:prSet presAssocID="{8CBEF659-B8DE-474F-ACE3-EF9B5731D78E}" presName="rootText" presStyleLbl="node1" presStyleIdx="5" presStyleCnt="7"/>
      <dgm:spPr/>
      <dgm:t>
        <a:bodyPr/>
        <a:lstStyle/>
        <a:p>
          <a:endParaRPr lang="en-US"/>
        </a:p>
      </dgm:t>
    </dgm:pt>
    <dgm:pt modelId="{8EE86F84-07E4-8A48-B1F1-D5AD08B4F35F}" type="pres">
      <dgm:prSet presAssocID="{8CBEF659-B8DE-474F-ACE3-EF9B5731D78E}" presName="rootConnector" presStyleLbl="node1" presStyleIdx="5" presStyleCnt="7"/>
      <dgm:spPr/>
      <dgm:t>
        <a:bodyPr/>
        <a:lstStyle/>
        <a:p>
          <a:endParaRPr lang="en-US"/>
        </a:p>
      </dgm:t>
    </dgm:pt>
    <dgm:pt modelId="{109476AB-583B-D84B-A48B-4B760443A7AE}" type="pres">
      <dgm:prSet presAssocID="{8CBEF659-B8DE-474F-ACE3-EF9B5731D78E}" presName="childShape" presStyleCnt="0"/>
      <dgm:spPr/>
      <dgm:t>
        <a:bodyPr/>
        <a:lstStyle/>
        <a:p>
          <a:endParaRPr lang="en-US"/>
        </a:p>
      </dgm:t>
    </dgm:pt>
    <dgm:pt modelId="{E034B8F0-AA26-754B-80FA-AAE542306F85}" type="pres">
      <dgm:prSet presAssocID="{570BAD86-5046-514B-B15F-83E6B95C0EBC}" presName="Name13" presStyleLbl="parChTrans1D2" presStyleIdx="20" presStyleCnt="25"/>
      <dgm:spPr/>
      <dgm:t>
        <a:bodyPr/>
        <a:lstStyle/>
        <a:p>
          <a:endParaRPr lang="en-US"/>
        </a:p>
      </dgm:t>
    </dgm:pt>
    <dgm:pt modelId="{D95308FE-1288-DD4D-8869-4F87BBA4BF18}" type="pres">
      <dgm:prSet presAssocID="{EF2A6C7B-A66C-EC4C-9614-FB4698223750}" presName="childText" presStyleLbl="bgAcc1" presStyleIdx="20" presStyleCnt="25" custScaleY="65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88EAE-FE47-E443-9800-EEC44772B30A}" type="pres">
      <dgm:prSet presAssocID="{41F527FC-8E26-9140-BE05-BA062E5A89CB}" presName="Name13" presStyleLbl="parChTrans1D2" presStyleIdx="21" presStyleCnt="25"/>
      <dgm:spPr/>
      <dgm:t>
        <a:bodyPr/>
        <a:lstStyle/>
        <a:p>
          <a:endParaRPr lang="en-US"/>
        </a:p>
      </dgm:t>
    </dgm:pt>
    <dgm:pt modelId="{14ED2EEC-DD12-C94E-AE6B-3A4E211268BD}" type="pres">
      <dgm:prSet presAssocID="{5EA3E9BA-6A1A-A540-B78E-5F101E2CB23E}" presName="childText" presStyleLbl="bgAcc1" presStyleIdx="21" presStyleCnt="25" custScaleY="68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5A1DD-AF49-9A42-81FD-63609E0FD8EC}" type="pres">
      <dgm:prSet presAssocID="{1B6C0B9F-0DE7-7141-87BC-2E8F09919D63}" presName="Name13" presStyleLbl="parChTrans1D2" presStyleIdx="22" presStyleCnt="25"/>
      <dgm:spPr/>
      <dgm:t>
        <a:bodyPr/>
        <a:lstStyle/>
        <a:p>
          <a:endParaRPr lang="en-US"/>
        </a:p>
      </dgm:t>
    </dgm:pt>
    <dgm:pt modelId="{93FDF5E5-4667-6D49-8B0E-0D543F35AAF6}" type="pres">
      <dgm:prSet presAssocID="{7468C07B-99E9-B043-979A-9D5572F15D19}" presName="childText" presStyleLbl="bgAcc1" presStyleIdx="22" presStyleCnt="25" custScaleY="59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3FE84-C155-9342-8038-D24C40FA536F}" type="pres">
      <dgm:prSet presAssocID="{564963B9-B7D4-6746-ACB6-CA5988C55CD4}" presName="root" presStyleCnt="0"/>
      <dgm:spPr/>
      <dgm:t>
        <a:bodyPr/>
        <a:lstStyle/>
        <a:p>
          <a:endParaRPr lang="en-US"/>
        </a:p>
      </dgm:t>
    </dgm:pt>
    <dgm:pt modelId="{2BBA1376-E516-0B47-804B-5013A4B12598}" type="pres">
      <dgm:prSet presAssocID="{564963B9-B7D4-6746-ACB6-CA5988C55CD4}" presName="rootComposite" presStyleCnt="0"/>
      <dgm:spPr/>
      <dgm:t>
        <a:bodyPr/>
        <a:lstStyle/>
        <a:p>
          <a:endParaRPr lang="en-US"/>
        </a:p>
      </dgm:t>
    </dgm:pt>
    <dgm:pt modelId="{4CCEE535-8FA8-9045-8F45-432FDBB7A18F}" type="pres">
      <dgm:prSet presAssocID="{564963B9-B7D4-6746-ACB6-CA5988C55CD4}" presName="rootText" presStyleLbl="node1" presStyleIdx="6" presStyleCnt="7"/>
      <dgm:spPr/>
      <dgm:t>
        <a:bodyPr/>
        <a:lstStyle/>
        <a:p>
          <a:endParaRPr lang="en-US"/>
        </a:p>
      </dgm:t>
    </dgm:pt>
    <dgm:pt modelId="{210706D0-D530-9743-81BA-FD2D82AD0386}" type="pres">
      <dgm:prSet presAssocID="{564963B9-B7D4-6746-ACB6-CA5988C55CD4}" presName="rootConnector" presStyleLbl="node1" presStyleIdx="6" presStyleCnt="7"/>
      <dgm:spPr/>
      <dgm:t>
        <a:bodyPr/>
        <a:lstStyle/>
        <a:p>
          <a:endParaRPr lang="en-US"/>
        </a:p>
      </dgm:t>
    </dgm:pt>
    <dgm:pt modelId="{99A61C65-68E4-DF46-BB5C-B655CB3E4218}" type="pres">
      <dgm:prSet presAssocID="{564963B9-B7D4-6746-ACB6-CA5988C55CD4}" presName="childShape" presStyleCnt="0"/>
      <dgm:spPr/>
      <dgm:t>
        <a:bodyPr/>
        <a:lstStyle/>
        <a:p>
          <a:endParaRPr lang="en-US"/>
        </a:p>
      </dgm:t>
    </dgm:pt>
    <dgm:pt modelId="{A87A083A-099A-C045-A24B-82452CFDC930}" type="pres">
      <dgm:prSet presAssocID="{4C405AA8-CD12-7F42-8584-5367C06872BE}" presName="Name13" presStyleLbl="parChTrans1D2" presStyleIdx="23" presStyleCnt="25"/>
      <dgm:spPr/>
      <dgm:t>
        <a:bodyPr/>
        <a:lstStyle/>
        <a:p>
          <a:endParaRPr lang="en-US"/>
        </a:p>
      </dgm:t>
    </dgm:pt>
    <dgm:pt modelId="{D320E919-5FE3-E845-A105-33ACAF1EDD67}" type="pres">
      <dgm:prSet presAssocID="{305E8185-BD5D-A84B-9E52-74D380DB2ACA}" presName="childText" presStyleLbl="bgAcc1" presStyleIdx="23" presStyleCnt="25" custScaleX="96767" custScaleY="197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06CD7-C796-1F4D-A6B1-1EE63B434392}" type="pres">
      <dgm:prSet presAssocID="{AA7FA820-47CD-7E42-9D36-8E694877533E}" presName="Name13" presStyleLbl="parChTrans1D2" presStyleIdx="24" presStyleCnt="25"/>
      <dgm:spPr/>
      <dgm:t>
        <a:bodyPr/>
        <a:lstStyle/>
        <a:p>
          <a:endParaRPr lang="en-US"/>
        </a:p>
      </dgm:t>
    </dgm:pt>
    <dgm:pt modelId="{55D39100-197B-8847-97E7-42838E8B294C}" type="pres">
      <dgm:prSet presAssocID="{A3CF8E25-7407-B749-8125-8CB2F849BCA2}" presName="childText" presStyleLbl="bgAcc1" presStyleIdx="24" presStyleCnt="25" custScaleX="100209" custScaleY="817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9CC832-BED5-D443-9E9A-3D119B5E1E41}" type="presOf" srcId="{EBA58638-F8A9-AF43-9DCA-157EC1080C77}" destId="{279191D7-9FCE-9B4C-8C02-58E4E904319B}" srcOrd="0" destOrd="0" presId="urn:microsoft.com/office/officeart/2005/8/layout/hierarchy3"/>
    <dgm:cxn modelId="{04590ECC-EA08-C24E-9614-CFC4952246C5}" type="presOf" srcId="{DCA21759-EDE4-B24C-954D-B86FFBED75DB}" destId="{8CFD54FA-994B-C54D-AA21-0F429CE7AD2D}" srcOrd="0" destOrd="0" presId="urn:microsoft.com/office/officeart/2005/8/layout/hierarchy3"/>
    <dgm:cxn modelId="{67858DD7-16B4-D244-8B48-FFC368E370FB}" type="presOf" srcId="{7F25C4B6-9FE1-9D45-8FED-26FB26C87E9C}" destId="{23B07207-05DF-724D-BABE-97D4B8412992}" srcOrd="0" destOrd="0" presId="urn:microsoft.com/office/officeart/2005/8/layout/hierarchy3"/>
    <dgm:cxn modelId="{AFDEEA92-5434-E242-9C9E-038B05340751}" srcId="{305E8185-BD5D-A84B-9E52-74D380DB2ACA}" destId="{65F412A8-6814-2648-9B7E-BC062721478B}" srcOrd="1" destOrd="0" parTransId="{B9C57C4A-95C7-1847-A2F4-1DD90B275834}" sibTransId="{CF95FB17-260B-714D-9F51-5996EC97B1B4}"/>
    <dgm:cxn modelId="{ED04C719-954E-0F49-A247-609083357C0A}" type="presOf" srcId="{349DF8B4-8594-024C-88BD-B059B0A2264C}" destId="{606FC04B-01C0-FC4D-95C1-15485DE482D9}" srcOrd="0" destOrd="0" presId="urn:microsoft.com/office/officeart/2005/8/layout/hierarchy3"/>
    <dgm:cxn modelId="{2FFC7CF0-D936-E74B-87A8-72D7499D6391}" type="presOf" srcId="{723A6C01-AFA5-2E4C-9F2E-C911D9493A21}" destId="{B2EF33BB-8A92-E847-ADF9-06B9A606F55E}" srcOrd="0" destOrd="0" presId="urn:microsoft.com/office/officeart/2005/8/layout/hierarchy3"/>
    <dgm:cxn modelId="{B02CC1FF-08E4-1945-B3FC-4380B5E55C2E}" srcId="{9FFAF61F-4B87-B347-9E05-ED1D273D569A}" destId="{349DF8B4-8594-024C-88BD-B059B0A2264C}" srcOrd="2" destOrd="0" parTransId="{11B570C1-7C74-4346-9909-4ABA3405BB28}" sibTransId="{1691CDBC-93A4-F947-AE0F-13EEBE3C974E}"/>
    <dgm:cxn modelId="{60687399-357A-7641-92C9-E2144313F4A1}" type="presOf" srcId="{AA7FA820-47CD-7E42-9D36-8E694877533E}" destId="{05706CD7-C796-1F4D-A6B1-1EE63B434392}" srcOrd="0" destOrd="0" presId="urn:microsoft.com/office/officeart/2005/8/layout/hierarchy3"/>
    <dgm:cxn modelId="{492A8F7F-8D10-2748-A587-AA8661EB3842}" type="presOf" srcId="{5DBFFFCD-5F7B-E846-94FD-A703CDAD0208}" destId="{7918935D-1641-104D-B9CB-35E2B96BB852}" srcOrd="0" destOrd="0" presId="urn:microsoft.com/office/officeart/2005/8/layout/hierarchy3"/>
    <dgm:cxn modelId="{4A7A3AB9-9B1A-4843-98CE-4F00F5B02769}" type="presOf" srcId="{7389572F-C312-254E-8B1C-21C0F8B35B01}" destId="{2DC557C0-6816-9546-96D7-9FFFA65E4858}" srcOrd="0" destOrd="0" presId="urn:microsoft.com/office/officeart/2005/8/layout/hierarchy3"/>
    <dgm:cxn modelId="{A6A7A078-6747-6047-B2A2-DB99C433CBE0}" srcId="{9FFAF61F-4B87-B347-9E05-ED1D273D569A}" destId="{157912B8-D1C4-B944-82DC-8AF61878886E}" srcOrd="1" destOrd="0" parTransId="{C122D823-589B-1245-A84D-E58AD274532C}" sibTransId="{833A3996-1F1B-9243-8EDA-A5121BC4A09F}"/>
    <dgm:cxn modelId="{E09D91E3-2034-9F40-8F1D-404AFCA85DE6}" type="presOf" srcId="{9FFAF61F-4B87-B347-9E05-ED1D273D569A}" destId="{6A92457D-5E1F-154F-B2BB-A95748F3C49D}" srcOrd="0" destOrd="0" presId="urn:microsoft.com/office/officeart/2005/8/layout/hierarchy3"/>
    <dgm:cxn modelId="{9484AC6E-E802-8246-851C-16C0E1E21060}" srcId="{464A0128-17B3-B247-BFC4-6CDB2A1825A2}" destId="{10E7EDE7-4607-794B-B91D-37C230300DF1}" srcOrd="0" destOrd="0" parTransId="{8D33ADEE-CFE1-2348-B083-1CAF356A2D9D}" sibTransId="{61E02C89-6C63-7F44-9940-B698C2A42C7F}"/>
    <dgm:cxn modelId="{C3C40939-1AF8-9C43-AA79-4840E3B963EF}" srcId="{9FFAF61F-4B87-B347-9E05-ED1D273D569A}" destId="{FD55FDB8-D640-0C49-8803-C32D1AF59293}" srcOrd="3" destOrd="0" parTransId="{7FB6714C-2BD1-3343-967B-DBA61117F860}" sibTransId="{91732CC0-62C4-FA4D-91FD-297984F9BFBF}"/>
    <dgm:cxn modelId="{A6BD6412-60C9-0242-957F-5B5AD8379FAB}" type="presOf" srcId="{FD55FDB8-D640-0C49-8803-C32D1AF59293}" destId="{5842F9E1-4E99-124A-922F-7AB634714F4D}" srcOrd="0" destOrd="0" presId="urn:microsoft.com/office/officeart/2005/8/layout/hierarchy3"/>
    <dgm:cxn modelId="{7FFDEE6B-FA7D-7143-B37F-D4F045D964E4}" srcId="{7F25C4B6-9FE1-9D45-8FED-26FB26C87E9C}" destId="{0CCC21C3-8803-D74E-B907-33A8226F61F7}" srcOrd="2" destOrd="0" parTransId="{82856E1F-4ADC-2348-91FA-7B54D8AF9D12}" sibTransId="{BE50120F-F37F-BB41-8109-1ED0753E79F2}"/>
    <dgm:cxn modelId="{88577326-E17E-E54F-936E-A7F8445D1CCE}" srcId="{723A6C01-AFA5-2E4C-9F2E-C911D9493A21}" destId="{25707741-7D2F-F147-8618-99EE36BA8806}" srcOrd="1" destOrd="0" parTransId="{F14CE192-20B4-2D47-9E73-755C8343DD93}" sibTransId="{BA4358A7-0BC5-4045-8200-25E455218734}"/>
    <dgm:cxn modelId="{37D19D6D-E6F3-A542-A6D1-2D3A68EDB4D9}" type="presOf" srcId="{8CBEF659-B8DE-474F-ACE3-EF9B5731D78E}" destId="{7B7CB193-A965-8647-847E-E0457BF05ADD}" srcOrd="0" destOrd="0" presId="urn:microsoft.com/office/officeart/2005/8/layout/hierarchy3"/>
    <dgm:cxn modelId="{A7B02273-9C58-F643-8DCB-4079C3435EDE}" type="presOf" srcId="{570BAD86-5046-514B-B15F-83E6B95C0EBC}" destId="{E034B8F0-AA26-754B-80FA-AAE542306F85}" srcOrd="0" destOrd="0" presId="urn:microsoft.com/office/officeart/2005/8/layout/hierarchy3"/>
    <dgm:cxn modelId="{E65D01C6-BBFC-B842-AB30-E69DF6EF5361}" type="presOf" srcId="{5C72623C-8355-5C44-9F47-4C6497091951}" destId="{8EA6674C-4631-2C4C-9C32-EC30E1D668AD}" srcOrd="0" destOrd="0" presId="urn:microsoft.com/office/officeart/2005/8/layout/hierarchy3"/>
    <dgm:cxn modelId="{1790E1AD-5642-8243-9D5A-12EE86A12B11}" srcId="{4E19A5FB-AF71-964E-AACF-1CD34ADB8A54}" destId="{26756CE7-C418-014B-9998-2AEF49393517}" srcOrd="2" destOrd="0" parTransId="{5C72623C-8355-5C44-9F47-4C6497091951}" sibTransId="{28802658-158F-7747-9FC4-0CF58A2AD4E8}"/>
    <dgm:cxn modelId="{EBB4D8DB-960E-114F-B3C6-2947765565A5}" type="presOf" srcId="{D4B2664A-6AB8-C944-B7FB-9762CDB8A47C}" destId="{96C9631B-05FB-964E-9FE5-6F05CBFDFDFC}" srcOrd="0" destOrd="0" presId="urn:microsoft.com/office/officeart/2005/8/layout/hierarchy3"/>
    <dgm:cxn modelId="{07440B9C-F60F-7546-98CF-5B5800191583}" srcId="{8CBEF659-B8DE-474F-ACE3-EF9B5731D78E}" destId="{7468C07B-99E9-B043-979A-9D5572F15D19}" srcOrd="2" destOrd="0" parTransId="{1B6C0B9F-0DE7-7141-87BC-2E8F09919D63}" sibTransId="{B6F43C51-0FE2-B747-94B3-23A76F217AFB}"/>
    <dgm:cxn modelId="{CE196687-851F-1649-A9E3-41C87D3919C7}" type="presOf" srcId="{2842F808-0FF6-004C-BCEB-D8C6C29522AF}" destId="{3A33718F-649D-7B4A-A8DB-416C3450D653}" srcOrd="0" destOrd="0" presId="urn:microsoft.com/office/officeart/2005/8/layout/hierarchy3"/>
    <dgm:cxn modelId="{37F357D9-08EF-3145-94AB-09818FE70228}" type="presOf" srcId="{0CCC21C3-8803-D74E-B907-33A8226F61F7}" destId="{1C4B6904-8838-B74D-9E04-14A316D2E461}" srcOrd="0" destOrd="0" presId="urn:microsoft.com/office/officeart/2005/8/layout/hierarchy3"/>
    <dgm:cxn modelId="{12847FA2-2072-0443-8CE2-F4228498A8EC}" type="presOf" srcId="{1B6C0B9F-0DE7-7141-87BC-2E8F09919D63}" destId="{0B55A1DD-AF49-9A42-81FD-63609E0FD8EC}" srcOrd="0" destOrd="0" presId="urn:microsoft.com/office/officeart/2005/8/layout/hierarchy3"/>
    <dgm:cxn modelId="{89222DD4-DBD8-5647-9394-D7B12576257A}" srcId="{9FFAF61F-4B87-B347-9E05-ED1D273D569A}" destId="{D53878B3-0F02-9A42-9E72-02C8B8A457EF}" srcOrd="4" destOrd="0" parTransId="{7389572F-C312-254E-8B1C-21C0F8B35B01}" sibTransId="{262CA8A5-F80D-A949-A169-BCC098087C01}"/>
    <dgm:cxn modelId="{85D654F8-1D88-9940-915A-38F6B0EA0396}" srcId="{A3CF8E25-7407-B749-8125-8CB2F849BCA2}" destId="{3634BA9F-EEFF-1F42-ACEF-E4821A08AF51}" srcOrd="0" destOrd="0" parTransId="{D099A588-7186-A045-9C90-8DD34EC34924}" sibTransId="{2911FDE3-B2E3-3641-9A96-E3903894BD2B}"/>
    <dgm:cxn modelId="{B6CF4E89-89A3-9F49-9CE5-4CE51E7742F9}" srcId="{DA5565DC-7B63-214B-9922-635705627F13}" destId="{7F25C4B6-9FE1-9D45-8FED-26FB26C87E9C}" srcOrd="0" destOrd="0" parTransId="{EDB19796-5E8B-224D-941A-3DF2EB39E5F1}" sibTransId="{D50BECB1-D4F0-B94E-8E08-8DA201B13C95}"/>
    <dgm:cxn modelId="{8B48521D-019A-E348-BA71-30C4E41B41F4}" srcId="{DA5565DC-7B63-214B-9922-635705627F13}" destId="{4E19A5FB-AF71-964E-AACF-1CD34ADB8A54}" srcOrd="3" destOrd="0" parTransId="{942C50F6-52FE-2D4D-AB1E-72E266EA03D2}" sibTransId="{CE77C491-56D7-4C4B-B6F2-CBD65EDC7F33}"/>
    <dgm:cxn modelId="{91FFCDC2-7092-6C40-B0DA-095FD7FC9C3B}" type="presOf" srcId="{5EA3E9BA-6A1A-A540-B78E-5F101E2CB23E}" destId="{14ED2EEC-DD12-C94E-AE6B-3A4E211268BD}" srcOrd="0" destOrd="0" presId="urn:microsoft.com/office/officeart/2005/8/layout/hierarchy3"/>
    <dgm:cxn modelId="{876B2981-E0B6-7940-9B22-E710F28766E2}" srcId="{7F25C4B6-9FE1-9D45-8FED-26FB26C87E9C}" destId="{E9CB7B48-AA5A-3449-8879-19C627051648}" srcOrd="0" destOrd="0" parTransId="{43B7E9EA-F61D-2A48-A4F5-55B83F308065}" sibTransId="{48B0F2C7-4538-9043-8BF8-DF8CB2B123F4}"/>
    <dgm:cxn modelId="{ABA5499F-6389-124D-A86F-7E1FE26B26C7}" type="presOf" srcId="{157912B8-D1C4-B944-82DC-8AF61878886E}" destId="{A099B19B-7D0B-7C47-9787-8E2B778B0D14}" srcOrd="0" destOrd="0" presId="urn:microsoft.com/office/officeart/2005/8/layout/hierarchy3"/>
    <dgm:cxn modelId="{4B21C2A7-851D-1242-B811-1173C1DC4BA0}" type="presOf" srcId="{4E19A5FB-AF71-964E-AACF-1CD34ADB8A54}" destId="{B2977671-2E80-6C4B-9C6A-C5208A5E8EAE}" srcOrd="1" destOrd="0" presId="urn:microsoft.com/office/officeart/2005/8/layout/hierarchy3"/>
    <dgm:cxn modelId="{9D31791A-05E6-164E-8B5F-00ADB9F5C351}" srcId="{DA5565DC-7B63-214B-9922-635705627F13}" destId="{9FFAF61F-4B87-B347-9E05-ED1D273D569A}" srcOrd="2" destOrd="0" parTransId="{F829469B-2823-5F42-B6CE-DA05D2D3D191}" sibTransId="{34A57749-1682-9246-924F-BB4F17111AE1}"/>
    <dgm:cxn modelId="{DB190F52-B86F-7846-B286-27E1B9EADE62}" type="presOf" srcId="{C4AF5EA3-1516-7B4E-811B-7B2C257E3BF8}" destId="{4136FA10-C492-A142-9A56-E8E9CD2AFE81}" srcOrd="0" destOrd="0" presId="urn:microsoft.com/office/officeart/2005/8/layout/hierarchy3"/>
    <dgm:cxn modelId="{6011513C-4169-E741-A996-F3E826BC67C2}" srcId="{9FFAF61F-4B87-B347-9E05-ED1D273D569A}" destId="{C4AF5EA3-1516-7B4E-811B-7B2C257E3BF8}" srcOrd="0" destOrd="0" parTransId="{3D70F378-9C9A-BC4C-9574-2D629AF6216C}" sibTransId="{C058306C-EA7F-1140-BD19-3B7873BD0BEE}"/>
    <dgm:cxn modelId="{00D23157-1D30-A044-AAD4-0BA373BA6C27}" type="presOf" srcId="{5A150B0B-6B6F-AD4A-901E-E4E9B609DC0A}" destId="{9CDFFB20-12A0-2E40-B482-1630ECFD99E0}" srcOrd="0" destOrd="0" presId="urn:microsoft.com/office/officeart/2005/8/layout/hierarchy3"/>
    <dgm:cxn modelId="{43D21209-9F6B-C74B-B390-D28FBA4231F3}" type="presOf" srcId="{82856E1F-4ADC-2348-91FA-7B54D8AF9D12}" destId="{6DE4F9D1-E5ED-FB45-BCCB-F334B5A35988}" srcOrd="0" destOrd="0" presId="urn:microsoft.com/office/officeart/2005/8/layout/hierarchy3"/>
    <dgm:cxn modelId="{D5430683-F819-5E4C-8053-2EE1FE9244F5}" type="presOf" srcId="{43B7E9EA-F61D-2A48-A4F5-55B83F308065}" destId="{57A49D40-F242-1944-9619-991C32A5E003}" srcOrd="0" destOrd="0" presId="urn:microsoft.com/office/officeart/2005/8/layout/hierarchy3"/>
    <dgm:cxn modelId="{432E462C-CC94-2B4B-9B45-EEBC24097B9D}" type="presOf" srcId="{848B8565-5279-2644-BC2B-198475F75038}" destId="{3B8C0068-89BE-894E-99A8-486B4E221FB7}" srcOrd="0" destOrd="0" presId="urn:microsoft.com/office/officeart/2005/8/layout/hierarchy3"/>
    <dgm:cxn modelId="{857F6E6A-E23B-804C-88DF-6A60332C8B00}" type="presOf" srcId="{7FB6714C-2BD1-3343-967B-DBA61117F860}" destId="{9021A06F-D14B-E741-9B97-62EEDC28A089}" srcOrd="0" destOrd="0" presId="urn:microsoft.com/office/officeart/2005/8/layout/hierarchy3"/>
    <dgm:cxn modelId="{CB68F859-A021-C94D-A5EC-C2D2621A683F}" srcId="{8CBEF659-B8DE-474F-ACE3-EF9B5731D78E}" destId="{EF2A6C7B-A66C-EC4C-9614-FB4698223750}" srcOrd="0" destOrd="0" parTransId="{570BAD86-5046-514B-B15F-83E6B95C0EBC}" sibTransId="{449C4CD1-57D5-654A-A1FD-384D7D6FEF6B}"/>
    <dgm:cxn modelId="{2F740472-4F5C-C74E-A4D7-BC3D83C8A9EB}" type="presOf" srcId="{464A0128-17B3-B247-BFC4-6CDB2A1825A2}" destId="{1DDCA105-AF12-D14E-851E-14FC72428FFE}" srcOrd="1" destOrd="0" presId="urn:microsoft.com/office/officeart/2005/8/layout/hierarchy3"/>
    <dgm:cxn modelId="{2D6F29DC-CE21-B24B-9C8B-1A7632C39E63}" type="presOf" srcId="{CBABCA1F-027B-034B-B586-2E7D66C1FCDD}" destId="{12516021-C434-BC4E-B8A5-E973229C958C}" srcOrd="0" destOrd="0" presId="urn:microsoft.com/office/officeart/2005/8/layout/hierarchy3"/>
    <dgm:cxn modelId="{9C1B7857-12E7-6A4C-BD3D-FA629F21C252}" type="presOf" srcId="{564963B9-B7D4-6746-ACB6-CA5988C55CD4}" destId="{210706D0-D530-9743-81BA-FD2D82AD0386}" srcOrd="1" destOrd="0" presId="urn:microsoft.com/office/officeart/2005/8/layout/hierarchy3"/>
    <dgm:cxn modelId="{880740CE-D4CB-DF4E-8FA2-C5DEBB1FF56D}" type="presOf" srcId="{11B570C1-7C74-4346-9909-4ABA3405BB28}" destId="{7578690C-E784-EC4D-A98C-FA262BEB8678}" srcOrd="0" destOrd="0" presId="urn:microsoft.com/office/officeart/2005/8/layout/hierarchy3"/>
    <dgm:cxn modelId="{7512A819-F443-2646-856E-08D163184C17}" type="presOf" srcId="{8FC23BEF-4ABE-354B-9254-3F4D98E5111A}" destId="{A1532355-7E4D-FC4B-B01E-29B330F180A9}" srcOrd="0" destOrd="0" presId="urn:microsoft.com/office/officeart/2005/8/layout/hierarchy3"/>
    <dgm:cxn modelId="{366F8D32-186D-8F43-8BE4-006526B5117A}" srcId="{DA5565DC-7B63-214B-9922-635705627F13}" destId="{8CBEF659-B8DE-474F-ACE3-EF9B5731D78E}" srcOrd="5" destOrd="0" parTransId="{35E7566E-B752-8042-A57C-5CEC935F4F10}" sibTransId="{AFC3C75D-15A9-D141-8012-E289923DC91A}"/>
    <dgm:cxn modelId="{50BA54AD-F791-F34B-AB4C-169C059C54AF}" type="presOf" srcId="{E9CB7B48-AA5A-3449-8879-19C627051648}" destId="{492D0B4D-0308-4044-8A40-DDCF58043227}" srcOrd="0" destOrd="0" presId="urn:microsoft.com/office/officeart/2005/8/layout/hierarchy3"/>
    <dgm:cxn modelId="{F29CB651-1A39-1C42-9AAF-DF62F3EC3593}" type="presOf" srcId="{10E7EDE7-4607-794B-B91D-37C230300DF1}" destId="{3CE6254B-3745-634F-8505-267B830E279D}" srcOrd="0" destOrd="0" presId="urn:microsoft.com/office/officeart/2005/8/layout/hierarchy3"/>
    <dgm:cxn modelId="{EF6FE513-2881-F045-89FA-A97C2CC4F3C6}" type="presOf" srcId="{26756CE7-C418-014B-9998-2AEF49393517}" destId="{1DEB6C7B-78F8-6C46-B79E-0A9DEECC37DB}" srcOrd="0" destOrd="0" presId="urn:microsoft.com/office/officeart/2005/8/layout/hierarchy3"/>
    <dgm:cxn modelId="{23765AE2-0F83-4C41-A8E9-FF92F37AC2C3}" srcId="{723A6C01-AFA5-2E4C-9F2E-C911D9493A21}" destId="{758C1A13-45DE-9C42-A2C8-8133A42F8E08}" srcOrd="0" destOrd="0" parTransId="{25DEC108-858E-1641-AB28-B396026C1A62}" sibTransId="{F2BE00CE-6FBF-D444-BB4A-2FCC1903E630}"/>
    <dgm:cxn modelId="{24FDC39D-3D39-EE4C-9656-97DFAF2156C6}" srcId="{564963B9-B7D4-6746-ACB6-CA5988C55CD4}" destId="{A3CF8E25-7407-B749-8125-8CB2F849BCA2}" srcOrd="1" destOrd="0" parTransId="{AA7FA820-47CD-7E42-9D36-8E694877533E}" sibTransId="{AF0D50D9-71DB-0D4B-AF9D-1F55E5970420}"/>
    <dgm:cxn modelId="{2F833207-36F3-3144-8D56-5236E60FC094}" type="presOf" srcId="{DA5565DC-7B63-214B-9922-635705627F13}" destId="{070DE7F0-A603-CD4F-A3BE-7E363A0ED4FA}" srcOrd="0" destOrd="0" presId="urn:microsoft.com/office/officeart/2005/8/layout/hierarchy3"/>
    <dgm:cxn modelId="{3D0CFFA2-77F4-8443-B2F6-1CE591B590F2}" type="presOf" srcId="{41F527FC-8E26-9140-BE05-BA062E5A89CB}" destId="{BE288EAE-FE47-E443-9800-EEC44772B30A}" srcOrd="0" destOrd="0" presId="urn:microsoft.com/office/officeart/2005/8/layout/hierarchy3"/>
    <dgm:cxn modelId="{3A3E02BE-65A9-3142-A3A3-558E4C345311}" srcId="{DA5565DC-7B63-214B-9922-635705627F13}" destId="{464A0128-17B3-B247-BFC4-6CDB2A1825A2}" srcOrd="1" destOrd="0" parTransId="{8400DFF0-76F2-A24F-84EE-EF3D6AB02BF8}" sibTransId="{0C3FE9B1-D926-B748-BB9F-AD11AC9D104E}"/>
    <dgm:cxn modelId="{ABC9FC8A-1BEA-FC46-8A86-22BFE28D1BBE}" type="presOf" srcId="{464A0128-17B3-B247-BFC4-6CDB2A1825A2}" destId="{464B975A-B1F4-A447-87F9-67107A5976FA}" srcOrd="0" destOrd="0" presId="urn:microsoft.com/office/officeart/2005/8/layout/hierarchy3"/>
    <dgm:cxn modelId="{35302231-0A6F-404F-8A7E-4D3304136CD5}" type="presOf" srcId="{65F412A8-6814-2648-9B7E-BC062721478B}" destId="{D320E919-5FE3-E845-A105-33ACAF1EDD67}" srcOrd="0" destOrd="2" presId="urn:microsoft.com/office/officeart/2005/8/layout/hierarchy3"/>
    <dgm:cxn modelId="{A641CECB-0397-D944-B2A3-C998C302A3C2}" type="presOf" srcId="{13C7FC47-DF33-F142-B2E9-42B70B3BEB5C}" destId="{17375A64-7673-0E46-BC28-106D06CBE26B}" srcOrd="0" destOrd="0" presId="urn:microsoft.com/office/officeart/2005/8/layout/hierarchy3"/>
    <dgm:cxn modelId="{B530B9A7-2B1D-B240-BF1A-9A748C5ED425}" type="presOf" srcId="{8D33ADEE-CFE1-2348-B083-1CAF356A2D9D}" destId="{90B604BF-3883-EA4F-BD84-A1548FEE6AC9}" srcOrd="0" destOrd="0" presId="urn:microsoft.com/office/officeart/2005/8/layout/hierarchy3"/>
    <dgm:cxn modelId="{ECC32CA3-5BC7-FD4C-8273-6346B0C3AEE6}" type="presOf" srcId="{9FFAF61F-4B87-B347-9E05-ED1D273D569A}" destId="{31C44A8F-913B-804C-BA6B-15545BAB1BA9}" srcOrd="1" destOrd="0" presId="urn:microsoft.com/office/officeart/2005/8/layout/hierarchy3"/>
    <dgm:cxn modelId="{91A0E12C-276F-2249-945C-A38B6780FC0D}" srcId="{723A6C01-AFA5-2E4C-9F2E-C911D9493A21}" destId="{5A150B0B-6B6F-AD4A-901E-E4E9B609DC0A}" srcOrd="2" destOrd="0" parTransId="{C588D624-1930-1C47-9F39-6FB68AFA0947}" sibTransId="{5AA8F36E-C076-3742-BF42-D40D87FBE6AA}"/>
    <dgm:cxn modelId="{555F602C-9507-6349-99DB-F3E4DA3ADD28}" srcId="{4E19A5FB-AF71-964E-AACF-1CD34ADB8A54}" destId="{848B8565-5279-2644-BC2B-198475F75038}" srcOrd="4" destOrd="0" parTransId="{DCA21759-EDE4-B24C-954D-B86FFBED75DB}" sibTransId="{C69806C1-879C-CA42-8FD5-295BD51275F8}"/>
    <dgm:cxn modelId="{EB2862CB-8258-6D48-B32D-9337EF606E5D}" type="presOf" srcId="{D53878B3-0F02-9A42-9E72-02C8B8A457EF}" destId="{698D169A-F2D6-EA40-B725-FD3B1B30C5E2}" srcOrd="0" destOrd="0" presId="urn:microsoft.com/office/officeart/2005/8/layout/hierarchy3"/>
    <dgm:cxn modelId="{0DEF2638-2D13-4242-BA06-6890BE7D4D2A}" type="presOf" srcId="{A3CF8E25-7407-B749-8125-8CB2F849BCA2}" destId="{55D39100-197B-8847-97E7-42838E8B294C}" srcOrd="0" destOrd="0" presId="urn:microsoft.com/office/officeart/2005/8/layout/hierarchy3"/>
    <dgm:cxn modelId="{B572239A-4682-4243-9236-8243B2CE30D0}" srcId="{564963B9-B7D4-6746-ACB6-CA5988C55CD4}" destId="{305E8185-BD5D-A84B-9E52-74D380DB2ACA}" srcOrd="0" destOrd="0" parTransId="{4C405AA8-CD12-7F42-8584-5367C06872BE}" sibTransId="{7BDE27EB-01A6-7144-9814-25DBD549E45D}"/>
    <dgm:cxn modelId="{74096305-E00C-CC45-BDB1-679F2694A113}" type="presOf" srcId="{2A5FE7C7-E83A-4F4D-BAD7-7D859A9E053D}" destId="{D320E919-5FE3-E845-A105-33ACAF1EDD67}" srcOrd="0" destOrd="1" presId="urn:microsoft.com/office/officeart/2005/8/layout/hierarchy3"/>
    <dgm:cxn modelId="{1E95F34E-90FF-194A-988F-9FF760768ADE}" type="presOf" srcId="{3D70F378-9C9A-BC4C-9574-2D629AF6216C}" destId="{F0E0F8CE-E480-7D45-9E29-77296974CE5F}" srcOrd="0" destOrd="0" presId="urn:microsoft.com/office/officeart/2005/8/layout/hierarchy3"/>
    <dgm:cxn modelId="{37FF4331-BB24-0043-9B03-167C655C21AB}" srcId="{4E19A5FB-AF71-964E-AACF-1CD34ADB8A54}" destId="{13C7FC47-DF33-F142-B2E9-42B70B3BEB5C}" srcOrd="0" destOrd="0" parTransId="{9AF691AF-A5C1-4141-903D-43D285599E09}" sibTransId="{06E77233-9EAA-5E42-B235-722AA78100C7}"/>
    <dgm:cxn modelId="{85957DE0-0DD6-7F4B-BCE4-D9A879837815}" type="presOf" srcId="{57D13E57-E9E4-D54F-B8AB-0E2E54810AE9}" destId="{1F44A6B1-4B83-3C4D-A862-B39535DE0B19}" srcOrd="0" destOrd="0" presId="urn:microsoft.com/office/officeart/2005/8/layout/hierarchy3"/>
    <dgm:cxn modelId="{3BC8BA52-88D4-1440-8B86-5A7DA31DFAA1}" srcId="{8CBEF659-B8DE-474F-ACE3-EF9B5731D78E}" destId="{5EA3E9BA-6A1A-A540-B78E-5F101E2CB23E}" srcOrd="1" destOrd="0" parTransId="{41F527FC-8E26-9140-BE05-BA062E5A89CB}" sibTransId="{70B55517-5645-EA45-9242-8634534DDC7E}"/>
    <dgm:cxn modelId="{D47570D1-6A69-EB4F-9098-6E60CE174831}" type="presOf" srcId="{4E19A5FB-AF71-964E-AACF-1CD34ADB8A54}" destId="{A5EBEEAB-75CC-1F45-AF28-967430064879}" srcOrd="0" destOrd="0" presId="urn:microsoft.com/office/officeart/2005/8/layout/hierarchy3"/>
    <dgm:cxn modelId="{E1BDC3BB-4AD2-2B4C-B1AE-C36AAB7E476B}" type="presOf" srcId="{C588D624-1930-1C47-9F39-6FB68AFA0947}" destId="{DE285464-DAD0-DD44-95D9-00A740033B3B}" srcOrd="0" destOrd="0" presId="urn:microsoft.com/office/officeart/2005/8/layout/hierarchy3"/>
    <dgm:cxn modelId="{FEAD51F2-B743-6D46-8356-4804115078C1}" type="presOf" srcId="{723A6C01-AFA5-2E4C-9F2E-C911D9493A21}" destId="{C1E8B0FC-700A-8642-8DA4-2FC5FD793897}" srcOrd="1" destOrd="0" presId="urn:microsoft.com/office/officeart/2005/8/layout/hierarchy3"/>
    <dgm:cxn modelId="{74BB49DF-AA6B-A540-A7D5-A1E4D3BB3EC7}" type="presOf" srcId="{C122D823-589B-1245-A84D-E58AD274532C}" destId="{E9C3FE51-6F8D-3542-B094-8BF0F4AE9FAF}" srcOrd="0" destOrd="0" presId="urn:microsoft.com/office/officeart/2005/8/layout/hierarchy3"/>
    <dgm:cxn modelId="{C18C4EAB-FD0F-1242-AA0F-205D9B479636}" type="presOf" srcId="{4C405AA8-CD12-7F42-8584-5367C06872BE}" destId="{A87A083A-099A-C045-A24B-82452CFDC930}" srcOrd="0" destOrd="0" presId="urn:microsoft.com/office/officeart/2005/8/layout/hierarchy3"/>
    <dgm:cxn modelId="{6E8699AB-37EB-374C-83A6-B8AE9F250229}" type="presOf" srcId="{305E8185-BD5D-A84B-9E52-74D380DB2ACA}" destId="{D320E919-5FE3-E845-A105-33ACAF1EDD67}" srcOrd="0" destOrd="0" presId="urn:microsoft.com/office/officeart/2005/8/layout/hierarchy3"/>
    <dgm:cxn modelId="{2B84D950-B93E-1648-B8F8-37F0886F87DA}" type="presOf" srcId="{CFED6016-2E2F-B34A-B17D-A834FD40B049}" destId="{EA131102-941B-F748-B7A2-19899F2B213C}" srcOrd="0" destOrd="0" presId="urn:microsoft.com/office/officeart/2005/8/layout/hierarchy3"/>
    <dgm:cxn modelId="{BA84561B-D2D5-A84F-A8D8-A1A050DA506A}" type="presOf" srcId="{8CBEF659-B8DE-474F-ACE3-EF9B5731D78E}" destId="{8EE86F84-07E4-8A48-B1F1-D5AD08B4F35F}" srcOrd="1" destOrd="0" presId="urn:microsoft.com/office/officeart/2005/8/layout/hierarchy3"/>
    <dgm:cxn modelId="{FEB4C3A4-0A14-CF46-8D38-5B6AE1115437}" srcId="{464A0128-17B3-B247-BFC4-6CDB2A1825A2}" destId="{CFED6016-2E2F-B34A-B17D-A834FD40B049}" srcOrd="1" destOrd="0" parTransId="{C621948E-239F-7349-8DF6-F04C5378D437}" sibTransId="{F056187D-1CE9-7246-AFC8-B9A59133E907}"/>
    <dgm:cxn modelId="{B4B07760-0C17-A444-A52B-319BDBE27DA1}" type="presOf" srcId="{7F25C4B6-9FE1-9D45-8FED-26FB26C87E9C}" destId="{397B58CD-CBCC-F542-8BE7-5C36DE9E3EF9}" srcOrd="1" destOrd="0" presId="urn:microsoft.com/office/officeart/2005/8/layout/hierarchy3"/>
    <dgm:cxn modelId="{4237E4A8-E9C6-104C-ABB0-B27313D40FBF}" srcId="{723A6C01-AFA5-2E4C-9F2E-C911D9493A21}" destId="{C9EC6FA0-6741-D749-888D-DD493B26B987}" srcOrd="3" destOrd="0" parTransId="{CA54532A-D4F8-344B-A6F9-760D54129E27}" sibTransId="{64C28227-0B6F-7F48-B24D-0B3FB7115AFA}"/>
    <dgm:cxn modelId="{D505B1C4-AE49-6A49-954A-6975F50A867F}" type="presOf" srcId="{C9EC6FA0-6741-D749-888D-DD493B26B987}" destId="{C1FE451C-0DD7-844F-A8C5-212BC144E82A}" srcOrd="0" destOrd="0" presId="urn:microsoft.com/office/officeart/2005/8/layout/hierarchy3"/>
    <dgm:cxn modelId="{E3D19871-E651-BE4F-B35A-9AAAD2F1F093}" type="presOf" srcId="{25DEC108-858E-1641-AB28-B396026C1A62}" destId="{18ED3F83-01EA-534D-BBB4-7C04F17E1A6B}" srcOrd="0" destOrd="0" presId="urn:microsoft.com/office/officeart/2005/8/layout/hierarchy3"/>
    <dgm:cxn modelId="{A314D2C5-C638-6941-8094-26A1F7C2FF9A}" type="presOf" srcId="{CA54532A-D4F8-344B-A6F9-760D54129E27}" destId="{89A96C46-6B5F-DB42-9772-EAAEE282EDAE}" srcOrd="0" destOrd="0" presId="urn:microsoft.com/office/officeart/2005/8/layout/hierarchy3"/>
    <dgm:cxn modelId="{E97642C1-97EE-2441-9BCB-A92743264A3F}" srcId="{7F25C4B6-9FE1-9D45-8FED-26FB26C87E9C}" destId="{EBA58638-F8A9-AF43-9DCA-157EC1080C77}" srcOrd="1" destOrd="0" parTransId="{CBABCA1F-027B-034B-B586-2E7D66C1FCDD}" sibTransId="{B34D6581-96D8-0243-BDF5-3828CB7E9AAB}"/>
    <dgm:cxn modelId="{B87FAE04-CEBF-A740-9224-8196683803EE}" type="presOf" srcId="{EF2A6C7B-A66C-EC4C-9614-FB4698223750}" destId="{D95308FE-1288-DD4D-8869-4F87BBA4BF18}" srcOrd="0" destOrd="0" presId="urn:microsoft.com/office/officeart/2005/8/layout/hierarchy3"/>
    <dgm:cxn modelId="{30A0BCF4-D516-F24A-A927-C5342DD303CE}" srcId="{305E8185-BD5D-A84B-9E52-74D380DB2ACA}" destId="{2A5FE7C7-E83A-4F4D-BAD7-7D859A9E053D}" srcOrd="0" destOrd="0" parTransId="{3C928C5E-FEF7-AE41-8227-89A1F33F7212}" sibTransId="{CDD34384-F7A3-844F-AC89-8AB40DD9CEDD}"/>
    <dgm:cxn modelId="{408B10A9-9456-2842-9D3A-D031389ED3D2}" type="presOf" srcId="{9AF691AF-A5C1-4141-903D-43D285599E09}" destId="{A86E1EC0-7A88-4E4D-9ECF-0C459233947D}" srcOrd="0" destOrd="0" presId="urn:microsoft.com/office/officeart/2005/8/layout/hierarchy3"/>
    <dgm:cxn modelId="{AD6496FE-249C-7A42-A2DB-8BCE3B30A590}" srcId="{DA5565DC-7B63-214B-9922-635705627F13}" destId="{564963B9-B7D4-6746-ACB6-CA5988C55CD4}" srcOrd="6" destOrd="0" parTransId="{900E3CEA-7021-EA47-8F3E-118EF9028FFB}" sibTransId="{624AD022-8482-4B4C-9627-5BF14D9711B3}"/>
    <dgm:cxn modelId="{B2587CBD-EE51-374A-B23B-D295BE367623}" type="presOf" srcId="{792E6498-7CBD-224F-8A78-BC930B8219B2}" destId="{59CBF361-8A9F-4E44-872F-B06E2ABAE468}" srcOrd="0" destOrd="0" presId="urn:microsoft.com/office/officeart/2005/8/layout/hierarchy3"/>
    <dgm:cxn modelId="{E8B1EE5A-9B3E-1543-9FE5-C1EE92CA5E9E}" srcId="{7F25C4B6-9FE1-9D45-8FED-26FB26C87E9C}" destId="{5DBFFFCD-5F7B-E846-94FD-A703CDAD0208}" srcOrd="3" destOrd="0" parTransId="{8FC23BEF-4ABE-354B-9254-3F4D98E5111A}" sibTransId="{A0A40A77-9CA9-FE42-8D44-96C8DE42172A}"/>
    <dgm:cxn modelId="{FED83B17-7D6B-AC4B-909B-3BDA82E63F40}" srcId="{4E19A5FB-AF71-964E-AACF-1CD34ADB8A54}" destId="{792E6498-7CBD-224F-8A78-BC930B8219B2}" srcOrd="3" destOrd="0" parTransId="{D4B2664A-6AB8-C944-B7FB-9762CDB8A47C}" sibTransId="{2EE40AB7-626D-D043-9B6E-C96509A71EDD}"/>
    <dgm:cxn modelId="{E9BCCDD9-D7C4-7E48-93EA-9DB908BBCF10}" srcId="{DA5565DC-7B63-214B-9922-635705627F13}" destId="{723A6C01-AFA5-2E4C-9F2E-C911D9493A21}" srcOrd="4" destOrd="0" parTransId="{30872887-977B-6A49-A606-63EF3F2B9C13}" sibTransId="{A76432BC-A749-5346-994E-34DECFBDC073}"/>
    <dgm:cxn modelId="{9DC1B835-6F3E-6045-8294-5296CE7E3BF6}" type="presOf" srcId="{F14CE192-20B4-2D47-9E73-755C8343DD93}" destId="{CEF72CAA-D8D3-9B47-B2EB-FCF3000F8CAA}" srcOrd="0" destOrd="0" presId="urn:microsoft.com/office/officeart/2005/8/layout/hierarchy3"/>
    <dgm:cxn modelId="{CA1BD56E-4F31-9441-8AC9-9B7F2BCB4E7C}" type="presOf" srcId="{7468C07B-99E9-B043-979A-9D5572F15D19}" destId="{93FDF5E5-4667-6D49-8B0E-0D543F35AAF6}" srcOrd="0" destOrd="0" presId="urn:microsoft.com/office/officeart/2005/8/layout/hierarchy3"/>
    <dgm:cxn modelId="{D818D3CF-1D93-E44E-B68F-9AB440F6E786}" type="presOf" srcId="{25707741-7D2F-F147-8618-99EE36BA8806}" destId="{129B9945-A8E2-004B-A30B-AFEDA8B8B01B}" srcOrd="0" destOrd="0" presId="urn:microsoft.com/office/officeart/2005/8/layout/hierarchy3"/>
    <dgm:cxn modelId="{C714F710-804E-7043-AC14-03EEEF01678A}" type="presOf" srcId="{564963B9-B7D4-6746-ACB6-CA5988C55CD4}" destId="{4CCEE535-8FA8-9045-8F45-432FDBB7A18F}" srcOrd="0" destOrd="0" presId="urn:microsoft.com/office/officeart/2005/8/layout/hierarchy3"/>
    <dgm:cxn modelId="{C1D6AA20-F71A-454E-92C0-89302EBF7F11}" type="presOf" srcId="{758C1A13-45DE-9C42-A2C8-8133A42F8E08}" destId="{05E90DE2-E704-4C47-A325-F50F8AB6AFFE}" srcOrd="0" destOrd="0" presId="urn:microsoft.com/office/officeart/2005/8/layout/hierarchy3"/>
    <dgm:cxn modelId="{0B0DB00A-8070-5F4A-85C6-C3CBB24D5108}" srcId="{4E19A5FB-AF71-964E-AACF-1CD34ADB8A54}" destId="{2842F808-0FF6-004C-BCEB-D8C6C29522AF}" srcOrd="1" destOrd="0" parTransId="{57D13E57-E9E4-D54F-B8AB-0E2E54810AE9}" sibTransId="{2AFC6B46-A6C1-E741-830E-DA961C6E673E}"/>
    <dgm:cxn modelId="{30DBD2C6-364C-0F4D-8582-5426F335C54A}" type="presOf" srcId="{C621948E-239F-7349-8DF6-F04C5378D437}" destId="{9CC332B9-CDC8-DC46-BB5A-CC1757D60BAF}" srcOrd="0" destOrd="0" presId="urn:microsoft.com/office/officeart/2005/8/layout/hierarchy3"/>
    <dgm:cxn modelId="{7FF6F835-732D-0446-A439-2A5A0CF8F6C8}" type="presOf" srcId="{3634BA9F-EEFF-1F42-ACEF-E4821A08AF51}" destId="{55D39100-197B-8847-97E7-42838E8B294C}" srcOrd="0" destOrd="1" presId="urn:microsoft.com/office/officeart/2005/8/layout/hierarchy3"/>
    <dgm:cxn modelId="{5098ED64-5619-A24E-BBFE-79EAC8768E19}" type="presParOf" srcId="{070DE7F0-A603-CD4F-A3BE-7E363A0ED4FA}" destId="{78CB160F-E6FE-B840-88CA-CEAC6A831DE8}" srcOrd="0" destOrd="0" presId="urn:microsoft.com/office/officeart/2005/8/layout/hierarchy3"/>
    <dgm:cxn modelId="{526EC11E-A7FF-0649-B21A-0857083D4136}" type="presParOf" srcId="{78CB160F-E6FE-B840-88CA-CEAC6A831DE8}" destId="{D893DA5A-9AE1-9B45-A6DC-D4C85A71F3F7}" srcOrd="0" destOrd="0" presId="urn:microsoft.com/office/officeart/2005/8/layout/hierarchy3"/>
    <dgm:cxn modelId="{E633B84A-8127-EE4D-A959-90EF6001ADAC}" type="presParOf" srcId="{D893DA5A-9AE1-9B45-A6DC-D4C85A71F3F7}" destId="{23B07207-05DF-724D-BABE-97D4B8412992}" srcOrd="0" destOrd="0" presId="urn:microsoft.com/office/officeart/2005/8/layout/hierarchy3"/>
    <dgm:cxn modelId="{237A85AD-BB0F-EF45-9CC0-C714C3E31DCC}" type="presParOf" srcId="{D893DA5A-9AE1-9B45-A6DC-D4C85A71F3F7}" destId="{397B58CD-CBCC-F542-8BE7-5C36DE9E3EF9}" srcOrd="1" destOrd="0" presId="urn:microsoft.com/office/officeart/2005/8/layout/hierarchy3"/>
    <dgm:cxn modelId="{66F74E18-6F1B-454C-9D76-36A22EA3B710}" type="presParOf" srcId="{78CB160F-E6FE-B840-88CA-CEAC6A831DE8}" destId="{10C6038A-5863-C74D-98E8-379EC16CCC21}" srcOrd="1" destOrd="0" presId="urn:microsoft.com/office/officeart/2005/8/layout/hierarchy3"/>
    <dgm:cxn modelId="{E98024AA-797C-484B-83DE-52EE965B8F8F}" type="presParOf" srcId="{10C6038A-5863-C74D-98E8-379EC16CCC21}" destId="{57A49D40-F242-1944-9619-991C32A5E003}" srcOrd="0" destOrd="0" presId="urn:microsoft.com/office/officeart/2005/8/layout/hierarchy3"/>
    <dgm:cxn modelId="{F0B91863-CEE1-6044-A0B3-3575E59C113C}" type="presParOf" srcId="{10C6038A-5863-C74D-98E8-379EC16CCC21}" destId="{492D0B4D-0308-4044-8A40-DDCF58043227}" srcOrd="1" destOrd="0" presId="urn:microsoft.com/office/officeart/2005/8/layout/hierarchy3"/>
    <dgm:cxn modelId="{DD75076D-0C4F-064C-A9D9-6849DF4352BA}" type="presParOf" srcId="{10C6038A-5863-C74D-98E8-379EC16CCC21}" destId="{12516021-C434-BC4E-B8A5-E973229C958C}" srcOrd="2" destOrd="0" presId="urn:microsoft.com/office/officeart/2005/8/layout/hierarchy3"/>
    <dgm:cxn modelId="{6004C8EC-7FED-4E4D-9E1D-DC1C34C8EE9F}" type="presParOf" srcId="{10C6038A-5863-C74D-98E8-379EC16CCC21}" destId="{279191D7-9FCE-9B4C-8C02-58E4E904319B}" srcOrd="3" destOrd="0" presId="urn:microsoft.com/office/officeart/2005/8/layout/hierarchy3"/>
    <dgm:cxn modelId="{949D9AF5-B780-DB4F-8CD1-6584BCE8F1CF}" type="presParOf" srcId="{10C6038A-5863-C74D-98E8-379EC16CCC21}" destId="{6DE4F9D1-E5ED-FB45-BCCB-F334B5A35988}" srcOrd="4" destOrd="0" presId="urn:microsoft.com/office/officeart/2005/8/layout/hierarchy3"/>
    <dgm:cxn modelId="{24987486-CBA9-814B-87C0-F095A919AF87}" type="presParOf" srcId="{10C6038A-5863-C74D-98E8-379EC16CCC21}" destId="{1C4B6904-8838-B74D-9E04-14A316D2E461}" srcOrd="5" destOrd="0" presId="urn:microsoft.com/office/officeart/2005/8/layout/hierarchy3"/>
    <dgm:cxn modelId="{663E1A34-6770-7446-8A6F-D73D005EBAB9}" type="presParOf" srcId="{10C6038A-5863-C74D-98E8-379EC16CCC21}" destId="{A1532355-7E4D-FC4B-B01E-29B330F180A9}" srcOrd="6" destOrd="0" presId="urn:microsoft.com/office/officeart/2005/8/layout/hierarchy3"/>
    <dgm:cxn modelId="{565D26F5-793D-EB4C-B721-2BBA1674D812}" type="presParOf" srcId="{10C6038A-5863-C74D-98E8-379EC16CCC21}" destId="{7918935D-1641-104D-B9CB-35E2B96BB852}" srcOrd="7" destOrd="0" presId="urn:microsoft.com/office/officeart/2005/8/layout/hierarchy3"/>
    <dgm:cxn modelId="{805FB973-A8EA-7040-B467-68C3C2E912C6}" type="presParOf" srcId="{070DE7F0-A603-CD4F-A3BE-7E363A0ED4FA}" destId="{9D2F17F4-3A72-664F-8485-648C870BA14E}" srcOrd="1" destOrd="0" presId="urn:microsoft.com/office/officeart/2005/8/layout/hierarchy3"/>
    <dgm:cxn modelId="{16C5A08A-7597-1046-A4FA-BEE9ED332BFA}" type="presParOf" srcId="{9D2F17F4-3A72-664F-8485-648C870BA14E}" destId="{D6DE01DE-9C4D-7543-80D8-0F98E6CB16B3}" srcOrd="0" destOrd="0" presId="urn:microsoft.com/office/officeart/2005/8/layout/hierarchy3"/>
    <dgm:cxn modelId="{1B2E9B9A-2B29-1043-93AD-1ABF35772FCC}" type="presParOf" srcId="{D6DE01DE-9C4D-7543-80D8-0F98E6CB16B3}" destId="{464B975A-B1F4-A447-87F9-67107A5976FA}" srcOrd="0" destOrd="0" presId="urn:microsoft.com/office/officeart/2005/8/layout/hierarchy3"/>
    <dgm:cxn modelId="{D2EAC8AA-161A-2D41-9FB8-C93734180C04}" type="presParOf" srcId="{D6DE01DE-9C4D-7543-80D8-0F98E6CB16B3}" destId="{1DDCA105-AF12-D14E-851E-14FC72428FFE}" srcOrd="1" destOrd="0" presId="urn:microsoft.com/office/officeart/2005/8/layout/hierarchy3"/>
    <dgm:cxn modelId="{85E63252-74DC-1643-B048-4F99048BED7A}" type="presParOf" srcId="{9D2F17F4-3A72-664F-8485-648C870BA14E}" destId="{4B462D01-5F6A-9443-ABB6-3FAEE98BE8D5}" srcOrd="1" destOrd="0" presId="urn:microsoft.com/office/officeart/2005/8/layout/hierarchy3"/>
    <dgm:cxn modelId="{C81C373B-75CF-834A-83CA-F7AA8590C5D9}" type="presParOf" srcId="{4B462D01-5F6A-9443-ABB6-3FAEE98BE8D5}" destId="{90B604BF-3883-EA4F-BD84-A1548FEE6AC9}" srcOrd="0" destOrd="0" presId="urn:microsoft.com/office/officeart/2005/8/layout/hierarchy3"/>
    <dgm:cxn modelId="{15D72CFC-3A12-C749-A55C-65A023F2BDCE}" type="presParOf" srcId="{4B462D01-5F6A-9443-ABB6-3FAEE98BE8D5}" destId="{3CE6254B-3745-634F-8505-267B830E279D}" srcOrd="1" destOrd="0" presId="urn:microsoft.com/office/officeart/2005/8/layout/hierarchy3"/>
    <dgm:cxn modelId="{C027C35E-E4CC-0B46-B44D-F05913F4568E}" type="presParOf" srcId="{4B462D01-5F6A-9443-ABB6-3FAEE98BE8D5}" destId="{9CC332B9-CDC8-DC46-BB5A-CC1757D60BAF}" srcOrd="2" destOrd="0" presId="urn:microsoft.com/office/officeart/2005/8/layout/hierarchy3"/>
    <dgm:cxn modelId="{57D7EDEB-D88A-E14B-BEC8-9DDD36157C14}" type="presParOf" srcId="{4B462D01-5F6A-9443-ABB6-3FAEE98BE8D5}" destId="{EA131102-941B-F748-B7A2-19899F2B213C}" srcOrd="3" destOrd="0" presId="urn:microsoft.com/office/officeart/2005/8/layout/hierarchy3"/>
    <dgm:cxn modelId="{7095382E-B8F2-1649-BF65-9B19378F454F}" type="presParOf" srcId="{070DE7F0-A603-CD4F-A3BE-7E363A0ED4FA}" destId="{73804C20-CB63-F247-95B5-1BA25CFA7B14}" srcOrd="2" destOrd="0" presId="urn:microsoft.com/office/officeart/2005/8/layout/hierarchy3"/>
    <dgm:cxn modelId="{A7D8EFDE-5318-1E4B-8269-CA5161A295F7}" type="presParOf" srcId="{73804C20-CB63-F247-95B5-1BA25CFA7B14}" destId="{FD340580-DEFF-3642-877F-BC9512503609}" srcOrd="0" destOrd="0" presId="urn:microsoft.com/office/officeart/2005/8/layout/hierarchy3"/>
    <dgm:cxn modelId="{4F5C0226-A6AB-C549-8FD1-041A53CDC8AC}" type="presParOf" srcId="{FD340580-DEFF-3642-877F-BC9512503609}" destId="{6A92457D-5E1F-154F-B2BB-A95748F3C49D}" srcOrd="0" destOrd="0" presId="urn:microsoft.com/office/officeart/2005/8/layout/hierarchy3"/>
    <dgm:cxn modelId="{6D22DE71-5F2C-EA48-9D9D-54BDBE2C9E1F}" type="presParOf" srcId="{FD340580-DEFF-3642-877F-BC9512503609}" destId="{31C44A8F-913B-804C-BA6B-15545BAB1BA9}" srcOrd="1" destOrd="0" presId="urn:microsoft.com/office/officeart/2005/8/layout/hierarchy3"/>
    <dgm:cxn modelId="{E33C06F6-DBD4-6040-8352-6E8476C07F64}" type="presParOf" srcId="{73804C20-CB63-F247-95B5-1BA25CFA7B14}" destId="{EDA06CDB-6FF6-4E4B-B284-0FD46782A8A9}" srcOrd="1" destOrd="0" presId="urn:microsoft.com/office/officeart/2005/8/layout/hierarchy3"/>
    <dgm:cxn modelId="{1BCA4F06-3703-F14C-8F33-3D8335360E6D}" type="presParOf" srcId="{EDA06CDB-6FF6-4E4B-B284-0FD46782A8A9}" destId="{F0E0F8CE-E480-7D45-9E29-77296974CE5F}" srcOrd="0" destOrd="0" presId="urn:microsoft.com/office/officeart/2005/8/layout/hierarchy3"/>
    <dgm:cxn modelId="{F3113253-0398-7543-8988-4D5907900DB4}" type="presParOf" srcId="{EDA06CDB-6FF6-4E4B-B284-0FD46782A8A9}" destId="{4136FA10-C492-A142-9A56-E8E9CD2AFE81}" srcOrd="1" destOrd="0" presId="urn:microsoft.com/office/officeart/2005/8/layout/hierarchy3"/>
    <dgm:cxn modelId="{C728ABA1-50DF-CF4D-B7F8-3671FC2BDAF5}" type="presParOf" srcId="{EDA06CDB-6FF6-4E4B-B284-0FD46782A8A9}" destId="{E9C3FE51-6F8D-3542-B094-8BF0F4AE9FAF}" srcOrd="2" destOrd="0" presId="urn:microsoft.com/office/officeart/2005/8/layout/hierarchy3"/>
    <dgm:cxn modelId="{0B703CE3-FC6C-9848-BB4F-57A711F96C2F}" type="presParOf" srcId="{EDA06CDB-6FF6-4E4B-B284-0FD46782A8A9}" destId="{A099B19B-7D0B-7C47-9787-8E2B778B0D14}" srcOrd="3" destOrd="0" presId="urn:microsoft.com/office/officeart/2005/8/layout/hierarchy3"/>
    <dgm:cxn modelId="{27D9264A-9811-A44F-868C-8003DB4FE864}" type="presParOf" srcId="{EDA06CDB-6FF6-4E4B-B284-0FD46782A8A9}" destId="{7578690C-E784-EC4D-A98C-FA262BEB8678}" srcOrd="4" destOrd="0" presId="urn:microsoft.com/office/officeart/2005/8/layout/hierarchy3"/>
    <dgm:cxn modelId="{567E0FCD-363D-8D43-90A7-F27654B21403}" type="presParOf" srcId="{EDA06CDB-6FF6-4E4B-B284-0FD46782A8A9}" destId="{606FC04B-01C0-FC4D-95C1-15485DE482D9}" srcOrd="5" destOrd="0" presId="urn:microsoft.com/office/officeart/2005/8/layout/hierarchy3"/>
    <dgm:cxn modelId="{6F7C7F60-BAB2-0846-AFEA-4633FFFFDBE4}" type="presParOf" srcId="{EDA06CDB-6FF6-4E4B-B284-0FD46782A8A9}" destId="{9021A06F-D14B-E741-9B97-62EEDC28A089}" srcOrd="6" destOrd="0" presId="urn:microsoft.com/office/officeart/2005/8/layout/hierarchy3"/>
    <dgm:cxn modelId="{4F2F1FAE-7D25-BE46-A17D-99DAFF2B17A9}" type="presParOf" srcId="{EDA06CDB-6FF6-4E4B-B284-0FD46782A8A9}" destId="{5842F9E1-4E99-124A-922F-7AB634714F4D}" srcOrd="7" destOrd="0" presId="urn:microsoft.com/office/officeart/2005/8/layout/hierarchy3"/>
    <dgm:cxn modelId="{77F73B4C-EE36-5546-A79D-E7E7DD3F3372}" type="presParOf" srcId="{EDA06CDB-6FF6-4E4B-B284-0FD46782A8A9}" destId="{2DC557C0-6816-9546-96D7-9FFFA65E4858}" srcOrd="8" destOrd="0" presId="urn:microsoft.com/office/officeart/2005/8/layout/hierarchy3"/>
    <dgm:cxn modelId="{1CA86D78-07A9-1B4E-B56C-027F5D6DD0CE}" type="presParOf" srcId="{EDA06CDB-6FF6-4E4B-B284-0FD46782A8A9}" destId="{698D169A-F2D6-EA40-B725-FD3B1B30C5E2}" srcOrd="9" destOrd="0" presId="urn:microsoft.com/office/officeart/2005/8/layout/hierarchy3"/>
    <dgm:cxn modelId="{73D89506-B121-444A-A81B-EF6CB70860BC}" type="presParOf" srcId="{070DE7F0-A603-CD4F-A3BE-7E363A0ED4FA}" destId="{10E63120-E47D-D947-853C-58D254648FA7}" srcOrd="3" destOrd="0" presId="urn:microsoft.com/office/officeart/2005/8/layout/hierarchy3"/>
    <dgm:cxn modelId="{67A0644D-6956-1341-87FE-3498DD112964}" type="presParOf" srcId="{10E63120-E47D-D947-853C-58D254648FA7}" destId="{004CE8AC-8F8D-E540-ABFF-59CE0E6C6DA5}" srcOrd="0" destOrd="0" presId="urn:microsoft.com/office/officeart/2005/8/layout/hierarchy3"/>
    <dgm:cxn modelId="{110C117F-D610-E745-A565-CBA8C856E0D2}" type="presParOf" srcId="{004CE8AC-8F8D-E540-ABFF-59CE0E6C6DA5}" destId="{A5EBEEAB-75CC-1F45-AF28-967430064879}" srcOrd="0" destOrd="0" presId="urn:microsoft.com/office/officeart/2005/8/layout/hierarchy3"/>
    <dgm:cxn modelId="{ED82B18F-82F6-1343-BEDD-3E2DD09FCEC5}" type="presParOf" srcId="{004CE8AC-8F8D-E540-ABFF-59CE0E6C6DA5}" destId="{B2977671-2E80-6C4B-9C6A-C5208A5E8EAE}" srcOrd="1" destOrd="0" presId="urn:microsoft.com/office/officeart/2005/8/layout/hierarchy3"/>
    <dgm:cxn modelId="{6718D400-5C18-FC41-A2BD-DD8C5196A6E9}" type="presParOf" srcId="{10E63120-E47D-D947-853C-58D254648FA7}" destId="{0CDD2BE0-1723-DF4F-9324-E3D1EF61119A}" srcOrd="1" destOrd="0" presId="urn:microsoft.com/office/officeart/2005/8/layout/hierarchy3"/>
    <dgm:cxn modelId="{6878B166-08A1-8147-9337-F25740444387}" type="presParOf" srcId="{0CDD2BE0-1723-DF4F-9324-E3D1EF61119A}" destId="{A86E1EC0-7A88-4E4D-9ECF-0C459233947D}" srcOrd="0" destOrd="0" presId="urn:microsoft.com/office/officeart/2005/8/layout/hierarchy3"/>
    <dgm:cxn modelId="{714095BF-7708-F247-AF42-C8533809E06D}" type="presParOf" srcId="{0CDD2BE0-1723-DF4F-9324-E3D1EF61119A}" destId="{17375A64-7673-0E46-BC28-106D06CBE26B}" srcOrd="1" destOrd="0" presId="urn:microsoft.com/office/officeart/2005/8/layout/hierarchy3"/>
    <dgm:cxn modelId="{ED98B598-A4FE-8540-8D65-97A4432E66A6}" type="presParOf" srcId="{0CDD2BE0-1723-DF4F-9324-E3D1EF61119A}" destId="{1F44A6B1-4B83-3C4D-A862-B39535DE0B19}" srcOrd="2" destOrd="0" presId="urn:microsoft.com/office/officeart/2005/8/layout/hierarchy3"/>
    <dgm:cxn modelId="{A6341FFD-EA7B-ED4C-9B8C-B49847759F05}" type="presParOf" srcId="{0CDD2BE0-1723-DF4F-9324-E3D1EF61119A}" destId="{3A33718F-649D-7B4A-A8DB-416C3450D653}" srcOrd="3" destOrd="0" presId="urn:microsoft.com/office/officeart/2005/8/layout/hierarchy3"/>
    <dgm:cxn modelId="{DDB95B99-DBB8-1B48-A9E0-6DCFD0AECF4C}" type="presParOf" srcId="{0CDD2BE0-1723-DF4F-9324-E3D1EF61119A}" destId="{8EA6674C-4631-2C4C-9C32-EC30E1D668AD}" srcOrd="4" destOrd="0" presId="urn:microsoft.com/office/officeart/2005/8/layout/hierarchy3"/>
    <dgm:cxn modelId="{9CA7B342-9A12-2E48-A106-29520514135F}" type="presParOf" srcId="{0CDD2BE0-1723-DF4F-9324-E3D1EF61119A}" destId="{1DEB6C7B-78F8-6C46-B79E-0A9DEECC37DB}" srcOrd="5" destOrd="0" presId="urn:microsoft.com/office/officeart/2005/8/layout/hierarchy3"/>
    <dgm:cxn modelId="{2535F8F6-65B8-614D-BDDC-D8639612D434}" type="presParOf" srcId="{0CDD2BE0-1723-DF4F-9324-E3D1EF61119A}" destId="{96C9631B-05FB-964E-9FE5-6F05CBFDFDFC}" srcOrd="6" destOrd="0" presId="urn:microsoft.com/office/officeart/2005/8/layout/hierarchy3"/>
    <dgm:cxn modelId="{4FC5F6EC-F1AA-FE48-A1F6-51C6434BFEDB}" type="presParOf" srcId="{0CDD2BE0-1723-DF4F-9324-E3D1EF61119A}" destId="{59CBF361-8A9F-4E44-872F-B06E2ABAE468}" srcOrd="7" destOrd="0" presId="urn:microsoft.com/office/officeart/2005/8/layout/hierarchy3"/>
    <dgm:cxn modelId="{E4E341C1-4FDB-5845-B099-C4857E8C5503}" type="presParOf" srcId="{0CDD2BE0-1723-DF4F-9324-E3D1EF61119A}" destId="{8CFD54FA-994B-C54D-AA21-0F429CE7AD2D}" srcOrd="8" destOrd="0" presId="urn:microsoft.com/office/officeart/2005/8/layout/hierarchy3"/>
    <dgm:cxn modelId="{1F2F3D16-4AAF-C74D-A3B0-8EE511798D95}" type="presParOf" srcId="{0CDD2BE0-1723-DF4F-9324-E3D1EF61119A}" destId="{3B8C0068-89BE-894E-99A8-486B4E221FB7}" srcOrd="9" destOrd="0" presId="urn:microsoft.com/office/officeart/2005/8/layout/hierarchy3"/>
    <dgm:cxn modelId="{F48FAC46-5671-8E40-BD9A-B0F6933A3CF7}" type="presParOf" srcId="{070DE7F0-A603-CD4F-A3BE-7E363A0ED4FA}" destId="{CF8DF3E1-F7B7-3D46-B429-44F6EA011275}" srcOrd="4" destOrd="0" presId="urn:microsoft.com/office/officeart/2005/8/layout/hierarchy3"/>
    <dgm:cxn modelId="{BC256DFD-AE41-004F-A337-64B5597E2E7B}" type="presParOf" srcId="{CF8DF3E1-F7B7-3D46-B429-44F6EA011275}" destId="{E8F7C8DD-EA98-3E44-B5D3-BB07693E855F}" srcOrd="0" destOrd="0" presId="urn:microsoft.com/office/officeart/2005/8/layout/hierarchy3"/>
    <dgm:cxn modelId="{7CDAAFEC-CAE8-964A-B5C2-DD0D5F0DC56F}" type="presParOf" srcId="{E8F7C8DD-EA98-3E44-B5D3-BB07693E855F}" destId="{B2EF33BB-8A92-E847-ADF9-06B9A606F55E}" srcOrd="0" destOrd="0" presId="urn:microsoft.com/office/officeart/2005/8/layout/hierarchy3"/>
    <dgm:cxn modelId="{4850AFDC-5BE3-A744-B6A9-F77608D0BED6}" type="presParOf" srcId="{E8F7C8DD-EA98-3E44-B5D3-BB07693E855F}" destId="{C1E8B0FC-700A-8642-8DA4-2FC5FD793897}" srcOrd="1" destOrd="0" presId="urn:microsoft.com/office/officeart/2005/8/layout/hierarchy3"/>
    <dgm:cxn modelId="{9FA6AE8F-29A0-5D41-ADF7-931959AC6ADE}" type="presParOf" srcId="{CF8DF3E1-F7B7-3D46-B429-44F6EA011275}" destId="{489A2F65-6296-064D-8085-28C6BDF3B002}" srcOrd="1" destOrd="0" presId="urn:microsoft.com/office/officeart/2005/8/layout/hierarchy3"/>
    <dgm:cxn modelId="{8F6EA626-B738-4548-ACEF-3C32407DE78B}" type="presParOf" srcId="{489A2F65-6296-064D-8085-28C6BDF3B002}" destId="{18ED3F83-01EA-534D-BBB4-7C04F17E1A6B}" srcOrd="0" destOrd="0" presId="urn:microsoft.com/office/officeart/2005/8/layout/hierarchy3"/>
    <dgm:cxn modelId="{D3749372-B16E-644F-B00A-04036DC24687}" type="presParOf" srcId="{489A2F65-6296-064D-8085-28C6BDF3B002}" destId="{05E90DE2-E704-4C47-A325-F50F8AB6AFFE}" srcOrd="1" destOrd="0" presId="urn:microsoft.com/office/officeart/2005/8/layout/hierarchy3"/>
    <dgm:cxn modelId="{1160B977-877B-1E49-81E2-8F410C046FC5}" type="presParOf" srcId="{489A2F65-6296-064D-8085-28C6BDF3B002}" destId="{CEF72CAA-D8D3-9B47-B2EB-FCF3000F8CAA}" srcOrd="2" destOrd="0" presId="urn:microsoft.com/office/officeart/2005/8/layout/hierarchy3"/>
    <dgm:cxn modelId="{173A7335-7EA2-7E43-9E45-03C6E1DCC49D}" type="presParOf" srcId="{489A2F65-6296-064D-8085-28C6BDF3B002}" destId="{129B9945-A8E2-004B-A30B-AFEDA8B8B01B}" srcOrd="3" destOrd="0" presId="urn:microsoft.com/office/officeart/2005/8/layout/hierarchy3"/>
    <dgm:cxn modelId="{0F831E52-246C-4548-BF36-C9DC55B8D3AC}" type="presParOf" srcId="{489A2F65-6296-064D-8085-28C6BDF3B002}" destId="{DE285464-DAD0-DD44-95D9-00A740033B3B}" srcOrd="4" destOrd="0" presId="urn:microsoft.com/office/officeart/2005/8/layout/hierarchy3"/>
    <dgm:cxn modelId="{03C15B92-9064-F140-9C14-26A2649A9C03}" type="presParOf" srcId="{489A2F65-6296-064D-8085-28C6BDF3B002}" destId="{9CDFFB20-12A0-2E40-B482-1630ECFD99E0}" srcOrd="5" destOrd="0" presId="urn:microsoft.com/office/officeart/2005/8/layout/hierarchy3"/>
    <dgm:cxn modelId="{BEFBB01F-C6DE-A249-928B-0FD57F5CEA65}" type="presParOf" srcId="{489A2F65-6296-064D-8085-28C6BDF3B002}" destId="{89A96C46-6B5F-DB42-9772-EAAEE282EDAE}" srcOrd="6" destOrd="0" presId="urn:microsoft.com/office/officeart/2005/8/layout/hierarchy3"/>
    <dgm:cxn modelId="{BFE71437-6AF2-1343-A85D-DA8285101735}" type="presParOf" srcId="{489A2F65-6296-064D-8085-28C6BDF3B002}" destId="{C1FE451C-0DD7-844F-A8C5-212BC144E82A}" srcOrd="7" destOrd="0" presId="urn:microsoft.com/office/officeart/2005/8/layout/hierarchy3"/>
    <dgm:cxn modelId="{433FFB77-2B09-FA47-A81A-3F1920C9EDBD}" type="presParOf" srcId="{070DE7F0-A603-CD4F-A3BE-7E363A0ED4FA}" destId="{16564D9E-2EA2-CE4A-B572-49760CF6700F}" srcOrd="5" destOrd="0" presId="urn:microsoft.com/office/officeart/2005/8/layout/hierarchy3"/>
    <dgm:cxn modelId="{7EC87DF8-E9FD-BF4E-9239-EA099103651F}" type="presParOf" srcId="{16564D9E-2EA2-CE4A-B572-49760CF6700F}" destId="{2FDC4863-113B-1942-AE0C-392F2D52D256}" srcOrd="0" destOrd="0" presId="urn:microsoft.com/office/officeart/2005/8/layout/hierarchy3"/>
    <dgm:cxn modelId="{83B646E2-1DC5-9A4D-9955-4D5310BF1D62}" type="presParOf" srcId="{2FDC4863-113B-1942-AE0C-392F2D52D256}" destId="{7B7CB193-A965-8647-847E-E0457BF05ADD}" srcOrd="0" destOrd="0" presId="urn:microsoft.com/office/officeart/2005/8/layout/hierarchy3"/>
    <dgm:cxn modelId="{3EC9F18E-6DF0-0B41-A2D3-9E3D2A239CC9}" type="presParOf" srcId="{2FDC4863-113B-1942-AE0C-392F2D52D256}" destId="{8EE86F84-07E4-8A48-B1F1-D5AD08B4F35F}" srcOrd="1" destOrd="0" presId="urn:microsoft.com/office/officeart/2005/8/layout/hierarchy3"/>
    <dgm:cxn modelId="{E4E98B40-2C42-074B-A875-0E6EA23C3A71}" type="presParOf" srcId="{16564D9E-2EA2-CE4A-B572-49760CF6700F}" destId="{109476AB-583B-D84B-A48B-4B760443A7AE}" srcOrd="1" destOrd="0" presId="urn:microsoft.com/office/officeart/2005/8/layout/hierarchy3"/>
    <dgm:cxn modelId="{BB53618E-B5F4-7542-8442-E418C4AEBBC5}" type="presParOf" srcId="{109476AB-583B-D84B-A48B-4B760443A7AE}" destId="{E034B8F0-AA26-754B-80FA-AAE542306F85}" srcOrd="0" destOrd="0" presId="urn:microsoft.com/office/officeart/2005/8/layout/hierarchy3"/>
    <dgm:cxn modelId="{E01303DD-2EBC-0944-A978-3FC521D1E3A2}" type="presParOf" srcId="{109476AB-583B-D84B-A48B-4B760443A7AE}" destId="{D95308FE-1288-DD4D-8869-4F87BBA4BF18}" srcOrd="1" destOrd="0" presId="urn:microsoft.com/office/officeart/2005/8/layout/hierarchy3"/>
    <dgm:cxn modelId="{08F733D3-71C2-D440-A607-2F3FFC736D68}" type="presParOf" srcId="{109476AB-583B-D84B-A48B-4B760443A7AE}" destId="{BE288EAE-FE47-E443-9800-EEC44772B30A}" srcOrd="2" destOrd="0" presId="urn:microsoft.com/office/officeart/2005/8/layout/hierarchy3"/>
    <dgm:cxn modelId="{8B38F47D-0A0E-964A-9B5C-4805525C8E72}" type="presParOf" srcId="{109476AB-583B-D84B-A48B-4B760443A7AE}" destId="{14ED2EEC-DD12-C94E-AE6B-3A4E211268BD}" srcOrd="3" destOrd="0" presId="urn:microsoft.com/office/officeart/2005/8/layout/hierarchy3"/>
    <dgm:cxn modelId="{C5E8F20B-1286-0143-BE28-ACA1B13413AF}" type="presParOf" srcId="{109476AB-583B-D84B-A48B-4B760443A7AE}" destId="{0B55A1DD-AF49-9A42-81FD-63609E0FD8EC}" srcOrd="4" destOrd="0" presId="urn:microsoft.com/office/officeart/2005/8/layout/hierarchy3"/>
    <dgm:cxn modelId="{0AABF422-5188-6B4F-B6EB-FE2D7136904B}" type="presParOf" srcId="{109476AB-583B-D84B-A48B-4B760443A7AE}" destId="{93FDF5E5-4667-6D49-8B0E-0D543F35AAF6}" srcOrd="5" destOrd="0" presId="urn:microsoft.com/office/officeart/2005/8/layout/hierarchy3"/>
    <dgm:cxn modelId="{2C8146C6-D878-A74D-8295-B7E4B26D21B0}" type="presParOf" srcId="{070DE7F0-A603-CD4F-A3BE-7E363A0ED4FA}" destId="{F523FE84-C155-9342-8038-D24C40FA536F}" srcOrd="6" destOrd="0" presId="urn:microsoft.com/office/officeart/2005/8/layout/hierarchy3"/>
    <dgm:cxn modelId="{24E5659C-C4BB-764A-A0B0-3E41D02C2119}" type="presParOf" srcId="{F523FE84-C155-9342-8038-D24C40FA536F}" destId="{2BBA1376-E516-0B47-804B-5013A4B12598}" srcOrd="0" destOrd="0" presId="urn:microsoft.com/office/officeart/2005/8/layout/hierarchy3"/>
    <dgm:cxn modelId="{27BE8239-80F6-5A47-9C26-BD45E1FFE0EC}" type="presParOf" srcId="{2BBA1376-E516-0B47-804B-5013A4B12598}" destId="{4CCEE535-8FA8-9045-8F45-432FDBB7A18F}" srcOrd="0" destOrd="0" presId="urn:microsoft.com/office/officeart/2005/8/layout/hierarchy3"/>
    <dgm:cxn modelId="{68753C31-12FE-1B41-9650-70B114B1EC85}" type="presParOf" srcId="{2BBA1376-E516-0B47-804B-5013A4B12598}" destId="{210706D0-D530-9743-81BA-FD2D82AD0386}" srcOrd="1" destOrd="0" presId="urn:microsoft.com/office/officeart/2005/8/layout/hierarchy3"/>
    <dgm:cxn modelId="{BB403772-704E-2A43-998D-5FE5EE58282E}" type="presParOf" srcId="{F523FE84-C155-9342-8038-D24C40FA536F}" destId="{99A61C65-68E4-DF46-BB5C-B655CB3E4218}" srcOrd="1" destOrd="0" presId="urn:microsoft.com/office/officeart/2005/8/layout/hierarchy3"/>
    <dgm:cxn modelId="{51899740-3730-EF46-9249-B377DCCCE404}" type="presParOf" srcId="{99A61C65-68E4-DF46-BB5C-B655CB3E4218}" destId="{A87A083A-099A-C045-A24B-82452CFDC930}" srcOrd="0" destOrd="0" presId="urn:microsoft.com/office/officeart/2005/8/layout/hierarchy3"/>
    <dgm:cxn modelId="{6427AE40-4725-1147-A085-A8FEA855A4C8}" type="presParOf" srcId="{99A61C65-68E4-DF46-BB5C-B655CB3E4218}" destId="{D320E919-5FE3-E845-A105-33ACAF1EDD67}" srcOrd="1" destOrd="0" presId="urn:microsoft.com/office/officeart/2005/8/layout/hierarchy3"/>
    <dgm:cxn modelId="{E2B08812-9986-7840-A8D4-BFD6A0065A46}" type="presParOf" srcId="{99A61C65-68E4-DF46-BB5C-B655CB3E4218}" destId="{05706CD7-C796-1F4D-A6B1-1EE63B434392}" srcOrd="2" destOrd="0" presId="urn:microsoft.com/office/officeart/2005/8/layout/hierarchy3"/>
    <dgm:cxn modelId="{933AF7B1-2572-D94E-AA66-649434965376}" type="presParOf" srcId="{99A61C65-68E4-DF46-BB5C-B655CB3E4218}" destId="{55D39100-197B-8847-97E7-42838E8B294C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A5AD-48CE-0043-9F0D-A959C285B54B}" type="datetimeFigureOut">
              <a:rPr lang="en-US" smtClean="0"/>
              <a:t>7/26/12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87F6-D845-714F-84AD-AEEEE745C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6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7/26/12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16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5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91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416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72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EF55EC-1562-554C-A8DB-1D9E49C1A4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>
          <a:xfrm>
            <a:off x="666262" y="4343400"/>
            <a:ext cx="54864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155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2874BA-CFA2-F648-BAC0-8360AB4FDB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91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5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t>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A373B-3382-044D-B30C-ACBF6BE855C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5000B9-7AD8-0E4B-87A6-8F0129A504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40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4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7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athitrust.org/" TargetMode="External"/><Relationship Id="rId3" Type="http://schemas.openxmlformats.org/officeDocument/2006/relationships/image" Target="../media/image2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655192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82713" y="1752600"/>
            <a:ext cx="6351587" cy="2171700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4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38" y="4394200"/>
            <a:ext cx="1376362" cy="1296988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00" y="2009774"/>
            <a:ext cx="5634038" cy="162242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3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0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7/26/12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110557"/>
            <a:ext cx="6776238" cy="1186689"/>
          </a:xfrm>
        </p:spPr>
        <p:txBody>
          <a:bodyPr>
            <a:normAutofit/>
          </a:bodyPr>
          <a:lstStyle/>
          <a:p>
            <a:r>
              <a:rPr lang="en-US" dirty="0" err="1" smtClean="0"/>
              <a:t>HathiTrust</a:t>
            </a:r>
            <a:r>
              <a:rPr lang="en-US" dirty="0" smtClean="0"/>
              <a:t>: On TRAC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3951852"/>
            <a:ext cx="7007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ICPSR Applied Data Science</a:t>
            </a:r>
          </a:p>
          <a:p>
            <a:pPr algn="ctr"/>
            <a:r>
              <a:rPr lang="en-US" dirty="0" smtClean="0"/>
              <a:t>Repository Requirements and Assessment: </a:t>
            </a:r>
            <a:r>
              <a:rPr lang="en-US" dirty="0" err="1" smtClean="0"/>
              <a:t>HathiTrust</a:t>
            </a:r>
            <a:endParaRPr lang="en-US" dirty="0" smtClean="0"/>
          </a:p>
          <a:p>
            <a:pPr algn="ctr"/>
            <a:r>
              <a:rPr lang="en-US" dirty="0" smtClean="0"/>
              <a:t>July 26, 2012</a:t>
            </a:r>
          </a:p>
          <a:p>
            <a:pPr algn="ctr"/>
            <a:r>
              <a:rPr lang="en-US" dirty="0" smtClean="0"/>
              <a:t>Jeremy York, Project Librarian, </a:t>
            </a:r>
            <a:r>
              <a:rPr lang="en-US" dirty="0" err="1" smtClean="0"/>
              <a:t>HathiTrust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Trusted Digital Repositories (OCLC, RLG) 2002</a:t>
            </a:r>
          </a:p>
          <a:p>
            <a:pPr lvl="1"/>
            <a:r>
              <a:rPr lang="en-US" dirty="0" smtClean="0"/>
              <a:t>A framework of attributes and responsibilities</a:t>
            </a:r>
          </a:p>
          <a:p>
            <a:pPr lvl="1"/>
            <a:r>
              <a:rPr lang="en-US" dirty="0" smtClean="0"/>
              <a:t>One of recommend items was process for certifying digital repositories</a:t>
            </a:r>
          </a:p>
          <a:p>
            <a:r>
              <a:rPr lang="en-US" dirty="0" smtClean="0"/>
              <a:t>TRAC (RLG, NARA) 2007</a:t>
            </a:r>
          </a:p>
          <a:p>
            <a:pPr lvl="1"/>
            <a:r>
              <a:rPr lang="en-US" dirty="0" smtClean="0"/>
              <a:t>CRL, </a:t>
            </a:r>
            <a:r>
              <a:rPr lang="en-US" dirty="0" err="1" smtClean="0"/>
              <a:t>nestor</a:t>
            </a:r>
            <a:r>
              <a:rPr lang="en-US" dirty="0" smtClean="0"/>
              <a:t>, DCC, National Library of Australia</a:t>
            </a:r>
          </a:p>
          <a:p>
            <a:r>
              <a:rPr lang="en-US" dirty="0" smtClean="0"/>
              <a:t>Administered by CRL in US</a:t>
            </a:r>
          </a:p>
        </p:txBody>
      </p:sp>
    </p:spTree>
    <p:extLst>
      <p:ext uri="{BB962C8B-B14F-4D97-AF65-F5344CB8AC3E}">
        <p14:creationId xmlns:p14="http://schemas.microsoft.com/office/powerpoint/2010/main" val="14143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Audit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Guided by criteria included in TRAC, as well as other metrics developed by CRL</a:t>
            </a:r>
          </a:p>
          <a:p>
            <a:r>
              <a:rPr lang="en-US" dirty="0" err="1" smtClean="0"/>
              <a:t>HathiTrust’s</a:t>
            </a:r>
            <a:r>
              <a:rPr lang="en-US" dirty="0" smtClean="0"/>
              <a:t> practices </a:t>
            </a:r>
            <a:r>
              <a:rPr lang="en-US" dirty="0"/>
              <a:t>are sound…appropriate to the content being archived and the general needs of the CRL community. </a:t>
            </a:r>
          </a:p>
        </p:txBody>
      </p:sp>
    </p:spTree>
    <p:extLst>
      <p:ext uri="{BB962C8B-B14F-4D97-AF65-F5344CB8AC3E}">
        <p14:creationId xmlns:p14="http://schemas.microsoft.com/office/powerpoint/2010/main" val="106878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</a:t>
            </a:r>
          </a:p>
          <a:p>
            <a:pPr lvl="1"/>
            <a:r>
              <a:rPr lang="en-US" dirty="0" smtClean="0"/>
              <a:t>Data gathering: November 2009 - December 2010</a:t>
            </a:r>
          </a:p>
          <a:p>
            <a:pPr lvl="1"/>
            <a:r>
              <a:rPr lang="en-US" dirty="0" smtClean="0"/>
              <a:t>Site visit May 2010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Question by email, documentation</a:t>
            </a:r>
          </a:p>
          <a:p>
            <a:pPr lvl="1"/>
            <a:r>
              <a:rPr lang="en-US" dirty="0" smtClean="0"/>
              <a:t>Phone conversations</a:t>
            </a:r>
          </a:p>
          <a:p>
            <a:pPr lvl="1"/>
            <a:r>
              <a:rPr lang="en-US" dirty="0" smtClean="0"/>
              <a:t>Staff: Project Librarian, Digital Preservation Library, 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56940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we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Developmental </a:t>
            </a:r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Changing, growing</a:t>
            </a:r>
            <a:endParaRPr lang="en-US" dirty="0"/>
          </a:p>
          <a:p>
            <a:r>
              <a:rPr lang="en-US" dirty="0"/>
              <a:t>Core pieces in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36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Organizational Infrastructure (2)</a:t>
            </a:r>
          </a:p>
          <a:p>
            <a:pPr lvl="1"/>
            <a:r>
              <a:rPr lang="en-US" dirty="0" smtClean="0"/>
              <a:t>Mission statement, succession plan, staff, assessment, accountability, business plan, agreements</a:t>
            </a:r>
          </a:p>
          <a:p>
            <a:r>
              <a:rPr lang="en-US" dirty="0" smtClean="0"/>
              <a:t>Digital Object Management (3)</a:t>
            </a:r>
          </a:p>
          <a:p>
            <a:pPr lvl="1"/>
            <a:r>
              <a:rPr lang="en-US" dirty="0" smtClean="0"/>
              <a:t>Properties preserved, SIP, AIP, validation, naming conventions, identifiers, understandability, preservation strategies, logging, access policies</a:t>
            </a:r>
          </a:p>
          <a:p>
            <a:r>
              <a:rPr lang="en-US" dirty="0" smtClean="0"/>
              <a:t>Technologies Technical Infrastructure Security (4)</a:t>
            </a:r>
          </a:p>
          <a:p>
            <a:pPr lvl="1"/>
            <a:r>
              <a:rPr lang="en-US" dirty="0" smtClean="0"/>
              <a:t>Hardware, software, error-handling, change management, security, staff roles, disaster preparedness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12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Staff/Organization</a:t>
            </a:r>
          </a:p>
          <a:p>
            <a:r>
              <a:rPr lang="en-US" dirty="0"/>
              <a:t>Rights and ownership of </a:t>
            </a:r>
            <a:r>
              <a:rPr lang="en-US" dirty="0" err="1"/>
              <a:t>HathiTrust</a:t>
            </a:r>
            <a:r>
              <a:rPr lang="en-US" dirty="0"/>
              <a:t> enterprise assets</a:t>
            </a:r>
          </a:p>
          <a:p>
            <a:r>
              <a:rPr lang="en-US" dirty="0"/>
              <a:t>Succession plan</a:t>
            </a:r>
          </a:p>
          <a:p>
            <a:r>
              <a:rPr lang="en-US" dirty="0"/>
              <a:t>Clarify and strengthen quality assurance and print archiving components of </a:t>
            </a:r>
            <a:r>
              <a:rPr lang="en-US" dirty="0" err="1"/>
              <a:t>HathiTrust</a:t>
            </a:r>
            <a:r>
              <a:rPr lang="en-US" dirty="0"/>
              <a:t>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55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16200000">
            <a:off x="6331855" y="1389589"/>
            <a:ext cx="470113" cy="3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Oval 16"/>
          <p:cNvSpPr/>
          <p:nvPr/>
        </p:nvSpPr>
        <p:spPr>
          <a:xfrm>
            <a:off x="379125" y="6009644"/>
            <a:ext cx="8485076" cy="691068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HathiTrust</a:t>
            </a:r>
          </a:p>
        </p:txBody>
      </p:sp>
      <p:sp>
        <p:nvSpPr>
          <p:cNvPr id="9" name="Left Arrow 8"/>
          <p:cNvSpPr/>
          <p:nvPr/>
        </p:nvSpPr>
        <p:spPr>
          <a:xfrm rot="16200000">
            <a:off x="2250652" y="1389591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Left Arrow 10"/>
          <p:cNvSpPr/>
          <p:nvPr/>
        </p:nvSpPr>
        <p:spPr>
          <a:xfrm rot="1314328">
            <a:off x="4401045" y="561727"/>
            <a:ext cx="440812" cy="20916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0"/>
          <p:cNvSpPr/>
          <p:nvPr/>
        </p:nvSpPr>
        <p:spPr>
          <a:xfrm>
            <a:off x="4959741" y="417062"/>
            <a:ext cx="3426958" cy="4929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 smtClean="0"/>
              <a:t>Strategic Advisory Board</a:t>
            </a:r>
            <a:endParaRPr lang="en-US" dirty="0"/>
          </a:p>
        </p:txBody>
      </p:sp>
      <p:sp>
        <p:nvSpPr>
          <p:cNvPr id="16391" name="TextBox 19"/>
          <p:cNvSpPr txBox="1">
            <a:spLocks noChangeArrowheads="1"/>
          </p:cNvSpPr>
          <p:nvPr/>
        </p:nvSpPr>
        <p:spPr bwMode="auto">
          <a:xfrm>
            <a:off x="649614" y="712457"/>
            <a:ext cx="3770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Budget/Finances Decision-making</a:t>
            </a:r>
            <a:endParaRPr lang="en-US" sz="2000" dirty="0"/>
          </a:p>
        </p:txBody>
      </p: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4998167" y="879813"/>
            <a:ext cx="3903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/>
              <a:t>Guidance on Policy, </a:t>
            </a:r>
            <a:r>
              <a:rPr lang="en-US" sz="2000" dirty="0" smtClean="0"/>
              <a:t>Planning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1437261" y="4048497"/>
            <a:ext cx="6296869" cy="1421839"/>
          </a:xfrm>
          <a:prstGeom prst="round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endParaRPr lang="en-US" sz="600" dirty="0" smtClean="0">
              <a:solidFill>
                <a:schemeClr val="bg1"/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Driven </a:t>
            </a:r>
            <a:r>
              <a:rPr lang="en-US" dirty="0">
                <a:solidFill>
                  <a:schemeClr val="bg1"/>
                </a:solidFill>
              </a:rPr>
              <a:t>by needs of </a:t>
            </a:r>
            <a:r>
              <a:rPr lang="en-US" dirty="0" smtClean="0">
                <a:solidFill>
                  <a:schemeClr val="bg1"/>
                </a:solidFill>
              </a:rPr>
              <a:t>institutions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Leverage </a:t>
            </a:r>
            <a:r>
              <a:rPr lang="en-US" dirty="0">
                <a:solidFill>
                  <a:schemeClr val="bg1"/>
                </a:solidFill>
              </a:rPr>
              <a:t>across the </a:t>
            </a:r>
            <a:r>
              <a:rPr lang="en-US" dirty="0" smtClean="0">
                <a:solidFill>
                  <a:schemeClr val="bg1"/>
                </a:solidFill>
              </a:rPr>
              <a:t>partnership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Projects</a:t>
            </a:r>
            <a:r>
              <a:rPr lang="en-US" dirty="0">
                <a:solidFill>
                  <a:schemeClr val="bg1"/>
                </a:solidFill>
              </a:rPr>
              <a:t>, G</a:t>
            </a:r>
            <a:r>
              <a:rPr lang="en-US" dirty="0" smtClean="0">
                <a:solidFill>
                  <a:schemeClr val="bg1"/>
                </a:solidFill>
              </a:rPr>
              <a:t>rant Work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Ingest Specifications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PageTurner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Bibliographic Data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ounded Rectangle 10"/>
          <p:cNvSpPr/>
          <p:nvPr/>
        </p:nvSpPr>
        <p:spPr>
          <a:xfrm>
            <a:off x="851765" y="249707"/>
            <a:ext cx="3426958" cy="4746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 smtClean="0"/>
              <a:t>Executive Committee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8818" y="1307804"/>
            <a:ext cx="2995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Collective Work: Working Groups and Committees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9796" y="2263169"/>
            <a:ext cx="2331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Communications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 Support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26" name="Rounded Rectangle 10"/>
          <p:cNvSpPr/>
          <p:nvPr/>
        </p:nvSpPr>
        <p:spPr>
          <a:xfrm>
            <a:off x="1453800" y="2046569"/>
            <a:ext cx="2924139" cy="14410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r>
              <a:rPr lang="en-US" dirty="0"/>
              <a:t>	</a:t>
            </a:r>
            <a:r>
              <a:rPr lang="en-US" dirty="0" smtClean="0"/>
              <a:t>Operational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Communications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User Support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User </a:t>
            </a:r>
            <a:r>
              <a:rPr lang="en-US" dirty="0" smtClean="0"/>
              <a:t>Experience</a:t>
            </a:r>
          </a:p>
        </p:txBody>
      </p:sp>
      <p:sp>
        <p:nvSpPr>
          <p:cNvPr id="27" name="Rounded Rectangle 10"/>
          <p:cNvSpPr/>
          <p:nvPr/>
        </p:nvSpPr>
        <p:spPr>
          <a:xfrm>
            <a:off x="4884427" y="2045359"/>
            <a:ext cx="2849703" cy="14181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lvl="1"/>
            <a:r>
              <a:rPr lang="en-US" dirty="0"/>
              <a:t>Strategic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Collections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Discovery Interface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Full-text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0272" y="3648387"/>
            <a:ext cx="195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Distributed </a:t>
            </a:r>
            <a:r>
              <a:rPr lang="en-US" sz="2000" dirty="0" smtClean="0">
                <a:solidFill>
                  <a:srgbClr val="404040"/>
                </a:solidFill>
              </a:rPr>
              <a:t>work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 rot="8110184">
            <a:off x="943986" y="5591482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Left Arrow 29"/>
          <p:cNvSpPr/>
          <p:nvPr/>
        </p:nvSpPr>
        <p:spPr>
          <a:xfrm rot="2496410">
            <a:off x="7835562" y="5572525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09782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03200" y="3581400"/>
          <a:ext cx="8737600" cy="326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84200" y="1346200"/>
            <a:ext cx="8064500" cy="12700"/>
          </a:xfrm>
          <a:prstGeom prst="line">
            <a:avLst/>
          </a:prstGeom>
          <a:ln w="730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743200" y="260350"/>
            <a:ext cx="2489200" cy="32639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03200" y="361950"/>
          <a:ext cx="87376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69900" y="5149850"/>
            <a:ext cx="266700" cy="1905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2710" name="TextBox 11"/>
          <p:cNvSpPr txBox="1">
            <a:spLocks noChangeArrowheads="1"/>
          </p:cNvSpPr>
          <p:nvPr/>
        </p:nvSpPr>
        <p:spPr bwMode="auto">
          <a:xfrm>
            <a:off x="736600" y="5073650"/>
            <a:ext cx="10795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100"/>
              <a:t>Financial contributions </a:t>
            </a:r>
            <a:r>
              <a:rPr lang="en-US" sz="1100">
                <a:solidFill>
                  <a:srgbClr val="000000"/>
                </a:solidFill>
              </a:rPr>
              <a:t>of partners</a:t>
            </a:r>
          </a:p>
        </p:txBody>
      </p:sp>
      <p:sp>
        <p:nvSpPr>
          <p:cNvPr id="72711" name="TextBox 16"/>
          <p:cNvSpPr txBox="1">
            <a:spLocks noChangeArrowheads="1"/>
          </p:cNvSpPr>
          <p:nvPr/>
        </p:nvSpPr>
        <p:spPr bwMode="auto">
          <a:xfrm>
            <a:off x="3781425" y="5149850"/>
            <a:ext cx="2901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HathiTrust Functional Framework</a:t>
            </a:r>
          </a:p>
        </p:txBody>
      </p:sp>
    </p:spTree>
    <p:extLst>
      <p:ext uri="{BB962C8B-B14F-4D97-AF65-F5344CB8AC3E}">
        <p14:creationId xmlns:p14="http://schemas.microsoft.com/office/powerpoint/2010/main" val="160930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Issues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Rights </a:t>
            </a:r>
            <a:r>
              <a:rPr lang="en-US" dirty="0"/>
              <a:t>and ownership of </a:t>
            </a:r>
            <a:r>
              <a:rPr lang="en-US" dirty="0" err="1"/>
              <a:t>HathiTrust</a:t>
            </a:r>
            <a:r>
              <a:rPr lang="en-US" dirty="0"/>
              <a:t> enterprise assets</a:t>
            </a:r>
          </a:p>
          <a:p>
            <a:r>
              <a:rPr lang="en-US" dirty="0"/>
              <a:t>Succession plan</a:t>
            </a:r>
          </a:p>
          <a:p>
            <a:r>
              <a:rPr lang="en-US" dirty="0"/>
              <a:t>Clarify and strengthen quality assurance and print archiving components of </a:t>
            </a:r>
            <a:r>
              <a:rPr lang="en-US" dirty="0" err="1"/>
              <a:t>HathiTrust</a:t>
            </a:r>
            <a:r>
              <a:rPr lang="en-US" dirty="0"/>
              <a:t>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173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Recovery</a:t>
            </a:r>
          </a:p>
          <a:p>
            <a:r>
              <a:rPr lang="en-US" dirty="0" smtClean="0"/>
              <a:t>Change Management</a:t>
            </a:r>
          </a:p>
          <a:p>
            <a:pPr lvl="1"/>
            <a:r>
              <a:rPr lang="en-US" dirty="0" smtClean="0"/>
              <a:t>Moving to new formats: image, audio, born-digital</a:t>
            </a:r>
          </a:p>
          <a:p>
            <a:r>
              <a:rPr lang="en-US" dirty="0" smtClean="0"/>
              <a:t>Governance</a:t>
            </a:r>
          </a:p>
          <a:p>
            <a:r>
              <a:rPr lang="en-US" dirty="0" smtClean="0"/>
              <a:t>Certification updates</a:t>
            </a:r>
          </a:p>
        </p:txBody>
      </p:sp>
    </p:spTree>
    <p:extLst>
      <p:ext uri="{BB962C8B-B14F-4D97-AF65-F5344CB8AC3E}">
        <p14:creationId xmlns:p14="http://schemas.microsoft.com/office/powerpoint/2010/main" val="63288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1"/>
          </p:nvPr>
        </p:nvSpPr>
        <p:spPr>
          <a:xfrm>
            <a:off x="611120" y="1649413"/>
            <a:ext cx="2294177" cy="491966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Columbia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Indiana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Johns Hopkins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spcBef>
                <a:spcPts val="0"/>
              </a:spcBef>
              <a:buNone/>
            </a:pPr>
            <a:r>
              <a:rPr lang="en-US" sz="13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3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r>
              <a:rPr lang="en-US" sz="13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spcBef>
                <a:spcPts val="0"/>
              </a:spcBef>
              <a:buFont typeface="Arial" charset="0"/>
              <a:buNone/>
            </a:pPr>
            <a:endParaRPr lang="en-US" sz="1300" dirty="0" smtClean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229055" y="1618461"/>
            <a:ext cx="2393950" cy="49196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Texas A&amp;M University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2000" dirty="0" smtClean="0">
              <a:latin typeface="Calibri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630169"/>
            <a:ext cx="2495550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Connecticut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Florida</a:t>
            </a:r>
            <a:endParaRPr lang="en-US" sz="13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Illinois at Chicago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Iowa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Utah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r>
              <a:rPr lang="en-US" sz="13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r>
              <a:rPr lang="en-US" sz="13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300" dirty="0" smtClean="0">
              <a:latin typeface="Arial" charset="0"/>
              <a:cs typeface="Arial" charset="0"/>
            </a:endParaRPr>
          </a:p>
          <a:p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610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3"/>
          <p:cNvSpPr>
            <a:spLocks noGrp="1"/>
          </p:cNvSpPr>
          <p:nvPr>
            <p:ph type="ctrTitle"/>
          </p:nvPr>
        </p:nvSpPr>
        <p:spPr>
          <a:xfrm>
            <a:off x="1739900" y="2009775"/>
            <a:ext cx="5634038" cy="1622425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Thank you very much!</a:t>
            </a:r>
          </a:p>
        </p:txBody>
      </p:sp>
    </p:spTree>
    <p:extLst>
      <p:ext uri="{BB962C8B-B14F-4D97-AF65-F5344CB8AC3E}">
        <p14:creationId xmlns:p14="http://schemas.microsoft.com/office/powerpoint/2010/main" val="400577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10.4 million volumes</a:t>
            </a:r>
            <a:endParaRPr lang="en-US" dirty="0"/>
          </a:p>
          <a:p>
            <a:pPr lvl="1"/>
            <a:r>
              <a:rPr lang="en-US" dirty="0" smtClean="0"/>
              <a:t>5.5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270,000+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3.1 public domain volumes (~30%)</a:t>
            </a:r>
          </a:p>
        </p:txBody>
      </p:sp>
    </p:spTree>
    <p:extLst>
      <p:ext uri="{BB962C8B-B14F-4D97-AF65-F5344CB8AC3E}">
        <p14:creationId xmlns:p14="http://schemas.microsoft.com/office/powerpoint/2010/main" val="4560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99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1239838" y="2138363"/>
            <a:ext cx="2743200" cy="2743200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11438" y="2138363"/>
            <a:ext cx="4648200" cy="2743200"/>
            <a:chOff x="1371600" y="0"/>
            <a:chExt cx="4648200" cy="2743200"/>
          </a:xfrm>
        </p:grpSpPr>
        <p:sp>
          <p:nvSpPr>
            <p:cNvPr id="19" name="Rectangle 18"/>
            <p:cNvSpPr/>
            <p:nvPr/>
          </p:nvSpPr>
          <p:spPr>
            <a:xfrm>
              <a:off x="1371600" y="0"/>
              <a:ext cx="4648200" cy="2743200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371600" y="0"/>
              <a:ext cx="4648200" cy="822325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dirty="0" smtClean="0"/>
                <a:t>Universal Library</a:t>
              </a:r>
              <a:endParaRPr lang="en-US" sz="2800" dirty="0"/>
            </a:p>
          </p:txBody>
        </p:sp>
      </p:grpSp>
      <p:sp>
        <p:nvSpPr>
          <p:cNvPr id="11" name="Pie 10"/>
          <p:cNvSpPr/>
          <p:nvPr/>
        </p:nvSpPr>
        <p:spPr>
          <a:xfrm>
            <a:off x="1719263" y="2962275"/>
            <a:ext cx="1782762" cy="1782763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611438" y="2962275"/>
            <a:ext cx="4648200" cy="1782763"/>
            <a:chOff x="1371600" y="822961"/>
            <a:chExt cx="4648200" cy="1783078"/>
          </a:xfrm>
        </p:grpSpPr>
        <p:sp>
          <p:nvSpPr>
            <p:cNvPr id="17" name="Rectangle 16"/>
            <p:cNvSpPr/>
            <p:nvPr/>
          </p:nvSpPr>
          <p:spPr>
            <a:xfrm>
              <a:off x="1371600" y="822961"/>
              <a:ext cx="4648200" cy="1783078"/>
            </a:xfrm>
            <a:prstGeom prst="rect">
              <a:avLst/>
            </a:prstGeom>
            <a:ln>
              <a:solidFill>
                <a:srgbClr val="D05117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371600" y="822961"/>
              <a:ext cx="4648200" cy="8224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Common Goal</a:t>
              </a:r>
            </a:p>
          </p:txBody>
        </p:sp>
      </p:grpSp>
      <p:sp>
        <p:nvSpPr>
          <p:cNvPr id="13" name="Pie 12"/>
          <p:cNvSpPr/>
          <p:nvPr/>
        </p:nvSpPr>
        <p:spPr>
          <a:xfrm>
            <a:off x="2200275" y="3784600"/>
            <a:ext cx="822325" cy="822325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D06C1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611438" y="3784600"/>
            <a:ext cx="4648200" cy="822325"/>
            <a:chOff x="1371600" y="1645920"/>
            <a:chExt cx="4648200" cy="822959"/>
          </a:xfrm>
        </p:grpSpPr>
        <p:sp>
          <p:nvSpPr>
            <p:cNvPr id="15" name="Rectangle 14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1371600" y="1645920"/>
              <a:ext cx="4648200" cy="822959"/>
            </a:xfrm>
            <a:prstGeom prst="rect">
              <a:avLst/>
            </a:prstGeom>
            <a:ln>
              <a:solidFill>
                <a:srgbClr val="E25B1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7630" tIns="87630" rIns="87630" bIns="8763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dirty="0"/>
                <a:t>Single Entity, Many Partners</a:t>
              </a:r>
            </a:p>
          </p:txBody>
        </p:sp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HathiTrust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81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Collections and Collaboration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000" dirty="0"/>
              <a:t>Comprehensive </a:t>
            </a:r>
            <a:r>
              <a:rPr lang="en-US" sz="3000" dirty="0" smtClean="0"/>
              <a:t>collection</a:t>
            </a:r>
          </a:p>
          <a:p>
            <a:pPr lvl="1">
              <a:buFont typeface="Lucida Grande"/>
              <a:buChar char="-"/>
              <a:defRPr/>
            </a:pPr>
            <a:r>
              <a:rPr lang="en-US" sz="2600" dirty="0" smtClean="0"/>
              <a:t>Preservation…with Access</a:t>
            </a:r>
          </a:p>
          <a:p>
            <a:pPr>
              <a:defRPr/>
            </a:pPr>
            <a:r>
              <a:rPr lang="en-US" sz="3000" dirty="0" smtClean="0"/>
              <a:t>Shared strategies</a:t>
            </a:r>
            <a:endParaRPr lang="en-US" sz="2600" dirty="0"/>
          </a:p>
          <a:p>
            <a:pPr>
              <a:defRPr/>
            </a:pPr>
            <a:r>
              <a:rPr lang="en-US" sz="3000" dirty="0" smtClean="0"/>
              <a:t>Public </a:t>
            </a:r>
            <a:r>
              <a:rPr lang="en-US" sz="3000" dirty="0"/>
              <a:t>Good</a:t>
            </a:r>
          </a:p>
          <a:p>
            <a:pPr>
              <a:buNone/>
            </a:pP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Long-term preservation</a:t>
            </a:r>
          </a:p>
          <a:p>
            <a:pPr lvl="1"/>
            <a:r>
              <a:rPr lang="en-US" dirty="0" smtClean="0"/>
              <a:t>Bit-level and migration</a:t>
            </a:r>
            <a:endParaRPr lang="en-US" dirty="0"/>
          </a:p>
          <a:p>
            <a:r>
              <a:rPr lang="en-US" dirty="0" smtClean="0"/>
              <a:t>Bibliographic </a:t>
            </a:r>
            <a:r>
              <a:rPr lang="en-US" dirty="0"/>
              <a:t>search</a:t>
            </a:r>
          </a:p>
          <a:p>
            <a:r>
              <a:rPr lang="en-US" dirty="0"/>
              <a:t>Full-text search</a:t>
            </a:r>
          </a:p>
          <a:p>
            <a:r>
              <a:rPr lang="en-US" dirty="0" smtClean="0"/>
              <a:t>Reading and download capabilities</a:t>
            </a:r>
          </a:p>
          <a:p>
            <a:r>
              <a:rPr lang="en-US" dirty="0" smtClean="0"/>
              <a:t>Print on demand</a:t>
            </a:r>
          </a:p>
          <a:p>
            <a:r>
              <a:rPr lang="en-US" dirty="0" smtClean="0"/>
              <a:t>Collections</a:t>
            </a:r>
          </a:p>
          <a:p>
            <a:r>
              <a:rPr lang="en-US" dirty="0" smtClean="0"/>
              <a:t>Datasets, Research Center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12-member Board of Governors</a:t>
            </a:r>
          </a:p>
          <a:p>
            <a:pPr lvl="1"/>
            <a:r>
              <a:rPr lang="en-US" dirty="0" smtClean="0"/>
              <a:t>April 2012</a:t>
            </a:r>
          </a:p>
          <a:p>
            <a:r>
              <a:rPr lang="en-US" dirty="0" smtClean="0"/>
              <a:t>Manages budget and finances</a:t>
            </a:r>
          </a:p>
          <a:p>
            <a:r>
              <a:rPr lang="en-US" dirty="0" smtClean="0"/>
              <a:t>Budget separately held within the University of Michigan</a:t>
            </a:r>
          </a:p>
          <a:p>
            <a:r>
              <a:rPr lang="en-US" dirty="0" smtClean="0"/>
              <a:t>Strategic Advisory Board</a:t>
            </a:r>
          </a:p>
          <a:p>
            <a:r>
              <a:rPr lang="en-US" dirty="0" smtClean="0"/>
              <a:t>Working Groups and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9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</a:p>
          <a:p>
            <a:pPr lvl="1"/>
            <a:r>
              <a:rPr lang="en-US" dirty="0" smtClean="0"/>
              <a:t>Value Community Standards</a:t>
            </a:r>
          </a:p>
          <a:p>
            <a:pPr lvl="1"/>
            <a:r>
              <a:rPr lang="en-US" dirty="0" smtClean="0"/>
              <a:t>Accountability</a:t>
            </a:r>
            <a:r>
              <a:rPr lang="en-US" dirty="0"/>
              <a:t>, </a:t>
            </a:r>
            <a:r>
              <a:rPr lang="en-US" dirty="0" smtClean="0"/>
              <a:t>Openness, Transparency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esire to know how we were doing, and let the community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888</Words>
  <Application>Microsoft Macintosh PowerPoint</Application>
  <PresentationFormat>On-screen Show (4:3)</PresentationFormat>
  <Paragraphs>273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HathiTrust: On TRAC</vt:lpstr>
      <vt:lpstr>Partnership</vt:lpstr>
      <vt:lpstr>Digital Repository</vt:lpstr>
      <vt:lpstr>Mission </vt:lpstr>
      <vt:lpstr>HathiTrust</vt:lpstr>
      <vt:lpstr>Collections and Collaboration</vt:lpstr>
      <vt:lpstr>Services</vt:lpstr>
      <vt:lpstr>Governance</vt:lpstr>
      <vt:lpstr>CRL Audit</vt:lpstr>
      <vt:lpstr>What is TRAC</vt:lpstr>
      <vt:lpstr>CRL Audit (2)</vt:lpstr>
      <vt:lpstr>What was involved?</vt:lpstr>
      <vt:lpstr>Where we were</vt:lpstr>
      <vt:lpstr>Results</vt:lpstr>
      <vt:lpstr>Key Issues</vt:lpstr>
      <vt:lpstr>PowerPoint Presentation</vt:lpstr>
      <vt:lpstr>PowerPoint Presentation</vt:lpstr>
      <vt:lpstr>Key Issues (2)</vt:lpstr>
      <vt:lpstr>Future Work</vt:lpstr>
      <vt:lpstr>Thank you very much!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HathiTrust and How Can It Be Used? </dc:title>
  <dc:creator>jjyork</dc:creator>
  <cp:lastModifiedBy>jjyork</cp:lastModifiedBy>
  <cp:revision>108</cp:revision>
  <cp:lastPrinted>2012-07-26T18:19:29Z</cp:lastPrinted>
  <dcterms:created xsi:type="dcterms:W3CDTF">2012-03-08T23:05:54Z</dcterms:created>
  <dcterms:modified xsi:type="dcterms:W3CDTF">2012-07-26T19:09:11Z</dcterms:modified>
</cp:coreProperties>
</file>