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6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68"/>
  </p:notesMasterIdLst>
  <p:sldIdLst>
    <p:sldId id="258" r:id="rId3"/>
    <p:sldId id="620" r:id="rId4"/>
    <p:sldId id="466" r:id="rId5"/>
    <p:sldId id="491" r:id="rId6"/>
    <p:sldId id="467" r:id="rId7"/>
    <p:sldId id="468" r:id="rId8"/>
    <p:sldId id="590" r:id="rId9"/>
    <p:sldId id="598" r:id="rId10"/>
    <p:sldId id="597" r:id="rId11"/>
    <p:sldId id="458" r:id="rId12"/>
    <p:sldId id="459" r:id="rId13"/>
    <p:sldId id="455" r:id="rId14"/>
    <p:sldId id="456" r:id="rId15"/>
    <p:sldId id="461" r:id="rId16"/>
    <p:sldId id="600" r:id="rId17"/>
    <p:sldId id="565" r:id="rId18"/>
    <p:sldId id="563" r:id="rId19"/>
    <p:sldId id="601" r:id="rId20"/>
    <p:sldId id="505" r:id="rId21"/>
    <p:sldId id="506" r:id="rId22"/>
    <p:sldId id="507" r:id="rId23"/>
    <p:sldId id="568" r:id="rId24"/>
    <p:sldId id="569" r:id="rId25"/>
    <p:sldId id="499" r:id="rId26"/>
    <p:sldId id="500" r:id="rId27"/>
    <p:sldId id="501" r:id="rId28"/>
    <p:sldId id="509" r:id="rId29"/>
    <p:sldId id="602" r:id="rId30"/>
    <p:sldId id="603" r:id="rId31"/>
    <p:sldId id="604" r:id="rId32"/>
    <p:sldId id="572" r:id="rId33"/>
    <p:sldId id="573" r:id="rId34"/>
    <p:sldId id="574" r:id="rId35"/>
    <p:sldId id="575" r:id="rId36"/>
    <p:sldId id="576" r:id="rId37"/>
    <p:sldId id="577" r:id="rId38"/>
    <p:sldId id="557" r:id="rId39"/>
    <p:sldId id="559" r:id="rId40"/>
    <p:sldId id="605" r:id="rId41"/>
    <p:sldId id="533" r:id="rId42"/>
    <p:sldId id="534" r:id="rId43"/>
    <p:sldId id="535" r:id="rId44"/>
    <p:sldId id="549" r:id="rId45"/>
    <p:sldId id="553" r:id="rId46"/>
    <p:sldId id="607" r:id="rId47"/>
    <p:sldId id="606" r:id="rId48"/>
    <p:sldId id="609" r:id="rId49"/>
    <p:sldId id="621" r:id="rId50"/>
    <p:sldId id="522" r:id="rId51"/>
    <p:sldId id="610" r:id="rId52"/>
    <p:sldId id="518" r:id="rId53"/>
    <p:sldId id="611" r:id="rId54"/>
    <p:sldId id="612" r:id="rId55"/>
    <p:sldId id="613" r:id="rId56"/>
    <p:sldId id="511" r:id="rId57"/>
    <p:sldId id="512" r:id="rId58"/>
    <p:sldId id="615" r:id="rId59"/>
    <p:sldId id="453" r:id="rId60"/>
    <p:sldId id="451" r:id="rId61"/>
    <p:sldId id="614" r:id="rId62"/>
    <p:sldId id="289" r:id="rId63"/>
    <p:sldId id="616" r:id="rId64"/>
    <p:sldId id="617" r:id="rId65"/>
    <p:sldId id="618" r:id="rId66"/>
    <p:sldId id="619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4" autoAdjust="0"/>
    <p:restoredTop sz="71325" autoAdjust="0"/>
  </p:normalViewPr>
  <p:slideViewPr>
    <p:cSldViewPr snapToGrid="0" snapToObjects="1">
      <p:cViewPr varScale="1">
        <p:scale>
          <a:sx n="67" d="100"/>
          <a:sy n="67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208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Michigan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0.94</c:v>
                </c:pt>
                <c:pt idx="1">
                  <c:v>0.94</c:v>
                </c:pt>
                <c:pt idx="2">
                  <c:v>0.81</c:v>
                </c:pt>
                <c:pt idx="3">
                  <c:v>0.69</c:v>
                </c:pt>
                <c:pt idx="4">
                  <c:v>0.6</c:v>
                </c:pt>
                <c:pt idx="5">
                  <c:v>0.52</c:v>
                </c:pt>
                <c:pt idx="6">
                  <c:v>0.46</c:v>
                </c:pt>
                <c:pt idx="7">
                  <c:v>0.45</c:v>
                </c:pt>
                <c:pt idx="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California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2" formatCode="0%">
                  <c:v>0.13</c:v>
                </c:pt>
                <c:pt idx="3" formatCode="0%">
                  <c:v>0.21</c:v>
                </c:pt>
                <c:pt idx="4" formatCode="0%">
                  <c:v>0.26</c:v>
                </c:pt>
                <c:pt idx="5" formatCode="0%">
                  <c:v>0.28</c:v>
                </c:pt>
                <c:pt idx="6" formatCode="0%">
                  <c:v>0.32</c:v>
                </c:pt>
                <c:pt idx="7" formatCode="0%">
                  <c:v>0.33</c:v>
                </c:pt>
                <c:pt idx="8" formatCode="0%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Wisconsin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Cornell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5" formatCode="0%">
                  <c:v>0.03</c:v>
                </c:pt>
                <c:pt idx="6" formatCode="0%">
                  <c:v>0.04</c:v>
                </c:pt>
                <c:pt idx="7" formatCode="0%">
                  <c:v>0.04</c:v>
                </c:pt>
                <c:pt idx="8" formatCode="0%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NYPL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4" formatCode="0%">
                  <c:v>0.03</c:v>
                </c:pt>
                <c:pt idx="5" formatCode="0%">
                  <c:v>0.03</c:v>
                </c:pt>
                <c:pt idx="6" formatCode="0%">
                  <c:v>0.03</c:v>
                </c:pt>
                <c:pt idx="7" formatCode="0%">
                  <c:v>0.03</c:v>
                </c:pt>
                <c:pt idx="8" formatCode="0%">
                  <c:v>0.03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Princeton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5" formatCode="0%">
                  <c:v>0.03</c:v>
                </c:pt>
                <c:pt idx="6" formatCode="0%">
                  <c:v>0.03</c:v>
                </c:pt>
                <c:pt idx="7" formatCode="0%">
                  <c:v>0.03</c:v>
                </c:pt>
                <c:pt idx="8" formatCode="0%">
                  <c:v>0.02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Indiana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Sheet1!$B$8:$J$8</c:f>
              <c:numCache>
                <c:formatCode>General</c:formatCode>
                <c:ptCount val="9"/>
                <c:pt idx="2" formatCode="0%">
                  <c:v>0.0</c:v>
                </c:pt>
                <c:pt idx="3" formatCode="0%">
                  <c:v>0.03</c:v>
                </c:pt>
                <c:pt idx="4" formatCode="0%">
                  <c:v>0.03</c:v>
                </c:pt>
                <c:pt idx="5" formatCode="0%">
                  <c:v>0.02</c:v>
                </c:pt>
                <c:pt idx="6" formatCode="0%">
                  <c:v>0.02</c:v>
                </c:pt>
                <c:pt idx="7" formatCode="0%">
                  <c:v>0.02</c:v>
                </c:pt>
                <c:pt idx="8" formatCode="0%">
                  <c:v>0.02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Columbia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Sheet1!$B$9:$J$9</c:f>
              <c:numCache>
                <c:formatCode>General</c:formatCode>
                <c:ptCount val="9"/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Harvard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Sheet1!$B$10:$J$10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LoC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Madrid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Sheet1!$B$12:$J$12</c:f>
              <c:numCache>
                <c:formatCode>General</c:formatCode>
                <c:ptCount val="9"/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Minnesota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Sheet1!$B$13:$J$13</c:f>
              <c:numCache>
                <c:formatCode>General</c:formatCode>
                <c:ptCount val="9"/>
                <c:pt idx="3" formatCode="0%">
                  <c:v>0.01</c:v>
                </c:pt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Virginia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Sheet1!$B$14:$J$14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Chicago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Sheet1!$B$15:$J$15</c:f>
              <c:numCache>
                <c:formatCode>General</c:formatCode>
                <c:ptCount val="9"/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Duke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Sheet1!$B$16:$J$16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Illinois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Sheet1!$B$17:$J$17</c:f>
              <c:numCache>
                <c:formatCode>General</c:formatCode>
                <c:ptCount val="9"/>
                <c:pt idx="4" formatCode="0%">
                  <c:v>0.0</c:v>
                </c:pt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NCSU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Sheet1!$B$18:$J$18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Northwestern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Sheet1!$B$19:$J$19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Penn State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Sheet1!$B$20:$J$20</c:f>
              <c:numCache>
                <c:formatCode>General</c:formatCode>
                <c:ptCount val="9"/>
                <c:pt idx="3" formatCode="0%">
                  <c:v>0.0</c:v>
                </c:pt>
                <c:pt idx="4" formatCode="0%">
                  <c:v>0.0</c:v>
                </c:pt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Purdue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Sheet1!$B$21:$J$21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UNC-Chapel Hill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Sheet1!$B$22:$J$22</c:f>
              <c:numCache>
                <c:formatCode>General</c:formatCode>
                <c:ptCount val="9"/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Utah State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Sheet1!$B$23:$J$23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Yale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Sheet1!$B$24:$J$24</c:f>
              <c:numCache>
                <c:formatCode>General</c:formatCode>
                <c:ptCount val="9"/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8195048"/>
        <c:axId val="-2048192072"/>
      </c:areaChart>
      <c:catAx>
        <c:axId val="-204819504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48192072"/>
        <c:crosses val="autoZero"/>
        <c:auto val="1"/>
        <c:lblAlgn val="ctr"/>
        <c:lblOffset val="100"/>
        <c:noMultiLvlLbl val="0"/>
      </c:catAx>
      <c:valAx>
        <c:axId val="-2048192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4819504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3026840"/>
        <c:axId val="-2033728312"/>
      </c:scatterChart>
      <c:valAx>
        <c:axId val="-2033026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3728312"/>
        <c:crosses val="autoZero"/>
        <c:crossBetween val="midCat"/>
      </c:valAx>
      <c:valAx>
        <c:axId val="-2033728312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2033026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30922936"/>
        <c:axId val="-2030919848"/>
        <c:axId val="0"/>
      </c:bar3DChart>
      <c:dateAx>
        <c:axId val="-2030922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2030919848"/>
        <c:crosses val="autoZero"/>
        <c:auto val="1"/>
        <c:lblOffset val="100"/>
        <c:baseTimeUnit val="months"/>
      </c:dateAx>
      <c:valAx>
        <c:axId val="-2030919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0309229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600" b="0" i="0"/>
                    </a:pPr>
                    <a:r>
                      <a:rPr lang="en-US" sz="2000" dirty="0" smtClean="0"/>
                      <a:t>In-copyright or undetermined</a:t>
                    </a:r>
                  </a:p>
                  <a:p>
                    <a:pPr>
                      <a:defRPr sz="2600" b="0" i="0"/>
                    </a:pPr>
                    <a:r>
                      <a:rPr lang="en-US" sz="2000" dirty="0" smtClean="0"/>
                      <a:t>69%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11%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.04%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06B1-8EDB-5C4C-B5A0-3CB99CF0468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C0EE05AF-4CF4-4141-BC5C-852F614422C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e-Commerce</a:t>
          </a:r>
          <a:endParaRPr lang="en-US" sz="1100" b="0" dirty="0"/>
        </a:p>
      </dgm:t>
    </dgm:pt>
    <dgm:pt modelId="{9553D37E-CCC9-9545-A615-503B427C6170}" type="parTrans" cxnId="{8F21D07A-B1EA-DF43-B823-57970905CA12}">
      <dgm:prSet/>
      <dgm:spPr/>
      <dgm:t>
        <a:bodyPr/>
        <a:lstStyle/>
        <a:p>
          <a:endParaRPr lang="en-US"/>
        </a:p>
      </dgm:t>
    </dgm:pt>
    <dgm:pt modelId="{7C9E9A8A-5BF9-664F-8A36-8E824D3C0A78}" type="sibTrans" cxnId="{8F21D07A-B1EA-DF43-B823-57970905CA12}">
      <dgm:prSet/>
      <dgm:spPr/>
      <dgm:t>
        <a:bodyPr/>
        <a:lstStyle/>
        <a:p>
          <a:endParaRPr lang="en-US"/>
        </a:p>
      </dgm:t>
    </dgm:pt>
    <dgm:pt modelId="{972B82B6-431C-2041-87D8-5DE17F6CB5D3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Access</a:t>
          </a:r>
          <a:endParaRPr lang="en-US" sz="1100" b="0" dirty="0"/>
        </a:p>
      </dgm:t>
    </dgm:pt>
    <dgm:pt modelId="{0FCAD8A7-183B-304A-AD5C-67B4F951DB51}" type="parTrans" cxnId="{FB793692-2C6C-6B4B-AC11-F133B7FAAABD}">
      <dgm:prSet/>
      <dgm:spPr/>
      <dgm:t>
        <a:bodyPr/>
        <a:lstStyle/>
        <a:p>
          <a:endParaRPr lang="en-US"/>
        </a:p>
      </dgm:t>
    </dgm:pt>
    <dgm:pt modelId="{49C79025-310A-B84C-BCE3-7DBFD582F0CC}" type="sibTrans" cxnId="{FB793692-2C6C-6B4B-AC11-F133B7FAAABD}">
      <dgm:prSet/>
      <dgm:spPr/>
      <dgm:t>
        <a:bodyPr/>
        <a:lstStyle/>
        <a:p>
          <a:endParaRPr lang="en-US"/>
        </a:p>
      </dgm:t>
    </dgm:pt>
    <dgm:pt modelId="{2A4B65AC-F814-AB41-9075-BFC1CCF69D95}">
      <dgm:prSet custT="1"/>
      <dgm:spPr/>
      <dgm:t>
        <a:bodyPr/>
        <a:lstStyle/>
        <a:p>
          <a:pPr rtl="0"/>
          <a:r>
            <a:rPr lang="en-US" sz="700" dirty="0" smtClean="0"/>
            <a:t>PageTurner</a:t>
          </a:r>
          <a:endParaRPr lang="en-US" sz="700" dirty="0"/>
        </a:p>
      </dgm:t>
    </dgm:pt>
    <dgm:pt modelId="{DF998C35-DE38-DD48-84F2-0F531CD414ED}" type="parTrans" cxnId="{5F13C15E-0EE2-C743-9779-6C9FF80505CA}">
      <dgm:prSet/>
      <dgm:spPr/>
      <dgm:t>
        <a:bodyPr/>
        <a:lstStyle/>
        <a:p>
          <a:endParaRPr lang="en-US" sz="700" dirty="0"/>
        </a:p>
      </dgm:t>
    </dgm:pt>
    <dgm:pt modelId="{8850B389-E9BD-AE44-ADC0-F38C1A8FE751}" type="sibTrans" cxnId="{5F13C15E-0EE2-C743-9779-6C9FF80505CA}">
      <dgm:prSet/>
      <dgm:spPr/>
      <dgm:t>
        <a:bodyPr/>
        <a:lstStyle/>
        <a:p>
          <a:endParaRPr lang="en-US"/>
        </a:p>
      </dgm:t>
    </dgm:pt>
    <dgm:pt modelId="{F35C5B2D-3D6B-7441-A3CF-7924F453C5E1}">
      <dgm:prSet custT="1"/>
      <dgm:spPr/>
      <dgm:t>
        <a:bodyPr/>
        <a:lstStyle/>
        <a:p>
          <a:pPr rtl="0"/>
          <a:r>
            <a:rPr lang="en-US" sz="700" dirty="0" smtClean="0"/>
            <a:t>Collection Builder</a:t>
          </a:r>
          <a:endParaRPr lang="en-US" sz="700" dirty="0"/>
        </a:p>
      </dgm:t>
    </dgm:pt>
    <dgm:pt modelId="{8E1B2058-7F0F-7A47-8D60-AD8F05BDCD9F}" type="parTrans" cxnId="{3A7BB974-CF3A-034D-B8E1-EC2846D5D922}">
      <dgm:prSet/>
      <dgm:spPr/>
      <dgm:t>
        <a:bodyPr/>
        <a:lstStyle/>
        <a:p>
          <a:endParaRPr lang="en-US" sz="700" dirty="0"/>
        </a:p>
      </dgm:t>
    </dgm:pt>
    <dgm:pt modelId="{0F7C37A7-5BCE-3849-9942-AE5A8A6E2520}" type="sibTrans" cxnId="{3A7BB974-CF3A-034D-B8E1-EC2846D5D922}">
      <dgm:prSet/>
      <dgm:spPr/>
      <dgm:t>
        <a:bodyPr/>
        <a:lstStyle/>
        <a:p>
          <a:endParaRPr lang="en-US"/>
        </a:p>
      </dgm:t>
    </dgm:pt>
    <dgm:pt modelId="{C282C663-91FE-B343-BC6C-CCA7E6F127D3}">
      <dgm:prSet custT="1"/>
      <dgm:spPr/>
      <dgm:t>
        <a:bodyPr/>
        <a:lstStyle/>
        <a:p>
          <a:pPr rtl="0"/>
          <a:r>
            <a:rPr lang="en-US" sz="700" dirty="0" smtClean="0"/>
            <a:t>Large-scale Search</a:t>
          </a:r>
          <a:endParaRPr lang="en-US" sz="700" dirty="0"/>
        </a:p>
      </dgm:t>
    </dgm:pt>
    <dgm:pt modelId="{E9F0E6C0-BB35-134A-9371-53C40655FA9D}" type="parTrans" cxnId="{A59BEAFF-F5FE-1646-BF56-0AB0B1F23604}">
      <dgm:prSet/>
      <dgm:spPr/>
      <dgm:t>
        <a:bodyPr/>
        <a:lstStyle/>
        <a:p>
          <a:endParaRPr lang="en-US" sz="700" dirty="0"/>
        </a:p>
      </dgm:t>
    </dgm:pt>
    <dgm:pt modelId="{A9B7F494-1ABC-8244-A978-1973EFDCF82A}" type="sibTrans" cxnId="{A59BEAFF-F5FE-1646-BF56-0AB0B1F23604}">
      <dgm:prSet/>
      <dgm:spPr/>
      <dgm:t>
        <a:bodyPr/>
        <a:lstStyle/>
        <a:p>
          <a:endParaRPr lang="en-US"/>
        </a:p>
      </dgm:t>
    </dgm:pt>
    <dgm:pt modelId="{19D77A1B-8814-3942-B045-CF54C6A041E8}">
      <dgm:prSet custT="1"/>
      <dgm:spPr/>
      <dgm:t>
        <a:bodyPr/>
        <a:lstStyle/>
        <a:p>
          <a:pPr rtl="0"/>
          <a:r>
            <a:rPr lang="en-US" sz="700" dirty="0" smtClean="0"/>
            <a:t>Bibliographic Catalog</a:t>
          </a:r>
          <a:endParaRPr lang="en-US" sz="700" dirty="0"/>
        </a:p>
      </dgm:t>
    </dgm:pt>
    <dgm:pt modelId="{67DAA1EF-CF51-F144-94B4-891FFCA29D75}" type="parTrans" cxnId="{128475DC-BC41-7744-8858-DC7821776F69}">
      <dgm:prSet/>
      <dgm:spPr/>
      <dgm:t>
        <a:bodyPr/>
        <a:lstStyle/>
        <a:p>
          <a:endParaRPr lang="en-US" sz="700" dirty="0"/>
        </a:p>
      </dgm:t>
    </dgm:pt>
    <dgm:pt modelId="{DBCA9259-FB09-AD41-BA56-B22DDCB2C20C}" type="sibTrans" cxnId="{128475DC-BC41-7744-8858-DC7821776F69}">
      <dgm:prSet/>
      <dgm:spPr/>
      <dgm:t>
        <a:bodyPr/>
        <a:lstStyle/>
        <a:p>
          <a:endParaRPr lang="en-US"/>
        </a:p>
      </dgm:t>
    </dgm:pt>
    <dgm:pt modelId="{DB77F1C5-D7B1-194F-9F0E-290FF80369C7}">
      <dgm:prSet custT="1"/>
      <dgm:spPr/>
      <dgm:t>
        <a:bodyPr/>
        <a:lstStyle/>
        <a:p>
          <a:pPr rtl="0"/>
          <a:r>
            <a:rPr lang="en-US" sz="700" dirty="0" smtClean="0"/>
            <a:t>Research Center</a:t>
          </a:r>
          <a:endParaRPr lang="en-US" sz="700" dirty="0"/>
        </a:p>
      </dgm:t>
    </dgm:pt>
    <dgm:pt modelId="{44A98394-EDDC-C84F-A1D0-4B26E658E7AD}" type="parTrans" cxnId="{C200D319-25C1-F547-8B68-2695D53C8226}">
      <dgm:prSet/>
      <dgm:spPr/>
      <dgm:t>
        <a:bodyPr/>
        <a:lstStyle/>
        <a:p>
          <a:endParaRPr lang="en-US" sz="700" dirty="0"/>
        </a:p>
      </dgm:t>
    </dgm:pt>
    <dgm:pt modelId="{C22630D8-09FC-8E41-ADA3-903F4937C709}" type="sibTrans" cxnId="{C200D319-25C1-F547-8B68-2695D53C8226}">
      <dgm:prSet/>
      <dgm:spPr/>
      <dgm:t>
        <a:bodyPr/>
        <a:lstStyle/>
        <a:p>
          <a:endParaRPr lang="en-US"/>
        </a:p>
      </dgm:t>
    </dgm:pt>
    <dgm:pt modelId="{D4CA65E4-0E24-5646-988D-55FEB0209880}">
      <dgm:prSet custT="1"/>
      <dgm:spPr/>
      <dgm:t>
        <a:bodyPr/>
        <a:lstStyle/>
        <a:p>
          <a:pPr rtl="0"/>
          <a:r>
            <a:rPr lang="en-US" sz="700" dirty="0" smtClean="0"/>
            <a:t>APIs</a:t>
          </a:r>
          <a:endParaRPr lang="en-US" sz="700" dirty="0"/>
        </a:p>
      </dgm:t>
    </dgm:pt>
    <dgm:pt modelId="{14A5981B-E076-D64A-94A0-713FF0FA220D}" type="parTrans" cxnId="{2DD0B409-20DE-FB40-A2CE-7F29881904E7}">
      <dgm:prSet/>
      <dgm:spPr/>
      <dgm:t>
        <a:bodyPr/>
        <a:lstStyle/>
        <a:p>
          <a:endParaRPr lang="en-US" sz="700" dirty="0"/>
        </a:p>
      </dgm:t>
    </dgm:pt>
    <dgm:pt modelId="{27C5BC67-D52A-184C-9726-F3459D1F6917}" type="sibTrans" cxnId="{2DD0B409-20DE-FB40-A2CE-7F29881904E7}">
      <dgm:prSet/>
      <dgm:spPr/>
      <dgm:t>
        <a:bodyPr/>
        <a:lstStyle/>
        <a:p>
          <a:endParaRPr lang="en-US"/>
        </a:p>
      </dgm:t>
    </dgm:pt>
    <dgm:pt modelId="{D4A655EB-A4FD-4D46-BBB9-CA62837FEB5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Quality Assurance</a:t>
          </a:r>
          <a:endParaRPr lang="en-US" sz="1100" b="0" dirty="0"/>
        </a:p>
      </dgm:t>
    </dgm:pt>
    <dgm:pt modelId="{0D15E441-3D94-7C4C-92AA-86F97684DA45}" type="parTrans" cxnId="{3BC6685D-6C61-5849-B497-1CC429FBF479}">
      <dgm:prSet/>
      <dgm:spPr/>
      <dgm:t>
        <a:bodyPr/>
        <a:lstStyle/>
        <a:p>
          <a:endParaRPr lang="en-US"/>
        </a:p>
      </dgm:t>
    </dgm:pt>
    <dgm:pt modelId="{A2D5481F-7E04-D147-8076-7ABDC87775CB}" type="sibTrans" cxnId="{3BC6685D-6C61-5849-B497-1CC429FBF479}">
      <dgm:prSet/>
      <dgm:spPr/>
      <dgm:t>
        <a:bodyPr/>
        <a:lstStyle/>
        <a:p>
          <a:endParaRPr lang="en-US"/>
        </a:p>
      </dgm:t>
    </dgm:pt>
    <dgm:pt modelId="{8ABF21E3-E06A-EF48-837A-91976038F889}">
      <dgm:prSet custT="1"/>
      <dgm:spPr/>
      <dgm:t>
        <a:bodyPr/>
        <a:lstStyle/>
        <a:p>
          <a:pPr rtl="0"/>
          <a:r>
            <a:rPr lang="en-US" sz="700" dirty="0" smtClean="0"/>
            <a:t>Quality Review</a:t>
          </a:r>
          <a:endParaRPr lang="en-US" sz="700" dirty="0"/>
        </a:p>
      </dgm:t>
    </dgm:pt>
    <dgm:pt modelId="{5BB4A236-8691-D24A-B299-B4045B18CADA}" type="parTrans" cxnId="{D8ECF3A2-1B45-B940-89FE-759E5AE5AEF2}">
      <dgm:prSet/>
      <dgm:spPr/>
      <dgm:t>
        <a:bodyPr/>
        <a:lstStyle/>
        <a:p>
          <a:endParaRPr lang="en-US" sz="700" dirty="0"/>
        </a:p>
      </dgm:t>
    </dgm:pt>
    <dgm:pt modelId="{CFCE13FD-EC20-9946-A61A-122D5AFCDCCD}" type="sibTrans" cxnId="{D8ECF3A2-1B45-B940-89FE-759E5AE5AEF2}">
      <dgm:prSet/>
      <dgm:spPr/>
      <dgm:t>
        <a:bodyPr/>
        <a:lstStyle/>
        <a:p>
          <a:endParaRPr lang="en-US"/>
        </a:p>
      </dgm:t>
    </dgm:pt>
    <dgm:pt modelId="{FCEE1299-E926-7745-ACB2-9BDFE8730E93}">
      <dgm:prSet custT="1"/>
      <dgm:spPr/>
      <dgm:t>
        <a:bodyPr/>
        <a:lstStyle/>
        <a:p>
          <a:pPr rtl="0"/>
          <a:r>
            <a:rPr lang="en-US" sz="700" dirty="0" smtClean="0"/>
            <a:t>Content Certification</a:t>
          </a:r>
          <a:endParaRPr lang="en-US" sz="700" dirty="0"/>
        </a:p>
      </dgm:t>
    </dgm:pt>
    <dgm:pt modelId="{CC527D1B-C441-3547-80BB-B9ED1102870D}" type="parTrans" cxnId="{E2145993-9D59-DA41-BDC0-D4E341EBAA8F}">
      <dgm:prSet/>
      <dgm:spPr/>
      <dgm:t>
        <a:bodyPr/>
        <a:lstStyle/>
        <a:p>
          <a:endParaRPr lang="en-US" sz="700" dirty="0"/>
        </a:p>
      </dgm:t>
    </dgm:pt>
    <dgm:pt modelId="{D6EAF0A3-E533-5A4B-AD48-6228FF3EFB00}" type="sibTrans" cxnId="{E2145993-9D59-DA41-BDC0-D4E341EBAA8F}">
      <dgm:prSet/>
      <dgm:spPr/>
      <dgm:t>
        <a:bodyPr/>
        <a:lstStyle/>
        <a:p>
          <a:endParaRPr lang="en-US"/>
        </a:p>
      </dgm:t>
    </dgm:pt>
    <dgm:pt modelId="{1CB8DC1A-8C97-AA4C-A29D-29153C044DE5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User Services</a:t>
          </a:r>
          <a:endParaRPr lang="en-US" sz="1100" b="0" dirty="0"/>
        </a:p>
      </dgm:t>
    </dgm:pt>
    <dgm:pt modelId="{009CCD0E-E4D1-5F47-99D8-DA4AB38E0585}" type="parTrans" cxnId="{3E1B3F31-2D67-924A-8CF7-02831AD4ED81}">
      <dgm:prSet/>
      <dgm:spPr/>
      <dgm:t>
        <a:bodyPr/>
        <a:lstStyle/>
        <a:p>
          <a:endParaRPr lang="en-US"/>
        </a:p>
      </dgm:t>
    </dgm:pt>
    <dgm:pt modelId="{9F5E4534-116B-4943-A2FC-D87681B28394}" type="sibTrans" cxnId="{3E1B3F31-2D67-924A-8CF7-02831AD4ED81}">
      <dgm:prSet/>
      <dgm:spPr/>
      <dgm:t>
        <a:bodyPr/>
        <a:lstStyle/>
        <a:p>
          <a:endParaRPr lang="en-US"/>
        </a:p>
      </dgm:t>
    </dgm:pt>
    <dgm:pt modelId="{56BCFC3C-6D34-314C-8A81-68F4856CD6B1}">
      <dgm:prSet custT="1"/>
      <dgm:spPr/>
      <dgm:t>
        <a:bodyPr/>
        <a:lstStyle/>
        <a:p>
          <a:pPr rtl="0"/>
          <a:r>
            <a:rPr lang="en-US" sz="700" dirty="0" smtClean="0"/>
            <a:t>Usability</a:t>
          </a:r>
          <a:endParaRPr lang="en-US" sz="700" dirty="0"/>
        </a:p>
      </dgm:t>
    </dgm:pt>
    <dgm:pt modelId="{4211E3C7-2984-BA43-88C1-B3063081B834}" type="parTrans" cxnId="{F0437D4F-1004-4C4F-967E-EA6681659E47}">
      <dgm:prSet/>
      <dgm:spPr/>
      <dgm:t>
        <a:bodyPr/>
        <a:lstStyle/>
        <a:p>
          <a:endParaRPr lang="en-US" sz="700" dirty="0"/>
        </a:p>
      </dgm:t>
    </dgm:pt>
    <dgm:pt modelId="{525DC3BC-60F3-B045-831C-7B35B3E9E98E}" type="sibTrans" cxnId="{F0437D4F-1004-4C4F-967E-EA6681659E47}">
      <dgm:prSet/>
      <dgm:spPr/>
      <dgm:t>
        <a:bodyPr/>
        <a:lstStyle/>
        <a:p>
          <a:endParaRPr lang="en-US"/>
        </a:p>
      </dgm:t>
    </dgm:pt>
    <dgm:pt modelId="{F131BFCE-C6AC-DD42-8CD3-B649F16F851B}">
      <dgm:prSet custT="1"/>
      <dgm:spPr/>
      <dgm:t>
        <a:bodyPr/>
        <a:lstStyle/>
        <a:p>
          <a:pPr rtl="0"/>
          <a:r>
            <a:rPr lang="en-US" sz="700" dirty="0" smtClean="0"/>
            <a:t>User support (helpdesk)</a:t>
          </a:r>
          <a:endParaRPr lang="en-US" sz="700" dirty="0"/>
        </a:p>
      </dgm:t>
    </dgm:pt>
    <dgm:pt modelId="{453C0F84-8B08-334D-97DC-28D28FE49230}" type="parTrans" cxnId="{C96CC7FA-7F7C-8A48-975B-7EA0DEA70137}">
      <dgm:prSet/>
      <dgm:spPr/>
      <dgm:t>
        <a:bodyPr/>
        <a:lstStyle/>
        <a:p>
          <a:endParaRPr lang="en-US" sz="700" dirty="0"/>
        </a:p>
      </dgm:t>
    </dgm:pt>
    <dgm:pt modelId="{D52A1E2F-61EF-1546-A509-89172A533C01}" type="sibTrans" cxnId="{C96CC7FA-7F7C-8A48-975B-7EA0DEA70137}">
      <dgm:prSet/>
      <dgm:spPr/>
      <dgm:t>
        <a:bodyPr/>
        <a:lstStyle/>
        <a:p>
          <a:endParaRPr lang="en-US"/>
        </a:p>
      </dgm:t>
    </dgm:pt>
    <dgm:pt modelId="{E13685FB-2F07-5149-8EFF-83A78D388C48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Outreach</a:t>
          </a:r>
          <a:endParaRPr lang="en-US" sz="1100" b="0" dirty="0"/>
        </a:p>
      </dgm:t>
    </dgm:pt>
    <dgm:pt modelId="{CB434C51-B2DB-314E-98AB-1E3275EDB556}" type="parTrans" cxnId="{937650B3-4E20-8340-AA6E-B83221862A1D}">
      <dgm:prSet/>
      <dgm:spPr/>
      <dgm:t>
        <a:bodyPr/>
        <a:lstStyle/>
        <a:p>
          <a:endParaRPr lang="en-US"/>
        </a:p>
      </dgm:t>
    </dgm:pt>
    <dgm:pt modelId="{129AD12D-C63E-8048-88EF-E279BE3457CF}" type="sibTrans" cxnId="{937650B3-4E20-8340-AA6E-B83221862A1D}">
      <dgm:prSet/>
      <dgm:spPr/>
      <dgm:t>
        <a:bodyPr/>
        <a:lstStyle/>
        <a:p>
          <a:endParaRPr lang="en-US"/>
        </a:p>
      </dgm:t>
    </dgm:pt>
    <dgm:pt modelId="{495A4E0E-7AE5-B441-BCD8-965C0E6DE0E4}">
      <dgm:prSet custT="1"/>
      <dgm:spPr/>
      <dgm:t>
        <a:bodyPr/>
        <a:lstStyle/>
        <a:p>
          <a:pPr rtl="0"/>
          <a:r>
            <a:rPr lang="en-US" sz="700" dirty="0" smtClean="0"/>
            <a:t>Project website</a:t>
          </a:r>
          <a:endParaRPr lang="en-US" sz="700" dirty="0"/>
        </a:p>
      </dgm:t>
    </dgm:pt>
    <dgm:pt modelId="{64A22FBE-A089-E64F-B44E-39B67BEB75ED}" type="parTrans" cxnId="{3D35470F-7D1A-7349-950B-34C4CE602A0C}">
      <dgm:prSet/>
      <dgm:spPr/>
      <dgm:t>
        <a:bodyPr/>
        <a:lstStyle/>
        <a:p>
          <a:endParaRPr lang="en-US" sz="700" dirty="0"/>
        </a:p>
      </dgm:t>
    </dgm:pt>
    <dgm:pt modelId="{500D6DD1-2474-CC4B-B968-35D9B11AFBAC}" type="sibTrans" cxnId="{3D35470F-7D1A-7349-950B-34C4CE602A0C}">
      <dgm:prSet/>
      <dgm:spPr/>
      <dgm:t>
        <a:bodyPr/>
        <a:lstStyle/>
        <a:p>
          <a:endParaRPr lang="en-US"/>
        </a:p>
      </dgm:t>
    </dgm:pt>
    <dgm:pt modelId="{819F3E5E-6B68-F845-8987-99800DF6F77A}">
      <dgm:prSet custT="1"/>
      <dgm:spPr/>
      <dgm:t>
        <a:bodyPr/>
        <a:lstStyle/>
        <a:p>
          <a:pPr rtl="0"/>
          <a:r>
            <a:rPr lang="en-US" sz="700" dirty="0" smtClean="0"/>
            <a:t>Monthly newsletter</a:t>
          </a:r>
          <a:endParaRPr lang="en-US" sz="700" dirty="0"/>
        </a:p>
      </dgm:t>
    </dgm:pt>
    <dgm:pt modelId="{2D55CB3E-265E-EA47-BE73-6F98FB3247AF}" type="parTrans" cxnId="{FAAA2E75-B13E-8944-8149-A009A912479C}">
      <dgm:prSet/>
      <dgm:spPr/>
      <dgm:t>
        <a:bodyPr/>
        <a:lstStyle/>
        <a:p>
          <a:endParaRPr lang="en-US" sz="700" dirty="0"/>
        </a:p>
      </dgm:t>
    </dgm:pt>
    <dgm:pt modelId="{59BC2837-6F7A-1A41-9F83-FCE147105F6E}" type="sibTrans" cxnId="{FAAA2E75-B13E-8944-8149-A009A912479C}">
      <dgm:prSet/>
      <dgm:spPr/>
      <dgm:t>
        <a:bodyPr/>
        <a:lstStyle/>
        <a:p>
          <a:endParaRPr lang="en-US"/>
        </a:p>
      </dgm:t>
    </dgm:pt>
    <dgm:pt modelId="{73F977DD-FD37-B74D-B673-B75F2DDDDA2F}">
      <dgm:prSet custT="1"/>
      <dgm:spPr/>
      <dgm:t>
        <a:bodyPr/>
        <a:lstStyle/>
        <a:p>
          <a:pPr rtl="0"/>
          <a:r>
            <a:rPr lang="en-US" sz="700" dirty="0" smtClean="0"/>
            <a:t>Papers and presentations</a:t>
          </a:r>
          <a:endParaRPr lang="en-US" sz="700" dirty="0"/>
        </a:p>
      </dgm:t>
    </dgm:pt>
    <dgm:pt modelId="{66224622-8F33-A14A-A9C6-286C35F44300}" type="parTrans" cxnId="{416A2BA2-9BE3-E843-B2D4-9A23EBBCCDC0}">
      <dgm:prSet/>
      <dgm:spPr/>
      <dgm:t>
        <a:bodyPr/>
        <a:lstStyle/>
        <a:p>
          <a:endParaRPr lang="en-US" sz="700" dirty="0"/>
        </a:p>
      </dgm:t>
    </dgm:pt>
    <dgm:pt modelId="{BCBF20A5-F47A-6141-A94A-A1308AD92404}" type="sibTrans" cxnId="{416A2BA2-9BE3-E843-B2D4-9A23EBBCCDC0}">
      <dgm:prSet/>
      <dgm:spPr/>
      <dgm:t>
        <a:bodyPr/>
        <a:lstStyle/>
        <a:p>
          <a:endParaRPr lang="en-US"/>
        </a:p>
      </dgm:t>
    </dgm:pt>
    <dgm:pt modelId="{B21923DA-AB31-CB48-B9AD-69BCB9A8B23C}">
      <dgm:prSet custT="1"/>
      <dgm:spPr/>
      <dgm:t>
        <a:bodyPr/>
        <a:lstStyle/>
        <a:p>
          <a:pPr rtl="0"/>
          <a:r>
            <a:rPr lang="en-US" sz="700" dirty="0" smtClean="0"/>
            <a:t>Communication with potential partners</a:t>
          </a:r>
          <a:endParaRPr lang="en-US" sz="700" dirty="0"/>
        </a:p>
      </dgm:t>
    </dgm:pt>
    <dgm:pt modelId="{8D99CFCE-E1BA-3043-B6AB-C4642CCE2A80}" type="parTrans" cxnId="{89D018FF-67C9-4A4D-985A-803AFE9715C0}">
      <dgm:prSet/>
      <dgm:spPr/>
      <dgm:t>
        <a:bodyPr/>
        <a:lstStyle/>
        <a:p>
          <a:endParaRPr lang="en-US" sz="700" dirty="0"/>
        </a:p>
      </dgm:t>
    </dgm:pt>
    <dgm:pt modelId="{A776FD2E-6FA1-074A-B6ED-53A6C2FADC25}" type="sibTrans" cxnId="{89D018FF-67C9-4A4D-985A-803AFE9715C0}">
      <dgm:prSet/>
      <dgm:spPr/>
      <dgm:t>
        <a:bodyPr/>
        <a:lstStyle/>
        <a:p>
          <a:endParaRPr lang="en-US"/>
        </a:p>
      </dgm:t>
    </dgm:pt>
    <dgm:pt modelId="{8669CA65-12B1-F04C-8252-05B78A21E57B}">
      <dgm:prSet custT="1"/>
      <dgm:spPr/>
      <dgm:t>
        <a:bodyPr/>
        <a:lstStyle/>
        <a:p>
          <a:pPr rtl="0"/>
          <a:r>
            <a:rPr lang="en-US" sz="700" dirty="0" smtClean="0"/>
            <a:t>Surveys, general inquiries</a:t>
          </a:r>
          <a:endParaRPr lang="en-US" sz="700" dirty="0"/>
        </a:p>
      </dgm:t>
    </dgm:pt>
    <dgm:pt modelId="{40AA6D5E-9188-DD44-819C-994390C4A9E4}" type="parTrans" cxnId="{7BE98674-0456-5441-85E6-5449ABFC0D27}">
      <dgm:prSet/>
      <dgm:spPr/>
      <dgm:t>
        <a:bodyPr/>
        <a:lstStyle/>
        <a:p>
          <a:endParaRPr lang="en-US" sz="700" dirty="0"/>
        </a:p>
      </dgm:t>
    </dgm:pt>
    <dgm:pt modelId="{EE177CC5-1B44-294C-822C-7F52A241D86B}" type="sibTrans" cxnId="{7BE98674-0456-5441-85E6-5449ABFC0D27}">
      <dgm:prSet/>
      <dgm:spPr/>
      <dgm:t>
        <a:bodyPr/>
        <a:lstStyle/>
        <a:p>
          <a:endParaRPr lang="en-US"/>
        </a:p>
      </dgm:t>
    </dgm:pt>
    <dgm:pt modelId="{7C28AE88-ADF8-BF43-908F-1379BF6E8CD7}">
      <dgm:prSet custT="1"/>
      <dgm:spPr/>
      <dgm:t>
        <a:bodyPr/>
        <a:lstStyle/>
        <a:p>
          <a:pPr rtl="0"/>
          <a:r>
            <a:rPr lang="en-US" sz="700" dirty="0" smtClean="0"/>
            <a:t>Repository evaluation and audit (e.g., DRAMBORA, TRAC)</a:t>
          </a:r>
          <a:endParaRPr lang="en-US" sz="700" dirty="0"/>
        </a:p>
      </dgm:t>
    </dgm:pt>
    <dgm:pt modelId="{D0EB58F8-2D21-FF46-99F0-652D45329357}" type="parTrans" cxnId="{B8135E39-9470-6242-9F6A-049DE59B63F3}">
      <dgm:prSet/>
      <dgm:spPr/>
      <dgm:t>
        <a:bodyPr/>
        <a:lstStyle/>
        <a:p>
          <a:endParaRPr lang="en-US" sz="700" dirty="0"/>
        </a:p>
      </dgm:t>
    </dgm:pt>
    <dgm:pt modelId="{DAB6E973-F716-1841-A60D-572CDA81903A}" type="sibTrans" cxnId="{B8135E39-9470-6242-9F6A-049DE59B63F3}">
      <dgm:prSet/>
      <dgm:spPr/>
      <dgm:t>
        <a:bodyPr/>
        <a:lstStyle/>
        <a:p>
          <a:endParaRPr lang="en-US"/>
        </a:p>
      </dgm:t>
    </dgm:pt>
    <dgm:pt modelId="{450A90A5-B5AA-1D4D-9EBB-01AB80DA8C87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Legal</a:t>
          </a:r>
          <a:endParaRPr lang="en-US" sz="1100" b="0" dirty="0"/>
        </a:p>
      </dgm:t>
    </dgm:pt>
    <dgm:pt modelId="{DE0249F4-63A4-D548-966D-EC22E6153699}" type="parTrans" cxnId="{868A48C6-282F-AD4D-AC53-4F60C65DD262}">
      <dgm:prSet/>
      <dgm:spPr/>
      <dgm:t>
        <a:bodyPr/>
        <a:lstStyle/>
        <a:p>
          <a:endParaRPr lang="en-US"/>
        </a:p>
      </dgm:t>
    </dgm:pt>
    <dgm:pt modelId="{988515A8-432C-CB41-A3FF-11921B5164F1}" type="sibTrans" cxnId="{868A48C6-282F-AD4D-AC53-4F60C65DD262}">
      <dgm:prSet/>
      <dgm:spPr/>
      <dgm:t>
        <a:bodyPr/>
        <a:lstStyle/>
        <a:p>
          <a:endParaRPr lang="en-US"/>
        </a:p>
      </dgm:t>
    </dgm:pt>
    <dgm:pt modelId="{A2317120-D353-0846-88B6-DD3F0A1B561B}">
      <dgm:prSet custT="1"/>
      <dgm:spPr/>
      <dgm:t>
        <a:bodyPr/>
        <a:lstStyle/>
        <a:p>
          <a:pPr rtl="0"/>
          <a:r>
            <a:rPr lang="en-US" sz="700" dirty="0" smtClean="0"/>
            <a:t>Risk management (use of materials)</a:t>
          </a:r>
          <a:endParaRPr lang="en-US" sz="700" dirty="0"/>
        </a:p>
      </dgm:t>
    </dgm:pt>
    <dgm:pt modelId="{7B2F8D70-09DF-A14F-863D-5AD10D7C24FF}" type="parTrans" cxnId="{6117B7DE-0677-2548-A41D-45877891A2DC}">
      <dgm:prSet/>
      <dgm:spPr/>
      <dgm:t>
        <a:bodyPr/>
        <a:lstStyle/>
        <a:p>
          <a:endParaRPr lang="en-US" sz="700" dirty="0"/>
        </a:p>
      </dgm:t>
    </dgm:pt>
    <dgm:pt modelId="{B8F21370-F87C-3B4C-8963-15C48EE7FAAC}" type="sibTrans" cxnId="{6117B7DE-0677-2548-A41D-45877891A2DC}">
      <dgm:prSet/>
      <dgm:spPr/>
      <dgm:t>
        <a:bodyPr/>
        <a:lstStyle/>
        <a:p>
          <a:endParaRPr lang="en-US"/>
        </a:p>
      </dgm:t>
    </dgm:pt>
    <dgm:pt modelId="{C1261A6B-CFB5-DE4D-AD0E-D96A5A4C14BF}">
      <dgm:prSet custT="1"/>
      <dgm:spPr/>
      <dgm:t>
        <a:bodyPr/>
        <a:lstStyle/>
        <a:p>
          <a:pPr rtl="0"/>
          <a:r>
            <a:rPr lang="en-US" sz="700" dirty="0" smtClean="0"/>
            <a:t>Partner agreements</a:t>
          </a:r>
          <a:endParaRPr lang="en-US" sz="700" dirty="0"/>
        </a:p>
      </dgm:t>
    </dgm:pt>
    <dgm:pt modelId="{EBC107B2-7AC2-0644-B6EA-BB3EBC55DB36}" type="parTrans" cxnId="{FA0FB263-5C5F-D64C-9443-65140295C249}">
      <dgm:prSet/>
      <dgm:spPr/>
      <dgm:t>
        <a:bodyPr/>
        <a:lstStyle/>
        <a:p>
          <a:endParaRPr lang="en-US" sz="700" dirty="0"/>
        </a:p>
      </dgm:t>
    </dgm:pt>
    <dgm:pt modelId="{945CE497-1A34-2948-8D23-BE47EBBD8208}" type="sibTrans" cxnId="{FA0FB263-5C5F-D64C-9443-65140295C249}">
      <dgm:prSet/>
      <dgm:spPr/>
      <dgm:t>
        <a:bodyPr/>
        <a:lstStyle/>
        <a:p>
          <a:endParaRPr lang="en-US"/>
        </a:p>
      </dgm:t>
    </dgm:pt>
    <dgm:pt modelId="{0D3F0DCF-9A3D-6F44-A850-1EB61FA00B68}">
      <dgm:prSet custT="1"/>
      <dgm:spPr/>
      <dgm:t>
        <a:bodyPr/>
        <a:lstStyle/>
        <a:p>
          <a:pPr rtl="0"/>
          <a:r>
            <a:rPr lang="en-US" sz="700" dirty="0" smtClean="0"/>
            <a:t>Advocacy </a:t>
          </a:r>
          <a:endParaRPr lang="en-US" sz="700" dirty="0"/>
        </a:p>
      </dgm:t>
    </dgm:pt>
    <dgm:pt modelId="{73209CB8-700D-7545-9284-7CAAD178FEB3}" type="parTrans" cxnId="{C455A164-7F24-A14A-B788-D9F4905371FB}">
      <dgm:prSet/>
      <dgm:spPr/>
      <dgm:t>
        <a:bodyPr/>
        <a:lstStyle/>
        <a:p>
          <a:endParaRPr lang="en-US" sz="700" dirty="0"/>
        </a:p>
      </dgm:t>
    </dgm:pt>
    <dgm:pt modelId="{991AB78A-AAD4-4649-8E4D-98374A9EC2DB}" type="sibTrans" cxnId="{C455A164-7F24-A14A-B788-D9F4905371FB}">
      <dgm:prSet/>
      <dgm:spPr/>
      <dgm:t>
        <a:bodyPr/>
        <a:lstStyle/>
        <a:p>
          <a:endParaRPr lang="en-US"/>
        </a:p>
      </dgm:t>
    </dgm:pt>
    <dgm:pt modelId="{B78295DE-E12B-B843-8BC2-9313244CF81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Ingest</a:t>
          </a:r>
          <a:endParaRPr lang="en-US" sz="1100" b="0" dirty="0"/>
        </a:p>
      </dgm:t>
    </dgm:pt>
    <dgm:pt modelId="{245F60CA-A522-6744-8707-449DD784BF26}" type="parTrans" cxnId="{7B0B3796-71CB-F34F-800D-9D2C3913D940}">
      <dgm:prSet/>
      <dgm:spPr/>
      <dgm:t>
        <a:bodyPr/>
        <a:lstStyle/>
        <a:p>
          <a:endParaRPr lang="en-US"/>
        </a:p>
      </dgm:t>
    </dgm:pt>
    <dgm:pt modelId="{A86A8BAA-65C2-524D-BB1E-A9C6E16CF19D}" type="sibTrans" cxnId="{7B0B3796-71CB-F34F-800D-9D2C3913D940}">
      <dgm:prSet/>
      <dgm:spPr/>
      <dgm:t>
        <a:bodyPr/>
        <a:lstStyle/>
        <a:p>
          <a:endParaRPr lang="en-US"/>
        </a:p>
      </dgm:t>
    </dgm:pt>
    <dgm:pt modelId="{65C3079C-233D-C94E-97F8-2B495B295107}">
      <dgm:prSet custT="1"/>
      <dgm:spPr/>
      <dgm:t>
        <a:bodyPr/>
        <a:lstStyle/>
        <a:p>
          <a:pPr rtl="0"/>
          <a:r>
            <a:rPr lang="en-US" sz="700" dirty="0" smtClean="0"/>
            <a:t>Transformation</a:t>
          </a:r>
          <a:endParaRPr lang="en-US" sz="700" dirty="0"/>
        </a:p>
      </dgm:t>
    </dgm:pt>
    <dgm:pt modelId="{E3B4B518-FD9F-CE4E-9EC0-BA22BA0E214D}" type="parTrans" cxnId="{8E4F62F6-4CC7-AA40-8289-004EC3281731}">
      <dgm:prSet/>
      <dgm:spPr/>
      <dgm:t>
        <a:bodyPr/>
        <a:lstStyle/>
        <a:p>
          <a:endParaRPr lang="en-US" dirty="0"/>
        </a:p>
      </dgm:t>
    </dgm:pt>
    <dgm:pt modelId="{0EB9F408-8FDB-1045-81E5-086A50AB155E}" type="sibTrans" cxnId="{8E4F62F6-4CC7-AA40-8289-004EC3281731}">
      <dgm:prSet/>
      <dgm:spPr/>
      <dgm:t>
        <a:bodyPr/>
        <a:lstStyle/>
        <a:p>
          <a:endParaRPr lang="en-US"/>
        </a:p>
      </dgm:t>
    </dgm:pt>
    <dgm:pt modelId="{7E56BFB3-9AF7-D249-8A4B-C2B5A75919B9}">
      <dgm:prSet custT="1"/>
      <dgm:spPr/>
      <dgm:t>
        <a:bodyPr/>
        <a:lstStyle/>
        <a:p>
          <a:pPr rtl="0"/>
          <a:r>
            <a:rPr lang="en-US" sz="700" dirty="0" smtClean="0"/>
            <a:t>Validation</a:t>
          </a:r>
          <a:endParaRPr lang="en-US" sz="700" dirty="0"/>
        </a:p>
      </dgm:t>
    </dgm:pt>
    <dgm:pt modelId="{09F27E4B-6FB4-0B45-BBB8-AF971059507F}" type="parTrans" cxnId="{32380104-442C-F147-BA53-B8B1063910FE}">
      <dgm:prSet/>
      <dgm:spPr/>
      <dgm:t>
        <a:bodyPr/>
        <a:lstStyle/>
        <a:p>
          <a:endParaRPr lang="en-US" dirty="0"/>
        </a:p>
      </dgm:t>
    </dgm:pt>
    <dgm:pt modelId="{7941A6FC-6499-D846-A633-B374B6E263B7}" type="sibTrans" cxnId="{32380104-442C-F147-BA53-B8B1063910FE}">
      <dgm:prSet/>
      <dgm:spPr/>
      <dgm:t>
        <a:bodyPr/>
        <a:lstStyle/>
        <a:p>
          <a:endParaRPr lang="en-US"/>
        </a:p>
      </dgm:t>
    </dgm:pt>
    <dgm:pt modelId="{2009B306-5D81-4743-863C-1E2AC8ECABF2}">
      <dgm:prSet custT="1"/>
      <dgm:spPr/>
      <dgm:t>
        <a:bodyPr/>
        <a:lstStyle/>
        <a:p>
          <a:pPr rtl="0"/>
          <a:r>
            <a:rPr lang="en-US" sz="700" dirty="0" smtClean="0"/>
            <a:t>Print on Demand</a:t>
          </a:r>
          <a:endParaRPr lang="en-US" sz="700" dirty="0"/>
        </a:p>
      </dgm:t>
    </dgm:pt>
    <dgm:pt modelId="{C455E1F8-143B-7D4B-9011-2E0951D50DEA}" type="parTrans" cxnId="{54A09CFC-0FB3-424F-9F06-16F88F2B4AD0}">
      <dgm:prSet/>
      <dgm:spPr/>
      <dgm:t>
        <a:bodyPr/>
        <a:lstStyle/>
        <a:p>
          <a:endParaRPr lang="en-US" dirty="0"/>
        </a:p>
      </dgm:t>
    </dgm:pt>
    <dgm:pt modelId="{813DB201-81D3-3B40-8D5C-1477B9D58C71}" type="sibTrans" cxnId="{54A09CFC-0FB3-424F-9F06-16F88F2B4AD0}">
      <dgm:prSet/>
      <dgm:spPr/>
      <dgm:t>
        <a:bodyPr/>
        <a:lstStyle/>
        <a:p>
          <a:endParaRPr lang="en-US"/>
        </a:p>
      </dgm:t>
    </dgm:pt>
    <dgm:pt modelId="{A6B665E4-FE84-B240-9701-7A026936ED5A}" type="pres">
      <dgm:prSet presAssocID="{EE7F06B1-8EDB-5C4C-B5A0-3CB99CF04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06AC71-469E-A341-BF9A-C56AD977E822}" type="pres">
      <dgm:prSet presAssocID="{C0EE05AF-4CF4-4141-BC5C-852F614422CE}" presName="root" presStyleCnt="0"/>
      <dgm:spPr/>
      <dgm:t>
        <a:bodyPr/>
        <a:lstStyle/>
        <a:p>
          <a:endParaRPr lang="en-US"/>
        </a:p>
      </dgm:t>
    </dgm:pt>
    <dgm:pt modelId="{1DF1F2CD-62A4-7F47-8D3A-71561A105DAE}" type="pres">
      <dgm:prSet presAssocID="{C0EE05AF-4CF4-4141-BC5C-852F614422CE}" presName="rootComposite" presStyleCnt="0"/>
      <dgm:spPr/>
      <dgm:t>
        <a:bodyPr/>
        <a:lstStyle/>
        <a:p>
          <a:endParaRPr lang="en-US"/>
        </a:p>
      </dgm:t>
    </dgm:pt>
    <dgm:pt modelId="{7C340E68-A066-904F-9636-8FACE89B7CE2}" type="pres">
      <dgm:prSet presAssocID="{C0EE05AF-4CF4-4141-BC5C-852F614422CE}" presName="rootText" presStyleLbl="node1" presStyleIdx="0" presStyleCnt="7" custScaleX="93741" custScaleY="82594"/>
      <dgm:spPr/>
      <dgm:t>
        <a:bodyPr/>
        <a:lstStyle/>
        <a:p>
          <a:endParaRPr lang="en-US"/>
        </a:p>
      </dgm:t>
    </dgm:pt>
    <dgm:pt modelId="{95B2CBE8-62AF-3741-BC60-2E90707140FE}" type="pres">
      <dgm:prSet presAssocID="{C0EE05AF-4CF4-4141-BC5C-852F614422CE}" presName="rootConnector" presStyleLbl="node1" presStyleIdx="0" presStyleCnt="7"/>
      <dgm:spPr/>
      <dgm:t>
        <a:bodyPr/>
        <a:lstStyle/>
        <a:p>
          <a:endParaRPr lang="en-US"/>
        </a:p>
      </dgm:t>
    </dgm:pt>
    <dgm:pt modelId="{1D6ED340-7954-3242-8C3B-6564AD10F213}" type="pres">
      <dgm:prSet presAssocID="{C0EE05AF-4CF4-4141-BC5C-852F614422CE}" presName="childShape" presStyleCnt="0"/>
      <dgm:spPr/>
      <dgm:t>
        <a:bodyPr/>
        <a:lstStyle/>
        <a:p>
          <a:endParaRPr lang="en-US"/>
        </a:p>
      </dgm:t>
    </dgm:pt>
    <dgm:pt modelId="{A0FB3127-7B63-A449-859B-74BF51576084}" type="pres">
      <dgm:prSet presAssocID="{C455E1F8-143B-7D4B-9011-2E0951D50DEA}" presName="Name13" presStyleLbl="parChTrans1D2" presStyleIdx="0" presStyleCnt="22"/>
      <dgm:spPr/>
      <dgm:t>
        <a:bodyPr/>
        <a:lstStyle/>
        <a:p>
          <a:endParaRPr lang="en-US"/>
        </a:p>
      </dgm:t>
    </dgm:pt>
    <dgm:pt modelId="{426DBFA1-6340-EB46-9392-146EEEC3006D}" type="pres">
      <dgm:prSet presAssocID="{2009B306-5D81-4743-863C-1E2AC8ECABF2}" presName="childText" presStyleLbl="bgAcc1" presStyleIdx="0" presStyleCnt="22" custScaleY="6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94FC-E5D6-8743-BD9F-4A7C2D895CE5}" type="pres">
      <dgm:prSet presAssocID="{B78295DE-E12B-B843-8BC2-9313244CF81A}" presName="root" presStyleCnt="0"/>
      <dgm:spPr/>
      <dgm:t>
        <a:bodyPr/>
        <a:lstStyle/>
        <a:p>
          <a:endParaRPr lang="en-US"/>
        </a:p>
      </dgm:t>
    </dgm:pt>
    <dgm:pt modelId="{4375097B-6052-9C4D-8C77-F268D906EF84}" type="pres">
      <dgm:prSet presAssocID="{B78295DE-E12B-B843-8BC2-9313244CF81A}" presName="rootComposite" presStyleCnt="0"/>
      <dgm:spPr/>
      <dgm:t>
        <a:bodyPr/>
        <a:lstStyle/>
        <a:p>
          <a:endParaRPr lang="en-US"/>
        </a:p>
      </dgm:t>
    </dgm:pt>
    <dgm:pt modelId="{895902BA-FB7D-474D-A43A-7C752B78F6B6}" type="pres">
      <dgm:prSet presAssocID="{B78295DE-E12B-B843-8BC2-9313244CF81A}" presName="rootText" presStyleLbl="node1" presStyleIdx="1" presStyleCnt="7" custScaleX="93741" custScaleY="82594"/>
      <dgm:spPr/>
      <dgm:t>
        <a:bodyPr/>
        <a:lstStyle/>
        <a:p>
          <a:endParaRPr lang="en-US"/>
        </a:p>
      </dgm:t>
    </dgm:pt>
    <dgm:pt modelId="{6CDB9D54-6280-294E-B30A-D42862D70D9B}" type="pres">
      <dgm:prSet presAssocID="{B78295DE-E12B-B843-8BC2-9313244CF81A}" presName="rootConnector" presStyleLbl="node1" presStyleIdx="1" presStyleCnt="7"/>
      <dgm:spPr/>
      <dgm:t>
        <a:bodyPr/>
        <a:lstStyle/>
        <a:p>
          <a:endParaRPr lang="en-US"/>
        </a:p>
      </dgm:t>
    </dgm:pt>
    <dgm:pt modelId="{52666607-9E70-2A46-B336-94A9D18DB297}" type="pres">
      <dgm:prSet presAssocID="{B78295DE-E12B-B843-8BC2-9313244CF81A}" presName="childShape" presStyleCnt="0"/>
      <dgm:spPr/>
      <dgm:t>
        <a:bodyPr/>
        <a:lstStyle/>
        <a:p>
          <a:endParaRPr lang="en-US"/>
        </a:p>
      </dgm:t>
    </dgm:pt>
    <dgm:pt modelId="{DF99A6C9-357E-AC4F-A7CE-9E2DEBAFED55}" type="pres">
      <dgm:prSet presAssocID="{E3B4B518-FD9F-CE4E-9EC0-BA22BA0E214D}" presName="Name13" presStyleLbl="parChTrans1D2" presStyleIdx="1" presStyleCnt="22"/>
      <dgm:spPr/>
      <dgm:t>
        <a:bodyPr/>
        <a:lstStyle/>
        <a:p>
          <a:endParaRPr lang="en-US"/>
        </a:p>
      </dgm:t>
    </dgm:pt>
    <dgm:pt modelId="{2B69124E-7014-9840-A3DB-503FFE3B25DC}" type="pres">
      <dgm:prSet presAssocID="{65C3079C-233D-C94E-97F8-2B495B295107}" presName="childText" presStyleLbl="bgAcc1" presStyleIdx="1" presStyleCnt="22" custScaleY="45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3DD6C-E231-314B-93CB-00181BE8A1F7}" type="pres">
      <dgm:prSet presAssocID="{09F27E4B-6FB4-0B45-BBB8-AF971059507F}" presName="Name13" presStyleLbl="parChTrans1D2" presStyleIdx="2" presStyleCnt="22"/>
      <dgm:spPr/>
      <dgm:t>
        <a:bodyPr/>
        <a:lstStyle/>
        <a:p>
          <a:endParaRPr lang="en-US"/>
        </a:p>
      </dgm:t>
    </dgm:pt>
    <dgm:pt modelId="{66308C9A-0ED9-E14B-B17C-F95D7F126A15}" type="pres">
      <dgm:prSet presAssocID="{7E56BFB3-9AF7-D249-8A4B-C2B5A75919B9}" presName="childText" presStyleLbl="bgAcc1" presStyleIdx="2" presStyleCnt="22" custScaleY="4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9B0C-6290-4A40-8C36-DBA1BC2C9F83}" type="pres">
      <dgm:prSet presAssocID="{972B82B6-431C-2041-87D8-5DE17F6CB5D3}" presName="root" presStyleCnt="0"/>
      <dgm:spPr/>
      <dgm:t>
        <a:bodyPr/>
        <a:lstStyle/>
        <a:p>
          <a:endParaRPr lang="en-US"/>
        </a:p>
      </dgm:t>
    </dgm:pt>
    <dgm:pt modelId="{313DC107-9C17-2C4B-A8AF-3AFB76ACD90C}" type="pres">
      <dgm:prSet presAssocID="{972B82B6-431C-2041-87D8-5DE17F6CB5D3}" presName="rootComposite" presStyleCnt="0"/>
      <dgm:spPr/>
      <dgm:t>
        <a:bodyPr/>
        <a:lstStyle/>
        <a:p>
          <a:endParaRPr lang="en-US"/>
        </a:p>
      </dgm:t>
    </dgm:pt>
    <dgm:pt modelId="{6589B064-B649-A045-9887-5565971B85E8}" type="pres">
      <dgm:prSet presAssocID="{972B82B6-431C-2041-87D8-5DE17F6CB5D3}" presName="rootText" presStyleLbl="node1" presStyleIdx="2" presStyleCnt="7" custScaleX="93741" custScaleY="82594"/>
      <dgm:spPr/>
      <dgm:t>
        <a:bodyPr/>
        <a:lstStyle/>
        <a:p>
          <a:endParaRPr lang="en-US"/>
        </a:p>
      </dgm:t>
    </dgm:pt>
    <dgm:pt modelId="{09BF3530-367B-204D-9835-E5C424697575}" type="pres">
      <dgm:prSet presAssocID="{972B82B6-431C-2041-87D8-5DE17F6CB5D3}" presName="rootConnector" presStyleLbl="node1" presStyleIdx="2" presStyleCnt="7"/>
      <dgm:spPr/>
      <dgm:t>
        <a:bodyPr/>
        <a:lstStyle/>
        <a:p>
          <a:endParaRPr lang="en-US"/>
        </a:p>
      </dgm:t>
    </dgm:pt>
    <dgm:pt modelId="{D3AEB170-4CDC-AC4B-B8B0-DB9FFD4A6818}" type="pres">
      <dgm:prSet presAssocID="{972B82B6-431C-2041-87D8-5DE17F6CB5D3}" presName="childShape" presStyleCnt="0"/>
      <dgm:spPr/>
      <dgm:t>
        <a:bodyPr/>
        <a:lstStyle/>
        <a:p>
          <a:endParaRPr lang="en-US"/>
        </a:p>
      </dgm:t>
    </dgm:pt>
    <dgm:pt modelId="{3AB125C5-7A07-6043-A72A-844A4A6E726E}" type="pres">
      <dgm:prSet presAssocID="{DF998C35-DE38-DD48-84F2-0F531CD414ED}" presName="Name13" presStyleLbl="parChTrans1D2" presStyleIdx="3" presStyleCnt="22" custSzX="101384"/>
      <dgm:spPr/>
      <dgm:t>
        <a:bodyPr/>
        <a:lstStyle/>
        <a:p>
          <a:endParaRPr lang="en-US"/>
        </a:p>
      </dgm:t>
    </dgm:pt>
    <dgm:pt modelId="{30F28E15-AA97-4D42-9375-B97B01F25F9B}" type="pres">
      <dgm:prSet presAssocID="{2A4B65AC-F814-AB41-9075-BFC1CCF69D95}" presName="childText" presStyleLbl="bgAcc1" presStyleIdx="3" presStyleCnt="22" custScaleX="86641" custScaleY="48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29DE-30DA-274F-9643-67F2E6A8AF89}" type="pres">
      <dgm:prSet presAssocID="{8E1B2058-7F0F-7A47-8D60-AD8F05BDCD9F}" presName="Name13" presStyleLbl="parChTrans1D2" presStyleIdx="4" presStyleCnt="22" custSzX="101384"/>
      <dgm:spPr/>
      <dgm:t>
        <a:bodyPr/>
        <a:lstStyle/>
        <a:p>
          <a:endParaRPr lang="en-US"/>
        </a:p>
      </dgm:t>
    </dgm:pt>
    <dgm:pt modelId="{13FA6B84-EFE8-9540-B8BF-29557751A000}" type="pres">
      <dgm:prSet presAssocID="{F35C5B2D-3D6B-7441-A3CF-7924F453C5E1}" presName="childText" presStyleLbl="bgAcc1" presStyleIdx="4" presStyleCnt="22" custScaleX="86519" custScaleY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CF25-2A3C-E54A-8D35-02CEFB3F8995}" type="pres">
      <dgm:prSet presAssocID="{E9F0E6C0-BB35-134A-9371-53C40655FA9D}" presName="Name13" presStyleLbl="parChTrans1D2" presStyleIdx="5" presStyleCnt="22" custSzX="107055"/>
      <dgm:spPr/>
      <dgm:t>
        <a:bodyPr/>
        <a:lstStyle/>
        <a:p>
          <a:endParaRPr lang="en-US"/>
        </a:p>
      </dgm:t>
    </dgm:pt>
    <dgm:pt modelId="{9BA447AD-8E23-D74B-9283-4128301208B9}" type="pres">
      <dgm:prSet presAssocID="{C282C663-91FE-B343-BC6C-CCA7E6F127D3}" presName="childText" presStyleLbl="bgAcc1" presStyleIdx="5" presStyleCnt="22" custScaleX="86513" custScaleY="53584" custLinFactNeighborX="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4353-664E-C343-AB59-CE6895850256}" type="pres">
      <dgm:prSet presAssocID="{67DAA1EF-CF51-F144-94B4-891FFCA29D75}" presName="Name13" presStyleLbl="parChTrans1D2" presStyleIdx="6" presStyleCnt="22" custSzX="106702"/>
      <dgm:spPr/>
      <dgm:t>
        <a:bodyPr/>
        <a:lstStyle/>
        <a:p>
          <a:endParaRPr lang="en-US"/>
        </a:p>
      </dgm:t>
    </dgm:pt>
    <dgm:pt modelId="{2460EAD5-FBFB-EF4D-8923-672BEF072A14}" type="pres">
      <dgm:prSet presAssocID="{19D77A1B-8814-3942-B045-CF54C6A041E8}" presName="childText" presStyleLbl="bgAcc1" presStyleIdx="6" presStyleCnt="22" custScaleX="90649" custScaleY="40817" custLinFactNeighborX="708" custLinFactNeighborY="6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A697A-651C-124E-BCC4-3365ACAAC4FB}" type="pres">
      <dgm:prSet presAssocID="{44A98394-EDDC-C84F-A1D0-4B26E658E7AD}" presName="Name13" presStyleLbl="parChTrans1D2" presStyleIdx="7" presStyleCnt="22" custSzX="106432"/>
      <dgm:spPr/>
      <dgm:t>
        <a:bodyPr/>
        <a:lstStyle/>
        <a:p>
          <a:endParaRPr lang="en-US"/>
        </a:p>
      </dgm:t>
    </dgm:pt>
    <dgm:pt modelId="{DB5A7679-480A-9444-8B44-5E950F793331}" type="pres">
      <dgm:prSet presAssocID="{DB77F1C5-D7B1-194F-9F0E-290FF80369C7}" presName="childText" presStyleLbl="bgAcc1" presStyleIdx="7" presStyleCnt="22" custScaleX="87833" custScaleY="50801" custLinFactNeighborX="672" custLinFactNeighborY="-7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E58E-C916-A84A-BC2F-4241CDF9AAAB}" type="pres">
      <dgm:prSet presAssocID="{14A5981B-E076-D64A-94A0-713FF0FA220D}" presName="Name13" presStyleLbl="parChTrans1D2" presStyleIdx="8" presStyleCnt="22" custSzX="101384"/>
      <dgm:spPr/>
      <dgm:t>
        <a:bodyPr/>
        <a:lstStyle/>
        <a:p>
          <a:endParaRPr lang="en-US"/>
        </a:p>
      </dgm:t>
    </dgm:pt>
    <dgm:pt modelId="{D9F421BD-1A4B-174D-801E-30A225729E2E}" type="pres">
      <dgm:prSet presAssocID="{D4CA65E4-0E24-5646-988D-55FEB0209880}" presName="childText" presStyleLbl="bgAcc1" presStyleIdx="8" presStyleCnt="22" custScaleX="92889" custScaleY="51013" custLinFactNeighborY="-1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784E-1250-BC47-97A1-BFD8032BBDB4}" type="pres">
      <dgm:prSet presAssocID="{D4A655EB-A4FD-4D46-BBB9-CA62837FEB5E}" presName="root" presStyleCnt="0"/>
      <dgm:spPr/>
      <dgm:t>
        <a:bodyPr/>
        <a:lstStyle/>
        <a:p>
          <a:endParaRPr lang="en-US"/>
        </a:p>
      </dgm:t>
    </dgm:pt>
    <dgm:pt modelId="{DF9DC558-0546-9045-8153-4C67EB787490}" type="pres">
      <dgm:prSet presAssocID="{D4A655EB-A4FD-4D46-BBB9-CA62837FEB5E}" presName="rootComposite" presStyleCnt="0"/>
      <dgm:spPr/>
      <dgm:t>
        <a:bodyPr/>
        <a:lstStyle/>
        <a:p>
          <a:endParaRPr lang="en-US"/>
        </a:p>
      </dgm:t>
    </dgm:pt>
    <dgm:pt modelId="{E33E4EAA-E110-0147-A058-70F20A959478}" type="pres">
      <dgm:prSet presAssocID="{D4A655EB-A4FD-4D46-BBB9-CA62837FEB5E}" presName="rootText" presStyleLbl="node1" presStyleIdx="3" presStyleCnt="7" custScaleX="93741" custScaleY="82594"/>
      <dgm:spPr/>
      <dgm:t>
        <a:bodyPr/>
        <a:lstStyle/>
        <a:p>
          <a:endParaRPr lang="en-US"/>
        </a:p>
      </dgm:t>
    </dgm:pt>
    <dgm:pt modelId="{41B63595-96D5-CD44-A233-5974194F87C5}" type="pres">
      <dgm:prSet presAssocID="{D4A655EB-A4FD-4D46-BBB9-CA62837FEB5E}" presName="rootConnector" presStyleLbl="node1" presStyleIdx="3" presStyleCnt="7"/>
      <dgm:spPr/>
      <dgm:t>
        <a:bodyPr/>
        <a:lstStyle/>
        <a:p>
          <a:endParaRPr lang="en-US"/>
        </a:p>
      </dgm:t>
    </dgm:pt>
    <dgm:pt modelId="{00753851-EE5A-1C47-8019-4313D822186C}" type="pres">
      <dgm:prSet presAssocID="{D4A655EB-A4FD-4D46-BBB9-CA62837FEB5E}" presName="childShape" presStyleCnt="0"/>
      <dgm:spPr/>
      <dgm:t>
        <a:bodyPr/>
        <a:lstStyle/>
        <a:p>
          <a:endParaRPr lang="en-US"/>
        </a:p>
      </dgm:t>
    </dgm:pt>
    <dgm:pt modelId="{E5023246-677F-D34D-82AC-B175C39285BF}" type="pres">
      <dgm:prSet presAssocID="{5BB4A236-8691-D24A-B299-B4045B18CADA}" presName="Name13" presStyleLbl="parChTrans1D2" presStyleIdx="9" presStyleCnt="22" custSzX="101384"/>
      <dgm:spPr/>
      <dgm:t>
        <a:bodyPr/>
        <a:lstStyle/>
        <a:p>
          <a:endParaRPr lang="en-US"/>
        </a:p>
      </dgm:t>
    </dgm:pt>
    <dgm:pt modelId="{3016207E-D821-8346-BC4A-F3D34F03A8D3}" type="pres">
      <dgm:prSet presAssocID="{8ABF21E3-E06A-EF48-837A-91976038F889}" presName="childText" presStyleLbl="bgAcc1" presStyleIdx="9" presStyleCnt="22" custScaleX="86824" custScaleY="4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A098-8CF4-404A-8000-2C82C980CB2B}" type="pres">
      <dgm:prSet presAssocID="{CC527D1B-C441-3547-80BB-B9ED1102870D}" presName="Name13" presStyleLbl="parChTrans1D2" presStyleIdx="10" presStyleCnt="22" custSzX="101384"/>
      <dgm:spPr/>
      <dgm:t>
        <a:bodyPr/>
        <a:lstStyle/>
        <a:p>
          <a:endParaRPr lang="en-US"/>
        </a:p>
      </dgm:t>
    </dgm:pt>
    <dgm:pt modelId="{27682A44-BAF3-3C40-9822-87BBDB26B92B}" type="pres">
      <dgm:prSet presAssocID="{FCEE1299-E926-7745-ACB2-9BDFE8730E93}" presName="childText" presStyleLbl="bgAcc1" presStyleIdx="10" presStyleCnt="22" custScaleX="86824" custScaleY="51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D7F3-9A50-8545-95BF-F57D3717A298}" type="pres">
      <dgm:prSet presAssocID="{1CB8DC1A-8C97-AA4C-A29D-29153C044DE5}" presName="root" presStyleCnt="0"/>
      <dgm:spPr/>
      <dgm:t>
        <a:bodyPr/>
        <a:lstStyle/>
        <a:p>
          <a:endParaRPr lang="en-US"/>
        </a:p>
      </dgm:t>
    </dgm:pt>
    <dgm:pt modelId="{3D3BBA0E-E5EE-C242-9EC9-4E3FB53F389E}" type="pres">
      <dgm:prSet presAssocID="{1CB8DC1A-8C97-AA4C-A29D-29153C044DE5}" presName="rootComposite" presStyleCnt="0"/>
      <dgm:spPr/>
      <dgm:t>
        <a:bodyPr/>
        <a:lstStyle/>
        <a:p>
          <a:endParaRPr lang="en-US"/>
        </a:p>
      </dgm:t>
    </dgm:pt>
    <dgm:pt modelId="{3D54B42A-8ABE-4046-950A-121496C2D4AB}" type="pres">
      <dgm:prSet presAssocID="{1CB8DC1A-8C97-AA4C-A29D-29153C044DE5}" presName="rootText" presStyleLbl="node1" presStyleIdx="4" presStyleCnt="7" custScaleX="93741" custScaleY="82594"/>
      <dgm:spPr/>
      <dgm:t>
        <a:bodyPr/>
        <a:lstStyle/>
        <a:p>
          <a:endParaRPr lang="en-US"/>
        </a:p>
      </dgm:t>
    </dgm:pt>
    <dgm:pt modelId="{851AA4D5-3F21-4A43-9877-6BB914EA1F3D}" type="pres">
      <dgm:prSet presAssocID="{1CB8DC1A-8C97-AA4C-A29D-29153C044DE5}" presName="rootConnector" presStyleLbl="node1" presStyleIdx="4" presStyleCnt="7"/>
      <dgm:spPr/>
      <dgm:t>
        <a:bodyPr/>
        <a:lstStyle/>
        <a:p>
          <a:endParaRPr lang="en-US"/>
        </a:p>
      </dgm:t>
    </dgm:pt>
    <dgm:pt modelId="{176F11D6-C03F-0041-803F-1B91713BAC18}" type="pres">
      <dgm:prSet presAssocID="{1CB8DC1A-8C97-AA4C-A29D-29153C044DE5}" presName="childShape" presStyleCnt="0"/>
      <dgm:spPr/>
      <dgm:t>
        <a:bodyPr/>
        <a:lstStyle/>
        <a:p>
          <a:endParaRPr lang="en-US"/>
        </a:p>
      </dgm:t>
    </dgm:pt>
    <dgm:pt modelId="{4D136473-F47F-A543-8674-75D3914D06A0}" type="pres">
      <dgm:prSet presAssocID="{4211E3C7-2984-BA43-88C1-B3063081B834}" presName="Name13" presStyleLbl="parChTrans1D2" presStyleIdx="11" presStyleCnt="22" custSzX="101384"/>
      <dgm:spPr/>
      <dgm:t>
        <a:bodyPr/>
        <a:lstStyle/>
        <a:p>
          <a:endParaRPr lang="en-US"/>
        </a:p>
      </dgm:t>
    </dgm:pt>
    <dgm:pt modelId="{7394E24F-BDBE-0147-91AF-DF5F67C82A2E}" type="pres">
      <dgm:prSet presAssocID="{56BCFC3C-6D34-314C-8A81-68F4856CD6B1}" presName="childText" presStyleLbl="bgAcc1" presStyleIdx="11" presStyleCnt="22" custScaleX="86824" custScaleY="5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6EB6-CEC0-0D42-BA06-1DD88E12BCB3}" type="pres">
      <dgm:prSet presAssocID="{453C0F84-8B08-334D-97DC-28D28FE49230}" presName="Name13" presStyleLbl="parChTrans1D2" presStyleIdx="12" presStyleCnt="22" custSzX="101384"/>
      <dgm:spPr/>
      <dgm:t>
        <a:bodyPr/>
        <a:lstStyle/>
        <a:p>
          <a:endParaRPr lang="en-US"/>
        </a:p>
      </dgm:t>
    </dgm:pt>
    <dgm:pt modelId="{7C4292DE-475F-D34A-A9F8-E789F0AE9111}" type="pres">
      <dgm:prSet presAssocID="{F131BFCE-C6AC-DD42-8CD3-B649F16F851B}" presName="childText" presStyleLbl="bgAcc1" presStyleIdx="12" presStyleCnt="22" custScaleX="86824" custScaleY="5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453F-0D29-1347-AF00-8C0924E67EC0}" type="pres">
      <dgm:prSet presAssocID="{E13685FB-2F07-5149-8EFF-83A78D388C48}" presName="root" presStyleCnt="0"/>
      <dgm:spPr/>
      <dgm:t>
        <a:bodyPr/>
        <a:lstStyle/>
        <a:p>
          <a:endParaRPr lang="en-US"/>
        </a:p>
      </dgm:t>
    </dgm:pt>
    <dgm:pt modelId="{9A49B6DC-009D-7C43-B120-BEAAFFC9310E}" type="pres">
      <dgm:prSet presAssocID="{E13685FB-2F07-5149-8EFF-83A78D388C48}" presName="rootComposite" presStyleCnt="0"/>
      <dgm:spPr/>
      <dgm:t>
        <a:bodyPr/>
        <a:lstStyle/>
        <a:p>
          <a:endParaRPr lang="en-US"/>
        </a:p>
      </dgm:t>
    </dgm:pt>
    <dgm:pt modelId="{21A4E3C9-877E-B847-96E8-B58952F80973}" type="pres">
      <dgm:prSet presAssocID="{E13685FB-2F07-5149-8EFF-83A78D388C48}" presName="rootText" presStyleLbl="node1" presStyleIdx="5" presStyleCnt="7" custScaleX="93741" custScaleY="82594"/>
      <dgm:spPr/>
      <dgm:t>
        <a:bodyPr/>
        <a:lstStyle/>
        <a:p>
          <a:endParaRPr lang="en-US"/>
        </a:p>
      </dgm:t>
    </dgm:pt>
    <dgm:pt modelId="{1EF94CEB-BB2C-3E44-A21D-0BFB254E46F1}" type="pres">
      <dgm:prSet presAssocID="{E13685FB-2F07-5149-8EFF-83A78D388C48}" presName="rootConnector" presStyleLbl="node1" presStyleIdx="5" presStyleCnt="7"/>
      <dgm:spPr/>
      <dgm:t>
        <a:bodyPr/>
        <a:lstStyle/>
        <a:p>
          <a:endParaRPr lang="en-US"/>
        </a:p>
      </dgm:t>
    </dgm:pt>
    <dgm:pt modelId="{95EE3BED-A046-3945-AC36-500F5E3B4BB6}" type="pres">
      <dgm:prSet presAssocID="{E13685FB-2F07-5149-8EFF-83A78D388C48}" presName="childShape" presStyleCnt="0"/>
      <dgm:spPr/>
      <dgm:t>
        <a:bodyPr/>
        <a:lstStyle/>
        <a:p>
          <a:endParaRPr lang="en-US"/>
        </a:p>
      </dgm:t>
    </dgm:pt>
    <dgm:pt modelId="{09A11DD9-8DA2-9E47-972E-3BDCCF5E3CAB}" type="pres">
      <dgm:prSet presAssocID="{64A22FBE-A089-E64F-B44E-39B67BEB75ED}" presName="Name13" presStyleLbl="parChTrans1D2" presStyleIdx="13" presStyleCnt="22" custSzX="101384"/>
      <dgm:spPr/>
      <dgm:t>
        <a:bodyPr/>
        <a:lstStyle/>
        <a:p>
          <a:endParaRPr lang="en-US"/>
        </a:p>
      </dgm:t>
    </dgm:pt>
    <dgm:pt modelId="{DCD4FB11-4D94-DF4A-9071-744E8BA6BBDE}" type="pres">
      <dgm:prSet presAssocID="{495A4E0E-7AE5-B441-BCD8-965C0E6DE0E4}" presName="childText" presStyleLbl="bgAcc1" presStyleIdx="13" presStyleCnt="22" custScaleX="86824" custScaleY="60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425D-072F-0942-8893-F63545B313CA}" type="pres">
      <dgm:prSet presAssocID="{2D55CB3E-265E-EA47-BE73-6F98FB3247AF}" presName="Name13" presStyleLbl="parChTrans1D2" presStyleIdx="14" presStyleCnt="22" custSzX="101384"/>
      <dgm:spPr/>
      <dgm:t>
        <a:bodyPr/>
        <a:lstStyle/>
        <a:p>
          <a:endParaRPr lang="en-US"/>
        </a:p>
      </dgm:t>
    </dgm:pt>
    <dgm:pt modelId="{6716BA38-0E18-1E42-8952-FF1C5FE6F9E2}" type="pres">
      <dgm:prSet presAssocID="{819F3E5E-6B68-F845-8987-99800DF6F77A}" presName="childText" presStyleLbl="bgAcc1" presStyleIdx="14" presStyleCnt="22" custScaleX="86824" custScaleY="57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28108-51BA-ED49-83D3-2AD57141EB1D}" type="pres">
      <dgm:prSet presAssocID="{66224622-8F33-A14A-A9C6-286C35F44300}" presName="Name13" presStyleLbl="parChTrans1D2" presStyleIdx="15" presStyleCnt="22" custSzX="101384"/>
      <dgm:spPr/>
      <dgm:t>
        <a:bodyPr/>
        <a:lstStyle/>
        <a:p>
          <a:endParaRPr lang="en-US"/>
        </a:p>
      </dgm:t>
    </dgm:pt>
    <dgm:pt modelId="{B10245A9-E130-7541-9751-413907512FEB}" type="pres">
      <dgm:prSet presAssocID="{73F977DD-FD37-B74D-B673-B75F2DDDDA2F}" presName="childText" presStyleLbl="bgAcc1" presStyleIdx="15" presStyleCnt="22" custScaleX="86322" custScaleY="52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7926-8284-FD4A-90FA-89F78AE18DA8}" type="pres">
      <dgm:prSet presAssocID="{8D99CFCE-E1BA-3043-B6AB-C4642CCE2A80}" presName="Name13" presStyleLbl="parChTrans1D2" presStyleIdx="16" presStyleCnt="22" custSzX="101384"/>
      <dgm:spPr/>
      <dgm:t>
        <a:bodyPr/>
        <a:lstStyle/>
        <a:p>
          <a:endParaRPr lang="en-US"/>
        </a:p>
      </dgm:t>
    </dgm:pt>
    <dgm:pt modelId="{F6DAD8DF-2E5B-F64B-8B87-89B7C6DEC0E8}" type="pres">
      <dgm:prSet presAssocID="{B21923DA-AB31-CB48-B9AD-69BCB9A8B23C}" presName="childText" presStyleLbl="bgAcc1" presStyleIdx="16" presStyleCnt="22" custScaleX="86824" custScaleY="6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C2BB-E85D-114C-83C8-1D3F80BEDA43}" type="pres">
      <dgm:prSet presAssocID="{40AA6D5E-9188-DD44-819C-994390C4A9E4}" presName="Name13" presStyleLbl="parChTrans1D2" presStyleIdx="17" presStyleCnt="22" custSzX="101384"/>
      <dgm:spPr/>
      <dgm:t>
        <a:bodyPr/>
        <a:lstStyle/>
        <a:p>
          <a:endParaRPr lang="en-US"/>
        </a:p>
      </dgm:t>
    </dgm:pt>
    <dgm:pt modelId="{39840080-504C-5F4B-B373-83DD6C64DAFE}" type="pres">
      <dgm:prSet presAssocID="{8669CA65-12B1-F04C-8252-05B78A21E57B}" presName="childText" presStyleLbl="bgAcc1" presStyleIdx="17" presStyleCnt="22" custScaleX="86824" custScaleY="6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2F310-87B5-134B-9E47-71B7F2443E16}" type="pres">
      <dgm:prSet presAssocID="{D0EB58F8-2D21-FF46-99F0-652D45329357}" presName="Name13" presStyleLbl="parChTrans1D2" presStyleIdx="18" presStyleCnt="22" custSzX="101384"/>
      <dgm:spPr/>
      <dgm:t>
        <a:bodyPr/>
        <a:lstStyle/>
        <a:p>
          <a:endParaRPr lang="en-US"/>
        </a:p>
      </dgm:t>
    </dgm:pt>
    <dgm:pt modelId="{E62CD97F-B4AE-DA41-A9B5-006BF14D270B}" type="pres">
      <dgm:prSet presAssocID="{7C28AE88-ADF8-BF43-908F-1379BF6E8CD7}" presName="childText" presStyleLbl="bgAcc1" presStyleIdx="18" presStyleCnt="22" custScaleX="86824" custScaleY="9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ECF3-0046-AA4F-90FA-4737BECD2209}" type="pres">
      <dgm:prSet presAssocID="{450A90A5-B5AA-1D4D-9EBB-01AB80DA8C87}" presName="root" presStyleCnt="0"/>
      <dgm:spPr/>
      <dgm:t>
        <a:bodyPr/>
        <a:lstStyle/>
        <a:p>
          <a:endParaRPr lang="en-US"/>
        </a:p>
      </dgm:t>
    </dgm:pt>
    <dgm:pt modelId="{74E43577-4E23-AD44-A717-53235F3BF97A}" type="pres">
      <dgm:prSet presAssocID="{450A90A5-B5AA-1D4D-9EBB-01AB80DA8C87}" presName="rootComposite" presStyleCnt="0"/>
      <dgm:spPr/>
      <dgm:t>
        <a:bodyPr/>
        <a:lstStyle/>
        <a:p>
          <a:endParaRPr lang="en-US"/>
        </a:p>
      </dgm:t>
    </dgm:pt>
    <dgm:pt modelId="{53F55EFB-E17A-F141-811C-28F3C1F69675}" type="pres">
      <dgm:prSet presAssocID="{450A90A5-B5AA-1D4D-9EBB-01AB80DA8C87}" presName="rootText" presStyleLbl="node1" presStyleIdx="6" presStyleCnt="7" custScaleX="93741" custScaleY="82594"/>
      <dgm:spPr/>
      <dgm:t>
        <a:bodyPr/>
        <a:lstStyle/>
        <a:p>
          <a:endParaRPr lang="en-US"/>
        </a:p>
      </dgm:t>
    </dgm:pt>
    <dgm:pt modelId="{F860BA19-8075-6948-8252-247A53B5D108}" type="pres">
      <dgm:prSet presAssocID="{450A90A5-B5AA-1D4D-9EBB-01AB80DA8C87}" presName="rootConnector" presStyleLbl="node1" presStyleIdx="6" presStyleCnt="7"/>
      <dgm:spPr/>
      <dgm:t>
        <a:bodyPr/>
        <a:lstStyle/>
        <a:p>
          <a:endParaRPr lang="en-US"/>
        </a:p>
      </dgm:t>
    </dgm:pt>
    <dgm:pt modelId="{CF009DCD-6D5C-994E-99AD-520B1250481E}" type="pres">
      <dgm:prSet presAssocID="{450A90A5-B5AA-1D4D-9EBB-01AB80DA8C87}" presName="childShape" presStyleCnt="0"/>
      <dgm:spPr/>
      <dgm:t>
        <a:bodyPr/>
        <a:lstStyle/>
        <a:p>
          <a:endParaRPr lang="en-US"/>
        </a:p>
      </dgm:t>
    </dgm:pt>
    <dgm:pt modelId="{D2D57E3D-6BA6-C44C-A1F7-6E9701A623F8}" type="pres">
      <dgm:prSet presAssocID="{7B2F8D70-09DF-A14F-863D-5AD10D7C24FF}" presName="Name13" presStyleLbl="parChTrans1D2" presStyleIdx="19" presStyleCnt="22" custSzX="101384"/>
      <dgm:spPr/>
      <dgm:t>
        <a:bodyPr/>
        <a:lstStyle/>
        <a:p>
          <a:endParaRPr lang="en-US"/>
        </a:p>
      </dgm:t>
    </dgm:pt>
    <dgm:pt modelId="{596A331C-12AC-AC4B-9802-FBB77DF2075A}" type="pres">
      <dgm:prSet presAssocID="{A2317120-D353-0846-88B6-DD3F0A1B561B}" presName="childText" presStyleLbl="bgAcc1" presStyleIdx="19" presStyleCnt="22" custScaleX="86824" custScaleY="53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1EF9E-8D95-DA4D-9AFA-D44DE668FAAB}" type="pres">
      <dgm:prSet presAssocID="{EBC107B2-7AC2-0644-B6EA-BB3EBC55DB36}" presName="Name13" presStyleLbl="parChTrans1D2" presStyleIdx="20" presStyleCnt="22" custSzX="101384"/>
      <dgm:spPr/>
      <dgm:t>
        <a:bodyPr/>
        <a:lstStyle/>
        <a:p>
          <a:endParaRPr lang="en-US"/>
        </a:p>
      </dgm:t>
    </dgm:pt>
    <dgm:pt modelId="{1CA5040D-A2FD-3B41-B1D7-91B31CDF2C86}" type="pres">
      <dgm:prSet presAssocID="{C1261A6B-CFB5-DE4D-AD0E-D96A5A4C14BF}" presName="childText" presStyleLbl="bgAcc1" presStyleIdx="20" presStyleCnt="22" custScaleX="86824" custScaleY="4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3E8F-0E06-234C-BB20-87004D19961C}" type="pres">
      <dgm:prSet presAssocID="{73209CB8-700D-7545-9284-7CAAD178FEB3}" presName="Name13" presStyleLbl="parChTrans1D2" presStyleIdx="21" presStyleCnt="22" custSzX="101384"/>
      <dgm:spPr/>
      <dgm:t>
        <a:bodyPr/>
        <a:lstStyle/>
        <a:p>
          <a:endParaRPr lang="en-US"/>
        </a:p>
      </dgm:t>
    </dgm:pt>
    <dgm:pt modelId="{00742719-1810-2F45-9D13-773E8C38AF0D}" type="pres">
      <dgm:prSet presAssocID="{0D3F0DCF-9A3D-6F44-A850-1EB61FA00B68}" presName="childText" presStyleLbl="bgAcc1" presStyleIdx="21" presStyleCnt="22" custScaleX="89319" custScaleY="4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35E39-9470-6242-9F6A-049DE59B63F3}" srcId="{E13685FB-2F07-5149-8EFF-83A78D388C48}" destId="{7C28AE88-ADF8-BF43-908F-1379BF6E8CD7}" srcOrd="5" destOrd="0" parTransId="{D0EB58F8-2D21-FF46-99F0-652D45329357}" sibTransId="{DAB6E973-F716-1841-A60D-572CDA81903A}"/>
    <dgm:cxn modelId="{E4E4C4BD-5059-9546-AF97-2DC17CE7FA66}" type="presOf" srcId="{40AA6D5E-9188-DD44-819C-994390C4A9E4}" destId="{CD28C2BB-E85D-114C-83C8-1D3F80BEDA43}" srcOrd="0" destOrd="0" presId="urn:microsoft.com/office/officeart/2005/8/layout/hierarchy3"/>
    <dgm:cxn modelId="{8E4F62F6-4CC7-AA40-8289-004EC3281731}" srcId="{B78295DE-E12B-B843-8BC2-9313244CF81A}" destId="{65C3079C-233D-C94E-97F8-2B495B295107}" srcOrd="0" destOrd="0" parTransId="{E3B4B518-FD9F-CE4E-9EC0-BA22BA0E214D}" sibTransId="{0EB9F408-8FDB-1045-81E5-086A50AB155E}"/>
    <dgm:cxn modelId="{BCD70766-2D4C-EC40-BFB8-D87F08DC036E}" type="presOf" srcId="{819F3E5E-6B68-F845-8987-99800DF6F77A}" destId="{6716BA38-0E18-1E42-8952-FF1C5FE6F9E2}" srcOrd="0" destOrd="0" presId="urn:microsoft.com/office/officeart/2005/8/layout/hierarchy3"/>
    <dgm:cxn modelId="{D8ECF3A2-1B45-B940-89FE-759E5AE5AEF2}" srcId="{D4A655EB-A4FD-4D46-BBB9-CA62837FEB5E}" destId="{8ABF21E3-E06A-EF48-837A-91976038F889}" srcOrd="0" destOrd="0" parTransId="{5BB4A236-8691-D24A-B299-B4045B18CADA}" sibTransId="{CFCE13FD-EC20-9946-A61A-122D5AFCDCCD}"/>
    <dgm:cxn modelId="{FA9C3EE0-C7BB-6149-88B4-FB9C8E6969A1}" type="presOf" srcId="{4211E3C7-2984-BA43-88C1-B3063081B834}" destId="{4D136473-F47F-A543-8674-75D3914D06A0}" srcOrd="0" destOrd="0" presId="urn:microsoft.com/office/officeart/2005/8/layout/hierarchy3"/>
    <dgm:cxn modelId="{4680B8FD-58F3-0849-A82D-24C345D72609}" type="presOf" srcId="{B78295DE-E12B-B843-8BC2-9313244CF81A}" destId="{895902BA-FB7D-474D-A43A-7C752B78F6B6}" srcOrd="0" destOrd="0" presId="urn:microsoft.com/office/officeart/2005/8/layout/hierarchy3"/>
    <dgm:cxn modelId="{97FA76B0-048E-9349-A514-68A2894ECBBD}" type="presOf" srcId="{09F27E4B-6FB4-0B45-BBB8-AF971059507F}" destId="{9543DD6C-E231-314B-93CB-00181BE8A1F7}" srcOrd="0" destOrd="0" presId="urn:microsoft.com/office/officeart/2005/8/layout/hierarchy3"/>
    <dgm:cxn modelId="{C9F1E2FF-D425-D840-B675-042FFEECF490}" type="presOf" srcId="{8669CA65-12B1-F04C-8252-05B78A21E57B}" destId="{39840080-504C-5F4B-B373-83DD6C64DAFE}" srcOrd="0" destOrd="0" presId="urn:microsoft.com/office/officeart/2005/8/layout/hierarchy3"/>
    <dgm:cxn modelId="{490A8AA9-F953-454E-AA13-244DBD78219C}" type="presOf" srcId="{2009B306-5D81-4743-863C-1E2AC8ECABF2}" destId="{426DBFA1-6340-EB46-9392-146EEEC3006D}" srcOrd="0" destOrd="0" presId="urn:microsoft.com/office/officeart/2005/8/layout/hierarchy3"/>
    <dgm:cxn modelId="{145A2C12-03EA-6E4B-85C3-5CD9B1466360}" type="presOf" srcId="{B21923DA-AB31-CB48-B9AD-69BCB9A8B23C}" destId="{F6DAD8DF-2E5B-F64B-8B87-89B7C6DEC0E8}" srcOrd="0" destOrd="0" presId="urn:microsoft.com/office/officeart/2005/8/layout/hierarchy3"/>
    <dgm:cxn modelId="{8936C020-F0D4-2941-BB06-73048B2DAD49}" type="presOf" srcId="{E13685FB-2F07-5149-8EFF-83A78D388C48}" destId="{1EF94CEB-BB2C-3E44-A21D-0BFB254E46F1}" srcOrd="1" destOrd="0" presId="urn:microsoft.com/office/officeart/2005/8/layout/hierarchy3"/>
    <dgm:cxn modelId="{FA0FB263-5C5F-D64C-9443-65140295C249}" srcId="{450A90A5-B5AA-1D4D-9EBB-01AB80DA8C87}" destId="{C1261A6B-CFB5-DE4D-AD0E-D96A5A4C14BF}" srcOrd="1" destOrd="0" parTransId="{EBC107B2-7AC2-0644-B6EA-BB3EBC55DB36}" sibTransId="{945CE497-1A34-2948-8D23-BE47EBBD8208}"/>
    <dgm:cxn modelId="{3F855AA8-B140-024D-9050-D87F328D0B11}" type="presOf" srcId="{450A90A5-B5AA-1D4D-9EBB-01AB80DA8C87}" destId="{F860BA19-8075-6948-8252-247A53B5D108}" srcOrd="1" destOrd="0" presId="urn:microsoft.com/office/officeart/2005/8/layout/hierarchy3"/>
    <dgm:cxn modelId="{6117B7DE-0677-2548-A41D-45877891A2DC}" srcId="{450A90A5-B5AA-1D4D-9EBB-01AB80DA8C87}" destId="{A2317120-D353-0846-88B6-DD3F0A1B561B}" srcOrd="0" destOrd="0" parTransId="{7B2F8D70-09DF-A14F-863D-5AD10D7C24FF}" sibTransId="{B8F21370-F87C-3B4C-8963-15C48EE7FAAC}"/>
    <dgm:cxn modelId="{6BB67F47-92F6-0A4B-BE96-FCCB67A42D85}" type="presOf" srcId="{972B82B6-431C-2041-87D8-5DE17F6CB5D3}" destId="{09BF3530-367B-204D-9835-E5C424697575}" srcOrd="1" destOrd="0" presId="urn:microsoft.com/office/officeart/2005/8/layout/hierarchy3"/>
    <dgm:cxn modelId="{55C2BA4D-DAC9-CC41-BEF5-A30A6373ED5B}" type="presOf" srcId="{1CB8DC1A-8C97-AA4C-A29D-29153C044DE5}" destId="{851AA4D5-3F21-4A43-9877-6BB914EA1F3D}" srcOrd="1" destOrd="0" presId="urn:microsoft.com/office/officeart/2005/8/layout/hierarchy3"/>
    <dgm:cxn modelId="{FAD3FD3A-0B35-CD42-ACD3-33935F76CCA7}" type="presOf" srcId="{E3B4B518-FD9F-CE4E-9EC0-BA22BA0E214D}" destId="{DF99A6C9-357E-AC4F-A7CE-9E2DEBAFED55}" srcOrd="0" destOrd="0" presId="urn:microsoft.com/office/officeart/2005/8/layout/hierarchy3"/>
    <dgm:cxn modelId="{AC4DE96E-0DDE-194A-8CC7-D368BC126BF3}" type="presOf" srcId="{D4A655EB-A4FD-4D46-BBB9-CA62837FEB5E}" destId="{41B63595-96D5-CD44-A233-5974194F87C5}" srcOrd="1" destOrd="0" presId="urn:microsoft.com/office/officeart/2005/8/layout/hierarchy3"/>
    <dgm:cxn modelId="{F97DBCE4-28A8-224D-8DBC-ACEB3C4EA6DA}" type="presOf" srcId="{EBC107B2-7AC2-0644-B6EA-BB3EBC55DB36}" destId="{19C1EF9E-8D95-DA4D-9AFA-D44DE668FAAB}" srcOrd="0" destOrd="0" presId="urn:microsoft.com/office/officeart/2005/8/layout/hierarchy3"/>
    <dgm:cxn modelId="{8064DBD9-65D0-0944-AB55-B9B40390BD00}" type="presOf" srcId="{C0EE05AF-4CF4-4141-BC5C-852F614422CE}" destId="{7C340E68-A066-904F-9636-8FACE89B7CE2}" srcOrd="0" destOrd="0" presId="urn:microsoft.com/office/officeart/2005/8/layout/hierarchy3"/>
    <dgm:cxn modelId="{5FE6F625-B1DF-A541-AF36-3310FBF5221A}" type="presOf" srcId="{450A90A5-B5AA-1D4D-9EBB-01AB80DA8C87}" destId="{53F55EFB-E17A-F141-811C-28F3C1F69675}" srcOrd="0" destOrd="0" presId="urn:microsoft.com/office/officeart/2005/8/layout/hierarchy3"/>
    <dgm:cxn modelId="{4BD656E6-703C-F645-960F-9BEE96C23EA4}" type="presOf" srcId="{65C3079C-233D-C94E-97F8-2B495B295107}" destId="{2B69124E-7014-9840-A3DB-503FFE3B25DC}" srcOrd="0" destOrd="0" presId="urn:microsoft.com/office/officeart/2005/8/layout/hierarchy3"/>
    <dgm:cxn modelId="{C455A164-7F24-A14A-B788-D9F4905371FB}" srcId="{450A90A5-B5AA-1D4D-9EBB-01AB80DA8C87}" destId="{0D3F0DCF-9A3D-6F44-A850-1EB61FA00B68}" srcOrd="2" destOrd="0" parTransId="{73209CB8-700D-7545-9284-7CAAD178FEB3}" sibTransId="{991AB78A-AAD4-4649-8E4D-98374A9EC2DB}"/>
    <dgm:cxn modelId="{8571AD79-B4F4-6243-A276-3E8A559E56BA}" type="presOf" srcId="{7E56BFB3-9AF7-D249-8A4B-C2B5A75919B9}" destId="{66308C9A-0ED9-E14B-B17C-F95D7F126A15}" srcOrd="0" destOrd="0" presId="urn:microsoft.com/office/officeart/2005/8/layout/hierarchy3"/>
    <dgm:cxn modelId="{5F13C15E-0EE2-C743-9779-6C9FF80505CA}" srcId="{972B82B6-431C-2041-87D8-5DE17F6CB5D3}" destId="{2A4B65AC-F814-AB41-9075-BFC1CCF69D95}" srcOrd="0" destOrd="0" parTransId="{DF998C35-DE38-DD48-84F2-0F531CD414ED}" sibTransId="{8850B389-E9BD-AE44-ADC0-F38C1A8FE751}"/>
    <dgm:cxn modelId="{32380104-442C-F147-BA53-B8B1063910FE}" srcId="{B78295DE-E12B-B843-8BC2-9313244CF81A}" destId="{7E56BFB3-9AF7-D249-8A4B-C2B5A75919B9}" srcOrd="1" destOrd="0" parTransId="{09F27E4B-6FB4-0B45-BBB8-AF971059507F}" sibTransId="{7941A6FC-6499-D846-A633-B374B6E263B7}"/>
    <dgm:cxn modelId="{7B0B3796-71CB-F34F-800D-9D2C3913D940}" srcId="{EE7F06B1-8EDB-5C4C-B5A0-3CB99CF04685}" destId="{B78295DE-E12B-B843-8BC2-9313244CF81A}" srcOrd="1" destOrd="0" parTransId="{245F60CA-A522-6744-8707-449DD784BF26}" sibTransId="{A86A8BAA-65C2-524D-BB1E-A9C6E16CF19D}"/>
    <dgm:cxn modelId="{8F21D07A-B1EA-DF43-B823-57970905CA12}" srcId="{EE7F06B1-8EDB-5C4C-B5A0-3CB99CF04685}" destId="{C0EE05AF-4CF4-4141-BC5C-852F614422CE}" srcOrd="0" destOrd="0" parTransId="{9553D37E-CCC9-9545-A615-503B427C6170}" sibTransId="{7C9E9A8A-5BF9-664F-8A36-8E824D3C0A78}"/>
    <dgm:cxn modelId="{2DD0B409-20DE-FB40-A2CE-7F29881904E7}" srcId="{972B82B6-431C-2041-87D8-5DE17F6CB5D3}" destId="{D4CA65E4-0E24-5646-988D-55FEB0209880}" srcOrd="5" destOrd="0" parTransId="{14A5981B-E076-D64A-94A0-713FF0FA220D}" sibTransId="{27C5BC67-D52A-184C-9726-F3459D1F6917}"/>
    <dgm:cxn modelId="{82DE62BE-2A97-6446-ADCD-12A0A641F5DB}" type="presOf" srcId="{C282C663-91FE-B343-BC6C-CCA7E6F127D3}" destId="{9BA447AD-8E23-D74B-9283-4128301208B9}" srcOrd="0" destOrd="0" presId="urn:microsoft.com/office/officeart/2005/8/layout/hierarchy3"/>
    <dgm:cxn modelId="{4690B907-BB3B-F446-B9C7-74B21701AC2D}" type="presOf" srcId="{64A22FBE-A089-E64F-B44E-39B67BEB75ED}" destId="{09A11DD9-8DA2-9E47-972E-3BDCCF5E3CAB}" srcOrd="0" destOrd="0" presId="urn:microsoft.com/office/officeart/2005/8/layout/hierarchy3"/>
    <dgm:cxn modelId="{2DEBB966-FC64-0346-A4B8-E41F2BDFD1C8}" type="presOf" srcId="{D4A655EB-A4FD-4D46-BBB9-CA62837FEB5E}" destId="{E33E4EAA-E110-0147-A058-70F20A959478}" srcOrd="0" destOrd="0" presId="urn:microsoft.com/office/officeart/2005/8/layout/hierarchy3"/>
    <dgm:cxn modelId="{937650B3-4E20-8340-AA6E-B83221862A1D}" srcId="{EE7F06B1-8EDB-5C4C-B5A0-3CB99CF04685}" destId="{E13685FB-2F07-5149-8EFF-83A78D388C48}" srcOrd="5" destOrd="0" parTransId="{CB434C51-B2DB-314E-98AB-1E3275EDB556}" sibTransId="{129AD12D-C63E-8048-88EF-E279BE3457CF}"/>
    <dgm:cxn modelId="{68E05E93-9BE4-934A-A9C6-24E6B393A874}" type="presOf" srcId="{C0EE05AF-4CF4-4141-BC5C-852F614422CE}" destId="{95B2CBE8-62AF-3741-BC60-2E90707140FE}" srcOrd="1" destOrd="0" presId="urn:microsoft.com/office/officeart/2005/8/layout/hierarchy3"/>
    <dgm:cxn modelId="{89D018FF-67C9-4A4D-985A-803AFE9715C0}" srcId="{E13685FB-2F07-5149-8EFF-83A78D388C48}" destId="{B21923DA-AB31-CB48-B9AD-69BCB9A8B23C}" srcOrd="3" destOrd="0" parTransId="{8D99CFCE-E1BA-3043-B6AB-C4642CCE2A80}" sibTransId="{A776FD2E-6FA1-074A-B6ED-53A6C2FADC25}"/>
    <dgm:cxn modelId="{BF379ABF-1C31-A140-AD8A-159FD1FE1914}" type="presOf" srcId="{5BB4A236-8691-D24A-B299-B4045B18CADA}" destId="{E5023246-677F-D34D-82AC-B175C39285BF}" srcOrd="0" destOrd="0" presId="urn:microsoft.com/office/officeart/2005/8/layout/hierarchy3"/>
    <dgm:cxn modelId="{54A09CFC-0FB3-424F-9F06-16F88F2B4AD0}" srcId="{C0EE05AF-4CF4-4141-BC5C-852F614422CE}" destId="{2009B306-5D81-4743-863C-1E2AC8ECABF2}" srcOrd="0" destOrd="0" parTransId="{C455E1F8-143B-7D4B-9011-2E0951D50DEA}" sibTransId="{813DB201-81D3-3B40-8D5C-1477B9D58C71}"/>
    <dgm:cxn modelId="{48A6340D-DE5C-C542-9EE6-78EA351E2B16}" type="presOf" srcId="{453C0F84-8B08-334D-97DC-28D28FE49230}" destId="{C84D6EB6-CEC0-0D42-BA06-1DD88E12BCB3}" srcOrd="0" destOrd="0" presId="urn:microsoft.com/office/officeart/2005/8/layout/hierarchy3"/>
    <dgm:cxn modelId="{C2A03747-E9D5-1841-A525-FFAB15D5FE3E}" type="presOf" srcId="{E9F0E6C0-BB35-134A-9371-53C40655FA9D}" destId="{4E7FCF25-2A3C-E54A-8D35-02CEFB3F8995}" srcOrd="0" destOrd="0" presId="urn:microsoft.com/office/officeart/2005/8/layout/hierarchy3"/>
    <dgm:cxn modelId="{37115D32-4FCD-1F49-AA0A-AB59EF01969B}" type="presOf" srcId="{67DAA1EF-CF51-F144-94B4-891FFCA29D75}" destId="{D3884353-664E-C343-AB59-CE6895850256}" srcOrd="0" destOrd="0" presId="urn:microsoft.com/office/officeart/2005/8/layout/hierarchy3"/>
    <dgm:cxn modelId="{3A7BB974-CF3A-034D-B8E1-EC2846D5D922}" srcId="{972B82B6-431C-2041-87D8-5DE17F6CB5D3}" destId="{F35C5B2D-3D6B-7441-A3CF-7924F453C5E1}" srcOrd="1" destOrd="0" parTransId="{8E1B2058-7F0F-7A47-8D60-AD8F05BDCD9F}" sibTransId="{0F7C37A7-5BCE-3849-9942-AE5A8A6E2520}"/>
    <dgm:cxn modelId="{A6FC9E1A-DCE8-534A-B188-976048AAC366}" type="presOf" srcId="{D4CA65E4-0E24-5646-988D-55FEB0209880}" destId="{D9F421BD-1A4B-174D-801E-30A225729E2E}" srcOrd="0" destOrd="0" presId="urn:microsoft.com/office/officeart/2005/8/layout/hierarchy3"/>
    <dgm:cxn modelId="{C5ED265D-4AF2-DF42-BE99-BA18F30474DA}" type="presOf" srcId="{B78295DE-E12B-B843-8BC2-9313244CF81A}" destId="{6CDB9D54-6280-294E-B30A-D42862D70D9B}" srcOrd="1" destOrd="0" presId="urn:microsoft.com/office/officeart/2005/8/layout/hierarchy3"/>
    <dgm:cxn modelId="{5436FE4D-166F-D34F-BC6F-976388BD0E54}" type="presOf" srcId="{56BCFC3C-6D34-314C-8A81-68F4856CD6B1}" destId="{7394E24F-BDBE-0147-91AF-DF5F67C82A2E}" srcOrd="0" destOrd="0" presId="urn:microsoft.com/office/officeart/2005/8/layout/hierarchy3"/>
    <dgm:cxn modelId="{5B888CA0-82AE-424E-ABE2-FEDE57A32700}" type="presOf" srcId="{8E1B2058-7F0F-7A47-8D60-AD8F05BDCD9F}" destId="{3CF129DE-30DA-274F-9643-67F2E6A8AF89}" srcOrd="0" destOrd="0" presId="urn:microsoft.com/office/officeart/2005/8/layout/hierarchy3"/>
    <dgm:cxn modelId="{9A8B0C5B-EA1C-C842-9187-242136AF8614}" type="presOf" srcId="{C455E1F8-143B-7D4B-9011-2E0951D50DEA}" destId="{A0FB3127-7B63-A449-859B-74BF51576084}" srcOrd="0" destOrd="0" presId="urn:microsoft.com/office/officeart/2005/8/layout/hierarchy3"/>
    <dgm:cxn modelId="{DCA78F36-1343-C749-93A5-746FBC2F097B}" type="presOf" srcId="{972B82B6-431C-2041-87D8-5DE17F6CB5D3}" destId="{6589B064-B649-A045-9887-5565971B85E8}" srcOrd="0" destOrd="0" presId="urn:microsoft.com/office/officeart/2005/8/layout/hierarchy3"/>
    <dgm:cxn modelId="{BBE44B67-252F-D748-959B-56AC933A75DC}" type="presOf" srcId="{CC527D1B-C441-3547-80BB-B9ED1102870D}" destId="{E7F4A098-8CF4-404A-8000-2C82C980CB2B}" srcOrd="0" destOrd="0" presId="urn:microsoft.com/office/officeart/2005/8/layout/hierarchy3"/>
    <dgm:cxn modelId="{D200B681-1967-0C48-811E-B15D90894019}" type="presOf" srcId="{E13685FB-2F07-5149-8EFF-83A78D388C48}" destId="{21A4E3C9-877E-B847-96E8-B58952F80973}" srcOrd="0" destOrd="0" presId="urn:microsoft.com/office/officeart/2005/8/layout/hierarchy3"/>
    <dgm:cxn modelId="{3310AC28-3EB3-4046-BBF8-42B615E70746}" type="presOf" srcId="{1CB8DC1A-8C97-AA4C-A29D-29153C044DE5}" destId="{3D54B42A-8ABE-4046-950A-121496C2D4AB}" srcOrd="0" destOrd="0" presId="urn:microsoft.com/office/officeart/2005/8/layout/hierarchy3"/>
    <dgm:cxn modelId="{3C18B107-F5ED-F14F-BD8D-13D0B9E6C293}" type="presOf" srcId="{C1261A6B-CFB5-DE4D-AD0E-D96A5A4C14BF}" destId="{1CA5040D-A2FD-3B41-B1D7-91B31CDF2C86}" srcOrd="0" destOrd="0" presId="urn:microsoft.com/office/officeart/2005/8/layout/hierarchy3"/>
    <dgm:cxn modelId="{F2894721-EC48-1642-B759-07D23A8FFAC4}" type="presOf" srcId="{8D99CFCE-E1BA-3043-B6AB-C4642CCE2A80}" destId="{EF4D7926-8284-FD4A-90FA-89F78AE18DA8}" srcOrd="0" destOrd="0" presId="urn:microsoft.com/office/officeart/2005/8/layout/hierarchy3"/>
    <dgm:cxn modelId="{7E1EBB2B-CF39-FF47-8B6D-FAB23FBE3A52}" type="presOf" srcId="{EE7F06B1-8EDB-5C4C-B5A0-3CB99CF04685}" destId="{A6B665E4-FE84-B240-9701-7A026936ED5A}" srcOrd="0" destOrd="0" presId="urn:microsoft.com/office/officeart/2005/8/layout/hierarchy3"/>
    <dgm:cxn modelId="{0D9783B7-AFFB-C340-9913-B2C22E9E0011}" type="presOf" srcId="{8ABF21E3-E06A-EF48-837A-91976038F889}" destId="{3016207E-D821-8346-BC4A-F3D34F03A8D3}" srcOrd="0" destOrd="0" presId="urn:microsoft.com/office/officeart/2005/8/layout/hierarchy3"/>
    <dgm:cxn modelId="{C96CC7FA-7F7C-8A48-975B-7EA0DEA70137}" srcId="{1CB8DC1A-8C97-AA4C-A29D-29153C044DE5}" destId="{F131BFCE-C6AC-DD42-8CD3-B649F16F851B}" srcOrd="1" destOrd="0" parTransId="{453C0F84-8B08-334D-97DC-28D28FE49230}" sibTransId="{D52A1E2F-61EF-1546-A509-89172A533C01}"/>
    <dgm:cxn modelId="{FAAA2E75-B13E-8944-8149-A009A912479C}" srcId="{E13685FB-2F07-5149-8EFF-83A78D388C48}" destId="{819F3E5E-6B68-F845-8987-99800DF6F77A}" srcOrd="1" destOrd="0" parTransId="{2D55CB3E-265E-EA47-BE73-6F98FB3247AF}" sibTransId="{59BC2837-6F7A-1A41-9F83-FCE147105F6E}"/>
    <dgm:cxn modelId="{F0437D4F-1004-4C4F-967E-EA6681659E47}" srcId="{1CB8DC1A-8C97-AA4C-A29D-29153C044DE5}" destId="{56BCFC3C-6D34-314C-8A81-68F4856CD6B1}" srcOrd="0" destOrd="0" parTransId="{4211E3C7-2984-BA43-88C1-B3063081B834}" sibTransId="{525DC3BC-60F3-B045-831C-7B35B3E9E98E}"/>
    <dgm:cxn modelId="{7F0443B7-2D54-4C42-8B7B-7BA6633C2BA4}" type="presOf" srcId="{DB77F1C5-D7B1-194F-9F0E-290FF80369C7}" destId="{DB5A7679-480A-9444-8B44-5E950F793331}" srcOrd="0" destOrd="0" presId="urn:microsoft.com/office/officeart/2005/8/layout/hierarchy3"/>
    <dgm:cxn modelId="{416A2BA2-9BE3-E843-B2D4-9A23EBBCCDC0}" srcId="{E13685FB-2F07-5149-8EFF-83A78D388C48}" destId="{73F977DD-FD37-B74D-B673-B75F2DDDDA2F}" srcOrd="2" destOrd="0" parTransId="{66224622-8F33-A14A-A9C6-286C35F44300}" sibTransId="{BCBF20A5-F47A-6141-A94A-A1308AD92404}"/>
    <dgm:cxn modelId="{93F81886-DEFB-604E-9E67-423DF969C1B3}" type="presOf" srcId="{2A4B65AC-F814-AB41-9075-BFC1CCF69D95}" destId="{30F28E15-AA97-4D42-9375-B97B01F25F9B}" srcOrd="0" destOrd="0" presId="urn:microsoft.com/office/officeart/2005/8/layout/hierarchy3"/>
    <dgm:cxn modelId="{7A81BA7E-121C-AE4D-B47A-8077FD88FB78}" type="presOf" srcId="{44A98394-EDDC-C84F-A1D0-4B26E658E7AD}" destId="{B5BA697A-651C-124E-BCC4-3365ACAAC4FB}" srcOrd="0" destOrd="0" presId="urn:microsoft.com/office/officeart/2005/8/layout/hierarchy3"/>
    <dgm:cxn modelId="{128475DC-BC41-7744-8858-DC7821776F69}" srcId="{972B82B6-431C-2041-87D8-5DE17F6CB5D3}" destId="{19D77A1B-8814-3942-B045-CF54C6A041E8}" srcOrd="3" destOrd="0" parTransId="{67DAA1EF-CF51-F144-94B4-891FFCA29D75}" sibTransId="{DBCA9259-FB09-AD41-BA56-B22DDCB2C20C}"/>
    <dgm:cxn modelId="{7F382C48-0733-944C-958A-3A7BA9E39185}" type="presOf" srcId="{A2317120-D353-0846-88B6-DD3F0A1B561B}" destId="{596A331C-12AC-AC4B-9802-FBB77DF2075A}" srcOrd="0" destOrd="0" presId="urn:microsoft.com/office/officeart/2005/8/layout/hierarchy3"/>
    <dgm:cxn modelId="{3D35470F-7D1A-7349-950B-34C4CE602A0C}" srcId="{E13685FB-2F07-5149-8EFF-83A78D388C48}" destId="{495A4E0E-7AE5-B441-BCD8-965C0E6DE0E4}" srcOrd="0" destOrd="0" parTransId="{64A22FBE-A089-E64F-B44E-39B67BEB75ED}" sibTransId="{500D6DD1-2474-CC4B-B968-35D9B11AFBAC}"/>
    <dgm:cxn modelId="{3BC6685D-6C61-5849-B497-1CC429FBF479}" srcId="{EE7F06B1-8EDB-5C4C-B5A0-3CB99CF04685}" destId="{D4A655EB-A4FD-4D46-BBB9-CA62837FEB5E}" srcOrd="3" destOrd="0" parTransId="{0D15E441-3D94-7C4C-92AA-86F97684DA45}" sibTransId="{A2D5481F-7E04-D147-8076-7ABDC87775CB}"/>
    <dgm:cxn modelId="{8A3DE40D-4C93-DD49-8648-1A49D95C549F}" type="presOf" srcId="{73F977DD-FD37-B74D-B673-B75F2DDDDA2F}" destId="{B10245A9-E130-7541-9751-413907512FEB}" srcOrd="0" destOrd="0" presId="urn:microsoft.com/office/officeart/2005/8/layout/hierarchy3"/>
    <dgm:cxn modelId="{A8505245-1D58-3142-A73E-F3A0A560C745}" type="presOf" srcId="{19D77A1B-8814-3942-B045-CF54C6A041E8}" destId="{2460EAD5-FBFB-EF4D-8923-672BEF072A14}" srcOrd="0" destOrd="0" presId="urn:microsoft.com/office/officeart/2005/8/layout/hierarchy3"/>
    <dgm:cxn modelId="{08B1EA79-25F0-AA4F-92DD-486A14E9E9B0}" type="presOf" srcId="{2D55CB3E-265E-EA47-BE73-6F98FB3247AF}" destId="{20F8425D-072F-0942-8893-F63545B313CA}" srcOrd="0" destOrd="0" presId="urn:microsoft.com/office/officeart/2005/8/layout/hierarchy3"/>
    <dgm:cxn modelId="{691AED9F-4A6E-744A-BECD-3E5E6E1114B8}" type="presOf" srcId="{14A5981B-E076-D64A-94A0-713FF0FA220D}" destId="{4955E58E-C916-A84A-BC2F-4241CDF9AAAB}" srcOrd="0" destOrd="0" presId="urn:microsoft.com/office/officeart/2005/8/layout/hierarchy3"/>
    <dgm:cxn modelId="{7A69E8F2-AB83-314A-A5C9-A01B72D6F0CC}" type="presOf" srcId="{495A4E0E-7AE5-B441-BCD8-965C0E6DE0E4}" destId="{DCD4FB11-4D94-DF4A-9071-744E8BA6BBDE}" srcOrd="0" destOrd="0" presId="urn:microsoft.com/office/officeart/2005/8/layout/hierarchy3"/>
    <dgm:cxn modelId="{3D92F53C-5501-034D-8BDE-2D7578B9E5AF}" type="presOf" srcId="{7C28AE88-ADF8-BF43-908F-1379BF6E8CD7}" destId="{E62CD97F-B4AE-DA41-A9B5-006BF14D270B}" srcOrd="0" destOrd="0" presId="urn:microsoft.com/office/officeart/2005/8/layout/hierarchy3"/>
    <dgm:cxn modelId="{FB793692-2C6C-6B4B-AC11-F133B7FAAABD}" srcId="{EE7F06B1-8EDB-5C4C-B5A0-3CB99CF04685}" destId="{972B82B6-431C-2041-87D8-5DE17F6CB5D3}" srcOrd="2" destOrd="0" parTransId="{0FCAD8A7-183B-304A-AD5C-67B4F951DB51}" sibTransId="{49C79025-310A-B84C-BCE3-7DBFD582F0CC}"/>
    <dgm:cxn modelId="{6D6BEAEC-45CF-3940-AA36-5DDC4D3B4C83}" type="presOf" srcId="{0D3F0DCF-9A3D-6F44-A850-1EB61FA00B68}" destId="{00742719-1810-2F45-9D13-773E8C38AF0D}" srcOrd="0" destOrd="0" presId="urn:microsoft.com/office/officeart/2005/8/layout/hierarchy3"/>
    <dgm:cxn modelId="{3E1B3F31-2D67-924A-8CF7-02831AD4ED81}" srcId="{EE7F06B1-8EDB-5C4C-B5A0-3CB99CF04685}" destId="{1CB8DC1A-8C97-AA4C-A29D-29153C044DE5}" srcOrd="4" destOrd="0" parTransId="{009CCD0E-E4D1-5F47-99D8-DA4AB38E0585}" sibTransId="{9F5E4534-116B-4943-A2FC-D87681B28394}"/>
    <dgm:cxn modelId="{A59BEAFF-F5FE-1646-BF56-0AB0B1F23604}" srcId="{972B82B6-431C-2041-87D8-5DE17F6CB5D3}" destId="{C282C663-91FE-B343-BC6C-CCA7E6F127D3}" srcOrd="2" destOrd="0" parTransId="{E9F0E6C0-BB35-134A-9371-53C40655FA9D}" sibTransId="{A9B7F494-1ABC-8244-A978-1973EFDCF82A}"/>
    <dgm:cxn modelId="{78793AF8-3EE8-7C40-B7B7-E141B05C357D}" type="presOf" srcId="{66224622-8F33-A14A-A9C6-286C35F44300}" destId="{22F28108-51BA-ED49-83D3-2AD57141EB1D}" srcOrd="0" destOrd="0" presId="urn:microsoft.com/office/officeart/2005/8/layout/hierarchy3"/>
    <dgm:cxn modelId="{868A48C6-282F-AD4D-AC53-4F60C65DD262}" srcId="{EE7F06B1-8EDB-5C4C-B5A0-3CB99CF04685}" destId="{450A90A5-B5AA-1D4D-9EBB-01AB80DA8C87}" srcOrd="6" destOrd="0" parTransId="{DE0249F4-63A4-D548-966D-EC22E6153699}" sibTransId="{988515A8-432C-CB41-A3FF-11921B5164F1}"/>
    <dgm:cxn modelId="{799C72AC-2190-5140-8F77-932198E0B2FD}" type="presOf" srcId="{7B2F8D70-09DF-A14F-863D-5AD10D7C24FF}" destId="{D2D57E3D-6BA6-C44C-A1F7-6E9701A623F8}" srcOrd="0" destOrd="0" presId="urn:microsoft.com/office/officeart/2005/8/layout/hierarchy3"/>
    <dgm:cxn modelId="{615009F8-2F0C-D847-8494-C4D82D942190}" type="presOf" srcId="{D0EB58F8-2D21-FF46-99F0-652D45329357}" destId="{4432F310-87B5-134B-9E47-71B7F2443E16}" srcOrd="0" destOrd="0" presId="urn:microsoft.com/office/officeart/2005/8/layout/hierarchy3"/>
    <dgm:cxn modelId="{C200D319-25C1-F547-8B68-2695D53C8226}" srcId="{972B82B6-431C-2041-87D8-5DE17F6CB5D3}" destId="{DB77F1C5-D7B1-194F-9F0E-290FF80369C7}" srcOrd="4" destOrd="0" parTransId="{44A98394-EDDC-C84F-A1D0-4B26E658E7AD}" sibTransId="{C22630D8-09FC-8E41-ADA3-903F4937C709}"/>
    <dgm:cxn modelId="{9A685DB6-23F0-D84E-A85F-EAEA860B7A4E}" type="presOf" srcId="{FCEE1299-E926-7745-ACB2-9BDFE8730E93}" destId="{27682A44-BAF3-3C40-9822-87BBDB26B92B}" srcOrd="0" destOrd="0" presId="urn:microsoft.com/office/officeart/2005/8/layout/hierarchy3"/>
    <dgm:cxn modelId="{7BE98674-0456-5441-85E6-5449ABFC0D27}" srcId="{E13685FB-2F07-5149-8EFF-83A78D388C48}" destId="{8669CA65-12B1-F04C-8252-05B78A21E57B}" srcOrd="4" destOrd="0" parTransId="{40AA6D5E-9188-DD44-819C-994390C4A9E4}" sibTransId="{EE177CC5-1B44-294C-822C-7F52A241D86B}"/>
    <dgm:cxn modelId="{A7E8E74C-D46F-904D-87D7-D0FF3B2ED712}" type="presOf" srcId="{F131BFCE-C6AC-DD42-8CD3-B649F16F851B}" destId="{7C4292DE-475F-D34A-A9F8-E789F0AE9111}" srcOrd="0" destOrd="0" presId="urn:microsoft.com/office/officeart/2005/8/layout/hierarchy3"/>
    <dgm:cxn modelId="{E2145993-9D59-DA41-BDC0-D4E341EBAA8F}" srcId="{D4A655EB-A4FD-4D46-BBB9-CA62837FEB5E}" destId="{FCEE1299-E926-7745-ACB2-9BDFE8730E93}" srcOrd="1" destOrd="0" parTransId="{CC527D1B-C441-3547-80BB-B9ED1102870D}" sibTransId="{D6EAF0A3-E533-5A4B-AD48-6228FF3EFB00}"/>
    <dgm:cxn modelId="{FA6D1B7C-12D4-B346-961A-C52B748E2F99}" type="presOf" srcId="{F35C5B2D-3D6B-7441-A3CF-7924F453C5E1}" destId="{13FA6B84-EFE8-9540-B8BF-29557751A000}" srcOrd="0" destOrd="0" presId="urn:microsoft.com/office/officeart/2005/8/layout/hierarchy3"/>
    <dgm:cxn modelId="{BC0ED107-8BD9-6C45-A448-9AF1C4EA46D6}" type="presOf" srcId="{73209CB8-700D-7545-9284-7CAAD178FEB3}" destId="{CA6F3E8F-0E06-234C-BB20-87004D19961C}" srcOrd="0" destOrd="0" presId="urn:microsoft.com/office/officeart/2005/8/layout/hierarchy3"/>
    <dgm:cxn modelId="{A0F6725B-982D-5D47-85F8-6AB082B748CC}" type="presOf" srcId="{DF998C35-DE38-DD48-84F2-0F531CD414ED}" destId="{3AB125C5-7A07-6043-A72A-844A4A6E726E}" srcOrd="0" destOrd="0" presId="urn:microsoft.com/office/officeart/2005/8/layout/hierarchy3"/>
    <dgm:cxn modelId="{37C3B504-E02E-6746-8EAD-ECE9E7855196}" type="presParOf" srcId="{A6B665E4-FE84-B240-9701-7A026936ED5A}" destId="{D406AC71-469E-A341-BF9A-C56AD977E822}" srcOrd="0" destOrd="0" presId="urn:microsoft.com/office/officeart/2005/8/layout/hierarchy3"/>
    <dgm:cxn modelId="{EE76E91B-1498-BA4A-B04D-C53948DAA8C6}" type="presParOf" srcId="{D406AC71-469E-A341-BF9A-C56AD977E822}" destId="{1DF1F2CD-62A4-7F47-8D3A-71561A105DAE}" srcOrd="0" destOrd="0" presId="urn:microsoft.com/office/officeart/2005/8/layout/hierarchy3"/>
    <dgm:cxn modelId="{50C99CF5-CF9F-2648-8617-BA07C0BAB9ED}" type="presParOf" srcId="{1DF1F2CD-62A4-7F47-8D3A-71561A105DAE}" destId="{7C340E68-A066-904F-9636-8FACE89B7CE2}" srcOrd="0" destOrd="0" presId="urn:microsoft.com/office/officeart/2005/8/layout/hierarchy3"/>
    <dgm:cxn modelId="{65BA19DF-BA5B-844C-B0F2-9AC76E70F909}" type="presParOf" srcId="{1DF1F2CD-62A4-7F47-8D3A-71561A105DAE}" destId="{95B2CBE8-62AF-3741-BC60-2E90707140FE}" srcOrd="1" destOrd="0" presId="urn:microsoft.com/office/officeart/2005/8/layout/hierarchy3"/>
    <dgm:cxn modelId="{3AAA9993-2E02-184E-AB17-B87DB40ADA6C}" type="presParOf" srcId="{D406AC71-469E-A341-BF9A-C56AD977E822}" destId="{1D6ED340-7954-3242-8C3B-6564AD10F213}" srcOrd="1" destOrd="0" presId="urn:microsoft.com/office/officeart/2005/8/layout/hierarchy3"/>
    <dgm:cxn modelId="{C679F39F-A942-4348-BB5C-7D2D16726414}" type="presParOf" srcId="{1D6ED340-7954-3242-8C3B-6564AD10F213}" destId="{A0FB3127-7B63-A449-859B-74BF51576084}" srcOrd="0" destOrd="0" presId="urn:microsoft.com/office/officeart/2005/8/layout/hierarchy3"/>
    <dgm:cxn modelId="{3CC52561-9F23-EE41-9025-5EBA12451260}" type="presParOf" srcId="{1D6ED340-7954-3242-8C3B-6564AD10F213}" destId="{426DBFA1-6340-EB46-9392-146EEEC3006D}" srcOrd="1" destOrd="0" presId="urn:microsoft.com/office/officeart/2005/8/layout/hierarchy3"/>
    <dgm:cxn modelId="{19FF8ADC-6A2A-BD4B-86BC-F8B3FA839C9E}" type="presParOf" srcId="{A6B665E4-FE84-B240-9701-7A026936ED5A}" destId="{904B94FC-E5D6-8743-BD9F-4A7C2D895CE5}" srcOrd="1" destOrd="0" presId="urn:microsoft.com/office/officeart/2005/8/layout/hierarchy3"/>
    <dgm:cxn modelId="{EF7F97E4-84D3-2E44-AD65-B480164ECB3C}" type="presParOf" srcId="{904B94FC-E5D6-8743-BD9F-4A7C2D895CE5}" destId="{4375097B-6052-9C4D-8C77-F268D906EF84}" srcOrd="0" destOrd="0" presId="urn:microsoft.com/office/officeart/2005/8/layout/hierarchy3"/>
    <dgm:cxn modelId="{A23BA798-BF80-D543-ABB6-D8334D8FDF49}" type="presParOf" srcId="{4375097B-6052-9C4D-8C77-F268D906EF84}" destId="{895902BA-FB7D-474D-A43A-7C752B78F6B6}" srcOrd="0" destOrd="0" presId="urn:microsoft.com/office/officeart/2005/8/layout/hierarchy3"/>
    <dgm:cxn modelId="{58F58D6A-16CE-8F47-96E1-809799F29E12}" type="presParOf" srcId="{4375097B-6052-9C4D-8C77-F268D906EF84}" destId="{6CDB9D54-6280-294E-B30A-D42862D70D9B}" srcOrd="1" destOrd="0" presId="urn:microsoft.com/office/officeart/2005/8/layout/hierarchy3"/>
    <dgm:cxn modelId="{6626A31B-3C54-BB4F-B2E1-C03E47A67663}" type="presParOf" srcId="{904B94FC-E5D6-8743-BD9F-4A7C2D895CE5}" destId="{52666607-9E70-2A46-B336-94A9D18DB297}" srcOrd="1" destOrd="0" presId="urn:microsoft.com/office/officeart/2005/8/layout/hierarchy3"/>
    <dgm:cxn modelId="{5DE7E1CE-6AEF-F441-8BA9-BC804622AB5C}" type="presParOf" srcId="{52666607-9E70-2A46-B336-94A9D18DB297}" destId="{DF99A6C9-357E-AC4F-A7CE-9E2DEBAFED55}" srcOrd="0" destOrd="0" presId="urn:microsoft.com/office/officeart/2005/8/layout/hierarchy3"/>
    <dgm:cxn modelId="{F7F3FC41-0C07-4149-8DF0-14520683146E}" type="presParOf" srcId="{52666607-9E70-2A46-B336-94A9D18DB297}" destId="{2B69124E-7014-9840-A3DB-503FFE3B25DC}" srcOrd="1" destOrd="0" presId="urn:microsoft.com/office/officeart/2005/8/layout/hierarchy3"/>
    <dgm:cxn modelId="{DBD21125-3756-7449-B203-EBCD195633E0}" type="presParOf" srcId="{52666607-9E70-2A46-B336-94A9D18DB297}" destId="{9543DD6C-E231-314B-93CB-00181BE8A1F7}" srcOrd="2" destOrd="0" presId="urn:microsoft.com/office/officeart/2005/8/layout/hierarchy3"/>
    <dgm:cxn modelId="{5D401CEE-0634-4147-BFA1-7F4AEC55F7A0}" type="presParOf" srcId="{52666607-9E70-2A46-B336-94A9D18DB297}" destId="{66308C9A-0ED9-E14B-B17C-F95D7F126A15}" srcOrd="3" destOrd="0" presId="urn:microsoft.com/office/officeart/2005/8/layout/hierarchy3"/>
    <dgm:cxn modelId="{AA02BAD6-7D31-604A-897F-9823F0C1E827}" type="presParOf" srcId="{A6B665E4-FE84-B240-9701-7A026936ED5A}" destId="{B7E99B0C-6290-4A40-8C36-DBA1BC2C9F83}" srcOrd="2" destOrd="0" presId="urn:microsoft.com/office/officeart/2005/8/layout/hierarchy3"/>
    <dgm:cxn modelId="{1B2E2BBC-8B2E-7345-9792-328E2F2671A7}" type="presParOf" srcId="{B7E99B0C-6290-4A40-8C36-DBA1BC2C9F83}" destId="{313DC107-9C17-2C4B-A8AF-3AFB76ACD90C}" srcOrd="0" destOrd="0" presId="urn:microsoft.com/office/officeart/2005/8/layout/hierarchy3"/>
    <dgm:cxn modelId="{CBD98447-369C-5B4E-B280-184DAD529BC2}" type="presParOf" srcId="{313DC107-9C17-2C4B-A8AF-3AFB76ACD90C}" destId="{6589B064-B649-A045-9887-5565971B85E8}" srcOrd="0" destOrd="0" presId="urn:microsoft.com/office/officeart/2005/8/layout/hierarchy3"/>
    <dgm:cxn modelId="{0C98B260-0651-9D46-AD6E-099E0B8F37E2}" type="presParOf" srcId="{313DC107-9C17-2C4B-A8AF-3AFB76ACD90C}" destId="{09BF3530-367B-204D-9835-E5C424697575}" srcOrd="1" destOrd="0" presId="urn:microsoft.com/office/officeart/2005/8/layout/hierarchy3"/>
    <dgm:cxn modelId="{36461AD1-C037-7243-9480-33180412733F}" type="presParOf" srcId="{B7E99B0C-6290-4A40-8C36-DBA1BC2C9F83}" destId="{D3AEB170-4CDC-AC4B-B8B0-DB9FFD4A6818}" srcOrd="1" destOrd="0" presId="urn:microsoft.com/office/officeart/2005/8/layout/hierarchy3"/>
    <dgm:cxn modelId="{B0DDF36D-5A90-AC4D-96B5-1E6F62CAD6BF}" type="presParOf" srcId="{D3AEB170-4CDC-AC4B-B8B0-DB9FFD4A6818}" destId="{3AB125C5-7A07-6043-A72A-844A4A6E726E}" srcOrd="0" destOrd="0" presId="urn:microsoft.com/office/officeart/2005/8/layout/hierarchy3"/>
    <dgm:cxn modelId="{49B84668-ACF4-CD40-A6A1-0466D4D532DF}" type="presParOf" srcId="{D3AEB170-4CDC-AC4B-B8B0-DB9FFD4A6818}" destId="{30F28E15-AA97-4D42-9375-B97B01F25F9B}" srcOrd="1" destOrd="0" presId="urn:microsoft.com/office/officeart/2005/8/layout/hierarchy3"/>
    <dgm:cxn modelId="{D9651D21-EB7A-5949-93CD-A026DA685A8D}" type="presParOf" srcId="{D3AEB170-4CDC-AC4B-B8B0-DB9FFD4A6818}" destId="{3CF129DE-30DA-274F-9643-67F2E6A8AF89}" srcOrd="2" destOrd="0" presId="urn:microsoft.com/office/officeart/2005/8/layout/hierarchy3"/>
    <dgm:cxn modelId="{4CEFB80A-1D08-5A44-BBE3-CC190ECD6E4F}" type="presParOf" srcId="{D3AEB170-4CDC-AC4B-B8B0-DB9FFD4A6818}" destId="{13FA6B84-EFE8-9540-B8BF-29557751A000}" srcOrd="3" destOrd="0" presId="urn:microsoft.com/office/officeart/2005/8/layout/hierarchy3"/>
    <dgm:cxn modelId="{68BB16D6-01A2-9D4E-AB8D-3532983FF915}" type="presParOf" srcId="{D3AEB170-4CDC-AC4B-B8B0-DB9FFD4A6818}" destId="{4E7FCF25-2A3C-E54A-8D35-02CEFB3F8995}" srcOrd="4" destOrd="0" presId="urn:microsoft.com/office/officeart/2005/8/layout/hierarchy3"/>
    <dgm:cxn modelId="{ECC75763-2D23-B843-9B46-A7A02F85EDC0}" type="presParOf" srcId="{D3AEB170-4CDC-AC4B-B8B0-DB9FFD4A6818}" destId="{9BA447AD-8E23-D74B-9283-4128301208B9}" srcOrd="5" destOrd="0" presId="urn:microsoft.com/office/officeart/2005/8/layout/hierarchy3"/>
    <dgm:cxn modelId="{936329D7-6653-DE4A-A572-0A33CC2328DB}" type="presParOf" srcId="{D3AEB170-4CDC-AC4B-B8B0-DB9FFD4A6818}" destId="{D3884353-664E-C343-AB59-CE6895850256}" srcOrd="6" destOrd="0" presId="urn:microsoft.com/office/officeart/2005/8/layout/hierarchy3"/>
    <dgm:cxn modelId="{A142966C-DA5A-C247-8F67-7A940C6A732F}" type="presParOf" srcId="{D3AEB170-4CDC-AC4B-B8B0-DB9FFD4A6818}" destId="{2460EAD5-FBFB-EF4D-8923-672BEF072A14}" srcOrd="7" destOrd="0" presId="urn:microsoft.com/office/officeart/2005/8/layout/hierarchy3"/>
    <dgm:cxn modelId="{F41254D3-900F-9E4C-9DD8-3C8D18653E5E}" type="presParOf" srcId="{D3AEB170-4CDC-AC4B-B8B0-DB9FFD4A6818}" destId="{B5BA697A-651C-124E-BCC4-3365ACAAC4FB}" srcOrd="8" destOrd="0" presId="urn:microsoft.com/office/officeart/2005/8/layout/hierarchy3"/>
    <dgm:cxn modelId="{9C27B9EA-4D69-AE41-9FD6-926DA13FBA63}" type="presParOf" srcId="{D3AEB170-4CDC-AC4B-B8B0-DB9FFD4A6818}" destId="{DB5A7679-480A-9444-8B44-5E950F793331}" srcOrd="9" destOrd="0" presId="urn:microsoft.com/office/officeart/2005/8/layout/hierarchy3"/>
    <dgm:cxn modelId="{7BAF16F1-7BA1-B74A-BC93-A8E48B41788E}" type="presParOf" srcId="{D3AEB170-4CDC-AC4B-B8B0-DB9FFD4A6818}" destId="{4955E58E-C916-A84A-BC2F-4241CDF9AAAB}" srcOrd="10" destOrd="0" presId="urn:microsoft.com/office/officeart/2005/8/layout/hierarchy3"/>
    <dgm:cxn modelId="{C51B236A-37ED-C048-A2D8-7B5F88B19A86}" type="presParOf" srcId="{D3AEB170-4CDC-AC4B-B8B0-DB9FFD4A6818}" destId="{D9F421BD-1A4B-174D-801E-30A225729E2E}" srcOrd="11" destOrd="0" presId="urn:microsoft.com/office/officeart/2005/8/layout/hierarchy3"/>
    <dgm:cxn modelId="{73A37DDB-99AC-1540-8C87-505F8CF6F8A2}" type="presParOf" srcId="{A6B665E4-FE84-B240-9701-7A026936ED5A}" destId="{DF3E784E-1250-BC47-97A1-BFD8032BBDB4}" srcOrd="3" destOrd="0" presId="urn:microsoft.com/office/officeart/2005/8/layout/hierarchy3"/>
    <dgm:cxn modelId="{4E926752-285B-AC44-A422-6344B61E5ABD}" type="presParOf" srcId="{DF3E784E-1250-BC47-97A1-BFD8032BBDB4}" destId="{DF9DC558-0546-9045-8153-4C67EB787490}" srcOrd="0" destOrd="0" presId="urn:microsoft.com/office/officeart/2005/8/layout/hierarchy3"/>
    <dgm:cxn modelId="{B5F2ADAB-0D91-3744-8A9E-5981C6EEE2D7}" type="presParOf" srcId="{DF9DC558-0546-9045-8153-4C67EB787490}" destId="{E33E4EAA-E110-0147-A058-70F20A959478}" srcOrd="0" destOrd="0" presId="urn:microsoft.com/office/officeart/2005/8/layout/hierarchy3"/>
    <dgm:cxn modelId="{FF55FC8C-87EA-B44B-8833-CCFE3510E077}" type="presParOf" srcId="{DF9DC558-0546-9045-8153-4C67EB787490}" destId="{41B63595-96D5-CD44-A233-5974194F87C5}" srcOrd="1" destOrd="0" presId="urn:microsoft.com/office/officeart/2005/8/layout/hierarchy3"/>
    <dgm:cxn modelId="{A8190CED-846F-D245-8AF6-01C0879CF3AD}" type="presParOf" srcId="{DF3E784E-1250-BC47-97A1-BFD8032BBDB4}" destId="{00753851-EE5A-1C47-8019-4313D822186C}" srcOrd="1" destOrd="0" presId="urn:microsoft.com/office/officeart/2005/8/layout/hierarchy3"/>
    <dgm:cxn modelId="{D115C178-F375-FC4C-BF5A-0522A8EBC172}" type="presParOf" srcId="{00753851-EE5A-1C47-8019-4313D822186C}" destId="{E5023246-677F-D34D-82AC-B175C39285BF}" srcOrd="0" destOrd="0" presId="urn:microsoft.com/office/officeart/2005/8/layout/hierarchy3"/>
    <dgm:cxn modelId="{E2FF1872-549F-AD44-A90A-94926618E718}" type="presParOf" srcId="{00753851-EE5A-1C47-8019-4313D822186C}" destId="{3016207E-D821-8346-BC4A-F3D34F03A8D3}" srcOrd="1" destOrd="0" presId="urn:microsoft.com/office/officeart/2005/8/layout/hierarchy3"/>
    <dgm:cxn modelId="{101A22B3-04E1-CF46-A131-AF03128244AE}" type="presParOf" srcId="{00753851-EE5A-1C47-8019-4313D822186C}" destId="{E7F4A098-8CF4-404A-8000-2C82C980CB2B}" srcOrd="2" destOrd="0" presId="urn:microsoft.com/office/officeart/2005/8/layout/hierarchy3"/>
    <dgm:cxn modelId="{5FB48EFC-ABBB-9244-9F55-9E9EC6596598}" type="presParOf" srcId="{00753851-EE5A-1C47-8019-4313D822186C}" destId="{27682A44-BAF3-3C40-9822-87BBDB26B92B}" srcOrd="3" destOrd="0" presId="urn:microsoft.com/office/officeart/2005/8/layout/hierarchy3"/>
    <dgm:cxn modelId="{DD5795FE-61E7-BB48-87CB-4C55155DE7C2}" type="presParOf" srcId="{A6B665E4-FE84-B240-9701-7A026936ED5A}" destId="{5E8AD7F3-9A50-8545-95BF-F57D3717A298}" srcOrd="4" destOrd="0" presId="urn:microsoft.com/office/officeart/2005/8/layout/hierarchy3"/>
    <dgm:cxn modelId="{5F41AE46-27D0-7E4B-9873-3A15B1384A89}" type="presParOf" srcId="{5E8AD7F3-9A50-8545-95BF-F57D3717A298}" destId="{3D3BBA0E-E5EE-C242-9EC9-4E3FB53F389E}" srcOrd="0" destOrd="0" presId="urn:microsoft.com/office/officeart/2005/8/layout/hierarchy3"/>
    <dgm:cxn modelId="{03FF72A0-8662-E74A-8563-E9811F5FFBDA}" type="presParOf" srcId="{3D3BBA0E-E5EE-C242-9EC9-4E3FB53F389E}" destId="{3D54B42A-8ABE-4046-950A-121496C2D4AB}" srcOrd="0" destOrd="0" presId="urn:microsoft.com/office/officeart/2005/8/layout/hierarchy3"/>
    <dgm:cxn modelId="{FD5F6CC6-70FD-6349-BAA2-D0F7261812C6}" type="presParOf" srcId="{3D3BBA0E-E5EE-C242-9EC9-4E3FB53F389E}" destId="{851AA4D5-3F21-4A43-9877-6BB914EA1F3D}" srcOrd="1" destOrd="0" presId="urn:microsoft.com/office/officeart/2005/8/layout/hierarchy3"/>
    <dgm:cxn modelId="{8A439D8B-1C27-E445-896F-79D4084562B3}" type="presParOf" srcId="{5E8AD7F3-9A50-8545-95BF-F57D3717A298}" destId="{176F11D6-C03F-0041-803F-1B91713BAC18}" srcOrd="1" destOrd="0" presId="urn:microsoft.com/office/officeart/2005/8/layout/hierarchy3"/>
    <dgm:cxn modelId="{19C2E791-D0EE-8348-8354-F21CFD81B460}" type="presParOf" srcId="{176F11D6-C03F-0041-803F-1B91713BAC18}" destId="{4D136473-F47F-A543-8674-75D3914D06A0}" srcOrd="0" destOrd="0" presId="urn:microsoft.com/office/officeart/2005/8/layout/hierarchy3"/>
    <dgm:cxn modelId="{16AE0DEF-2135-ED43-BB52-891AFF5D05F6}" type="presParOf" srcId="{176F11D6-C03F-0041-803F-1B91713BAC18}" destId="{7394E24F-BDBE-0147-91AF-DF5F67C82A2E}" srcOrd="1" destOrd="0" presId="urn:microsoft.com/office/officeart/2005/8/layout/hierarchy3"/>
    <dgm:cxn modelId="{3297514F-8051-F343-9A15-DF63965E48A4}" type="presParOf" srcId="{176F11D6-C03F-0041-803F-1B91713BAC18}" destId="{C84D6EB6-CEC0-0D42-BA06-1DD88E12BCB3}" srcOrd="2" destOrd="0" presId="urn:microsoft.com/office/officeart/2005/8/layout/hierarchy3"/>
    <dgm:cxn modelId="{8D993384-B06B-B04D-AB08-72706CF74D49}" type="presParOf" srcId="{176F11D6-C03F-0041-803F-1B91713BAC18}" destId="{7C4292DE-475F-D34A-A9F8-E789F0AE9111}" srcOrd="3" destOrd="0" presId="urn:microsoft.com/office/officeart/2005/8/layout/hierarchy3"/>
    <dgm:cxn modelId="{81B67C74-9C13-6049-B061-C5027636192D}" type="presParOf" srcId="{A6B665E4-FE84-B240-9701-7A026936ED5A}" destId="{0EEA453F-0D29-1347-AF00-8C0924E67EC0}" srcOrd="5" destOrd="0" presId="urn:microsoft.com/office/officeart/2005/8/layout/hierarchy3"/>
    <dgm:cxn modelId="{F83C5B14-297E-AE4F-88A9-A200CE2E7FE3}" type="presParOf" srcId="{0EEA453F-0D29-1347-AF00-8C0924E67EC0}" destId="{9A49B6DC-009D-7C43-B120-BEAAFFC9310E}" srcOrd="0" destOrd="0" presId="urn:microsoft.com/office/officeart/2005/8/layout/hierarchy3"/>
    <dgm:cxn modelId="{CA8818C8-6833-EA47-A526-E3AB3E59DF39}" type="presParOf" srcId="{9A49B6DC-009D-7C43-B120-BEAAFFC9310E}" destId="{21A4E3C9-877E-B847-96E8-B58952F80973}" srcOrd="0" destOrd="0" presId="urn:microsoft.com/office/officeart/2005/8/layout/hierarchy3"/>
    <dgm:cxn modelId="{E71539C9-28DC-F047-BD27-C5D63D4F01E7}" type="presParOf" srcId="{9A49B6DC-009D-7C43-B120-BEAAFFC9310E}" destId="{1EF94CEB-BB2C-3E44-A21D-0BFB254E46F1}" srcOrd="1" destOrd="0" presId="urn:microsoft.com/office/officeart/2005/8/layout/hierarchy3"/>
    <dgm:cxn modelId="{47D0DD7D-B9D7-F54F-9D2C-F7453600A835}" type="presParOf" srcId="{0EEA453F-0D29-1347-AF00-8C0924E67EC0}" destId="{95EE3BED-A046-3945-AC36-500F5E3B4BB6}" srcOrd="1" destOrd="0" presId="urn:microsoft.com/office/officeart/2005/8/layout/hierarchy3"/>
    <dgm:cxn modelId="{79991C9E-BDEA-DE47-A911-C674ABB6891C}" type="presParOf" srcId="{95EE3BED-A046-3945-AC36-500F5E3B4BB6}" destId="{09A11DD9-8DA2-9E47-972E-3BDCCF5E3CAB}" srcOrd="0" destOrd="0" presId="urn:microsoft.com/office/officeart/2005/8/layout/hierarchy3"/>
    <dgm:cxn modelId="{E9146919-CB34-5E45-AE98-DD27855B4E56}" type="presParOf" srcId="{95EE3BED-A046-3945-AC36-500F5E3B4BB6}" destId="{DCD4FB11-4D94-DF4A-9071-744E8BA6BBDE}" srcOrd="1" destOrd="0" presId="urn:microsoft.com/office/officeart/2005/8/layout/hierarchy3"/>
    <dgm:cxn modelId="{FF60AD80-679A-994F-9315-A7BD47B8547B}" type="presParOf" srcId="{95EE3BED-A046-3945-AC36-500F5E3B4BB6}" destId="{20F8425D-072F-0942-8893-F63545B313CA}" srcOrd="2" destOrd="0" presId="urn:microsoft.com/office/officeart/2005/8/layout/hierarchy3"/>
    <dgm:cxn modelId="{8FF6533E-428C-2642-B364-7B476892616A}" type="presParOf" srcId="{95EE3BED-A046-3945-AC36-500F5E3B4BB6}" destId="{6716BA38-0E18-1E42-8952-FF1C5FE6F9E2}" srcOrd="3" destOrd="0" presId="urn:microsoft.com/office/officeart/2005/8/layout/hierarchy3"/>
    <dgm:cxn modelId="{FFAC6C3F-6B2A-5743-9589-68D3D8D7AC92}" type="presParOf" srcId="{95EE3BED-A046-3945-AC36-500F5E3B4BB6}" destId="{22F28108-51BA-ED49-83D3-2AD57141EB1D}" srcOrd="4" destOrd="0" presId="urn:microsoft.com/office/officeart/2005/8/layout/hierarchy3"/>
    <dgm:cxn modelId="{954BFB64-7E4E-154C-9F41-EB0DACC29412}" type="presParOf" srcId="{95EE3BED-A046-3945-AC36-500F5E3B4BB6}" destId="{B10245A9-E130-7541-9751-413907512FEB}" srcOrd="5" destOrd="0" presId="urn:microsoft.com/office/officeart/2005/8/layout/hierarchy3"/>
    <dgm:cxn modelId="{95BFE52E-ACCB-3E40-B164-8D7B087FA295}" type="presParOf" srcId="{95EE3BED-A046-3945-AC36-500F5E3B4BB6}" destId="{EF4D7926-8284-FD4A-90FA-89F78AE18DA8}" srcOrd="6" destOrd="0" presId="urn:microsoft.com/office/officeart/2005/8/layout/hierarchy3"/>
    <dgm:cxn modelId="{B93668F5-CC13-2047-9CCE-D0F36BDDF5DB}" type="presParOf" srcId="{95EE3BED-A046-3945-AC36-500F5E3B4BB6}" destId="{F6DAD8DF-2E5B-F64B-8B87-89B7C6DEC0E8}" srcOrd="7" destOrd="0" presId="urn:microsoft.com/office/officeart/2005/8/layout/hierarchy3"/>
    <dgm:cxn modelId="{90C499BA-330A-B946-A4A3-70E8A7E02A78}" type="presParOf" srcId="{95EE3BED-A046-3945-AC36-500F5E3B4BB6}" destId="{CD28C2BB-E85D-114C-83C8-1D3F80BEDA43}" srcOrd="8" destOrd="0" presId="urn:microsoft.com/office/officeart/2005/8/layout/hierarchy3"/>
    <dgm:cxn modelId="{2D270CB1-92E0-5242-9156-82410D5C912D}" type="presParOf" srcId="{95EE3BED-A046-3945-AC36-500F5E3B4BB6}" destId="{39840080-504C-5F4B-B373-83DD6C64DAFE}" srcOrd="9" destOrd="0" presId="urn:microsoft.com/office/officeart/2005/8/layout/hierarchy3"/>
    <dgm:cxn modelId="{AE9F3370-E56D-3A4E-A64F-A121BA0A721E}" type="presParOf" srcId="{95EE3BED-A046-3945-AC36-500F5E3B4BB6}" destId="{4432F310-87B5-134B-9E47-71B7F2443E16}" srcOrd="10" destOrd="0" presId="urn:microsoft.com/office/officeart/2005/8/layout/hierarchy3"/>
    <dgm:cxn modelId="{C85BD4E0-B0DC-8A46-8B4A-E49B14DE53BB}" type="presParOf" srcId="{95EE3BED-A046-3945-AC36-500F5E3B4BB6}" destId="{E62CD97F-B4AE-DA41-A9B5-006BF14D270B}" srcOrd="11" destOrd="0" presId="urn:microsoft.com/office/officeart/2005/8/layout/hierarchy3"/>
    <dgm:cxn modelId="{00211FF8-FC5C-514C-8641-2309E28B89DD}" type="presParOf" srcId="{A6B665E4-FE84-B240-9701-7A026936ED5A}" destId="{B27FECF3-0046-AA4F-90FA-4737BECD2209}" srcOrd="6" destOrd="0" presId="urn:microsoft.com/office/officeart/2005/8/layout/hierarchy3"/>
    <dgm:cxn modelId="{D9B7D287-0C77-314A-99C5-32C8471C9C8C}" type="presParOf" srcId="{B27FECF3-0046-AA4F-90FA-4737BECD2209}" destId="{74E43577-4E23-AD44-A717-53235F3BF97A}" srcOrd="0" destOrd="0" presId="urn:microsoft.com/office/officeart/2005/8/layout/hierarchy3"/>
    <dgm:cxn modelId="{9D4D2734-80E4-8943-92B0-C22FDA90F609}" type="presParOf" srcId="{74E43577-4E23-AD44-A717-53235F3BF97A}" destId="{53F55EFB-E17A-F141-811C-28F3C1F69675}" srcOrd="0" destOrd="0" presId="urn:microsoft.com/office/officeart/2005/8/layout/hierarchy3"/>
    <dgm:cxn modelId="{D46CB3FB-CB91-5E4D-BFC1-81AED2B91F8B}" type="presParOf" srcId="{74E43577-4E23-AD44-A717-53235F3BF97A}" destId="{F860BA19-8075-6948-8252-247A53B5D108}" srcOrd="1" destOrd="0" presId="urn:microsoft.com/office/officeart/2005/8/layout/hierarchy3"/>
    <dgm:cxn modelId="{716348AD-CCA0-644C-9D7E-F5B065F21A2D}" type="presParOf" srcId="{B27FECF3-0046-AA4F-90FA-4737BECD2209}" destId="{CF009DCD-6D5C-994E-99AD-520B1250481E}" srcOrd="1" destOrd="0" presId="urn:microsoft.com/office/officeart/2005/8/layout/hierarchy3"/>
    <dgm:cxn modelId="{AC364708-86A5-D046-B161-D3FFF0783075}" type="presParOf" srcId="{CF009DCD-6D5C-994E-99AD-520B1250481E}" destId="{D2D57E3D-6BA6-C44C-A1F7-6E9701A623F8}" srcOrd="0" destOrd="0" presId="urn:microsoft.com/office/officeart/2005/8/layout/hierarchy3"/>
    <dgm:cxn modelId="{F2287597-CE5D-BE44-A304-B0F08B8E0201}" type="presParOf" srcId="{CF009DCD-6D5C-994E-99AD-520B1250481E}" destId="{596A331C-12AC-AC4B-9802-FBB77DF2075A}" srcOrd="1" destOrd="0" presId="urn:microsoft.com/office/officeart/2005/8/layout/hierarchy3"/>
    <dgm:cxn modelId="{941E9D89-277F-014D-8C95-01B8518DA2DE}" type="presParOf" srcId="{CF009DCD-6D5C-994E-99AD-520B1250481E}" destId="{19C1EF9E-8D95-DA4D-9AFA-D44DE668FAAB}" srcOrd="2" destOrd="0" presId="urn:microsoft.com/office/officeart/2005/8/layout/hierarchy3"/>
    <dgm:cxn modelId="{75A1EA89-2968-154E-9215-B199F41FDCE2}" type="presParOf" srcId="{CF009DCD-6D5C-994E-99AD-520B1250481E}" destId="{1CA5040D-A2FD-3B41-B1D7-91B31CDF2C86}" srcOrd="3" destOrd="0" presId="urn:microsoft.com/office/officeart/2005/8/layout/hierarchy3"/>
    <dgm:cxn modelId="{C21DE0DD-8BAE-344D-A9CC-E3D005B3664D}" type="presParOf" srcId="{CF009DCD-6D5C-994E-99AD-520B1250481E}" destId="{CA6F3E8F-0E06-234C-BB20-87004D19961C}" srcOrd="4" destOrd="0" presId="urn:microsoft.com/office/officeart/2005/8/layout/hierarchy3"/>
    <dgm:cxn modelId="{619A8D43-BAF5-8E4B-BE96-7F9D3A968297}" type="presParOf" srcId="{CF009DCD-6D5C-994E-99AD-520B1250481E}" destId="{00742719-1810-2F45-9D13-773E8C38AF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565DC-7B63-214B-9922-635705627F1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7F25C4B6-9FE1-9D45-8FED-26FB26C87E9C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Governance</a:t>
          </a:r>
          <a:endParaRPr lang="en-US" sz="1100" b="0" dirty="0"/>
        </a:p>
      </dgm:t>
    </dgm:pt>
    <dgm:pt modelId="{EDB19796-5E8B-224D-941A-3DF2EB39E5F1}" type="parTrans" cxnId="{B6CF4E89-89A3-9F49-9CE5-4CE51E7742F9}">
      <dgm:prSet/>
      <dgm:spPr/>
      <dgm:t>
        <a:bodyPr/>
        <a:lstStyle/>
        <a:p>
          <a:endParaRPr lang="en-US"/>
        </a:p>
      </dgm:t>
    </dgm:pt>
    <dgm:pt modelId="{D50BECB1-D4F0-B94E-8E08-8DA201B13C95}" type="sibTrans" cxnId="{B6CF4E89-89A3-9F49-9CE5-4CE51E7742F9}">
      <dgm:prSet/>
      <dgm:spPr/>
      <dgm:t>
        <a:bodyPr/>
        <a:lstStyle/>
        <a:p>
          <a:endParaRPr lang="en-US"/>
        </a:p>
      </dgm:t>
    </dgm:pt>
    <dgm:pt modelId="{E9CB7B48-AA5A-3449-8879-19C627051648}">
      <dgm:prSet custT="1"/>
      <dgm:spPr/>
      <dgm:t>
        <a:bodyPr/>
        <a:lstStyle/>
        <a:p>
          <a:pPr rtl="0"/>
          <a:r>
            <a:rPr lang="en-US" sz="700" dirty="0" smtClean="0"/>
            <a:t>Budget, Finances</a:t>
          </a:r>
          <a:endParaRPr lang="en-US" sz="700" dirty="0"/>
        </a:p>
      </dgm:t>
    </dgm:pt>
    <dgm:pt modelId="{43B7E9EA-F61D-2A48-A4F5-55B83F308065}" type="parTrans" cxnId="{876B2981-E0B6-7940-9B22-E710F28766E2}">
      <dgm:prSet/>
      <dgm:spPr/>
      <dgm:t>
        <a:bodyPr/>
        <a:lstStyle/>
        <a:p>
          <a:endParaRPr lang="en-US" dirty="0"/>
        </a:p>
      </dgm:t>
    </dgm:pt>
    <dgm:pt modelId="{48B0F2C7-4538-9043-8BF8-DF8CB2B123F4}" type="sibTrans" cxnId="{876B2981-E0B6-7940-9B22-E710F28766E2}">
      <dgm:prSet/>
      <dgm:spPr/>
      <dgm:t>
        <a:bodyPr/>
        <a:lstStyle/>
        <a:p>
          <a:endParaRPr lang="en-US"/>
        </a:p>
      </dgm:t>
    </dgm:pt>
    <dgm:pt modelId="{EBA58638-F8A9-AF43-9DCA-157EC1080C77}">
      <dgm:prSet custT="1"/>
      <dgm:spPr/>
      <dgm:t>
        <a:bodyPr/>
        <a:lstStyle/>
        <a:p>
          <a:pPr rtl="0"/>
          <a:r>
            <a:rPr lang="en-US" sz="700" dirty="0" smtClean="0"/>
            <a:t>Decision-making</a:t>
          </a:r>
          <a:endParaRPr lang="en-US" sz="700" dirty="0"/>
        </a:p>
      </dgm:t>
    </dgm:pt>
    <dgm:pt modelId="{CBABCA1F-027B-034B-B586-2E7D66C1FCDD}" type="parTrans" cxnId="{E97642C1-97EE-2441-9BCB-A92743264A3F}">
      <dgm:prSet/>
      <dgm:spPr/>
      <dgm:t>
        <a:bodyPr/>
        <a:lstStyle/>
        <a:p>
          <a:endParaRPr lang="en-US" dirty="0"/>
        </a:p>
      </dgm:t>
    </dgm:pt>
    <dgm:pt modelId="{B34D6581-96D8-0243-BDF5-3828CB7E9AAB}" type="sibTrans" cxnId="{E97642C1-97EE-2441-9BCB-A92743264A3F}">
      <dgm:prSet/>
      <dgm:spPr/>
      <dgm:t>
        <a:bodyPr/>
        <a:lstStyle/>
        <a:p>
          <a:endParaRPr lang="en-US"/>
        </a:p>
      </dgm:t>
    </dgm:pt>
    <dgm:pt modelId="{0CCC21C3-8803-D74E-B907-33A8226F61F7}">
      <dgm:prSet custT="1"/>
      <dgm:spPr/>
      <dgm:t>
        <a:bodyPr/>
        <a:lstStyle/>
        <a:p>
          <a:pPr rtl="0"/>
          <a:r>
            <a:rPr lang="en-US" sz="700" dirty="0" smtClean="0"/>
            <a:t>Policy</a:t>
          </a:r>
          <a:endParaRPr lang="en-US" sz="700" dirty="0"/>
        </a:p>
      </dgm:t>
    </dgm:pt>
    <dgm:pt modelId="{82856E1F-4ADC-2348-91FA-7B54D8AF9D12}" type="parTrans" cxnId="{7FFDEE6B-FA7D-7143-B37F-D4F045D964E4}">
      <dgm:prSet/>
      <dgm:spPr/>
      <dgm:t>
        <a:bodyPr/>
        <a:lstStyle/>
        <a:p>
          <a:endParaRPr lang="en-US" dirty="0"/>
        </a:p>
      </dgm:t>
    </dgm:pt>
    <dgm:pt modelId="{BE50120F-F37F-BB41-8109-1ED0753E79F2}" type="sibTrans" cxnId="{7FFDEE6B-FA7D-7143-B37F-D4F045D964E4}">
      <dgm:prSet/>
      <dgm:spPr/>
      <dgm:t>
        <a:bodyPr/>
        <a:lstStyle/>
        <a:p>
          <a:endParaRPr lang="en-US"/>
        </a:p>
      </dgm:t>
    </dgm:pt>
    <dgm:pt modelId="{5DBFFFCD-5F7B-E846-94FD-A703CDAD0208}">
      <dgm:prSet custT="1"/>
      <dgm:spPr/>
      <dgm:t>
        <a:bodyPr/>
        <a:lstStyle/>
        <a:p>
          <a:pPr rtl="0"/>
          <a:r>
            <a:rPr lang="en-US" sz="700" dirty="0" smtClean="0"/>
            <a:t>Planning</a:t>
          </a:r>
          <a:endParaRPr lang="en-US" sz="700" dirty="0"/>
        </a:p>
      </dgm:t>
    </dgm:pt>
    <dgm:pt modelId="{8FC23BEF-4ABE-354B-9254-3F4D98E5111A}" type="parTrans" cxnId="{E8B1EE5A-9B3E-1543-9FE5-C1EE92CA5E9E}">
      <dgm:prSet/>
      <dgm:spPr/>
      <dgm:t>
        <a:bodyPr/>
        <a:lstStyle/>
        <a:p>
          <a:endParaRPr lang="en-US" dirty="0"/>
        </a:p>
      </dgm:t>
    </dgm:pt>
    <dgm:pt modelId="{A0A40A77-9CA9-FE42-8D44-96C8DE42172A}" type="sibTrans" cxnId="{E8B1EE5A-9B3E-1543-9FE5-C1EE92CA5E9E}">
      <dgm:prSet/>
      <dgm:spPr/>
      <dgm:t>
        <a:bodyPr/>
        <a:lstStyle/>
        <a:p>
          <a:endParaRPr lang="en-US"/>
        </a:p>
      </dgm:t>
    </dgm:pt>
    <dgm:pt modelId="{9FFAF61F-4B87-B347-9E05-ED1D273D569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F829469B-2823-5F42-B6CE-DA05D2D3D191}" type="parTrans" cxnId="{9D31791A-05E6-164E-8B5F-00ADB9F5C351}">
      <dgm:prSet/>
      <dgm:spPr/>
      <dgm:t>
        <a:bodyPr/>
        <a:lstStyle/>
        <a:p>
          <a:endParaRPr lang="en-US" dirty="0"/>
        </a:p>
      </dgm:t>
    </dgm:pt>
    <dgm:pt modelId="{34A57749-1682-9246-924F-BB4F17111AE1}" type="sibTrans" cxnId="{9D31791A-05E6-164E-8B5F-00ADB9F5C351}">
      <dgm:prSet/>
      <dgm:spPr/>
      <dgm:t>
        <a:bodyPr/>
        <a:lstStyle/>
        <a:p>
          <a:endParaRPr lang="en-US"/>
        </a:p>
      </dgm:t>
    </dgm:pt>
    <dgm:pt modelId="{157912B8-D1C4-B944-82DC-8AF61878886E}">
      <dgm:prSet custT="1"/>
      <dgm:spPr/>
      <dgm:t>
        <a:bodyPr/>
        <a:lstStyle/>
        <a:p>
          <a:pPr rtl="0"/>
          <a:r>
            <a:rPr lang="en-US" sz="700" dirty="0" smtClean="0"/>
            <a:t>Web and application server configuration and maintenance</a:t>
          </a:r>
          <a:endParaRPr lang="en-US" sz="700" dirty="0"/>
        </a:p>
      </dgm:t>
    </dgm:pt>
    <dgm:pt modelId="{C122D823-589B-1245-A84D-E58AD274532C}" type="parTrans" cxnId="{A6A7A078-6747-6047-B2A2-DB99C433CBE0}">
      <dgm:prSet/>
      <dgm:spPr/>
      <dgm:t>
        <a:bodyPr/>
        <a:lstStyle/>
        <a:p>
          <a:endParaRPr lang="en-US" dirty="0"/>
        </a:p>
      </dgm:t>
    </dgm:pt>
    <dgm:pt modelId="{833A3996-1F1B-9243-8EDA-A5121BC4A09F}" type="sibTrans" cxnId="{A6A7A078-6747-6047-B2A2-DB99C433CBE0}">
      <dgm:prSet/>
      <dgm:spPr/>
      <dgm:t>
        <a:bodyPr/>
        <a:lstStyle/>
        <a:p>
          <a:endParaRPr lang="en-US"/>
        </a:p>
      </dgm:t>
    </dgm:pt>
    <dgm:pt modelId="{349DF8B4-8594-024C-88BD-B059B0A2264C}">
      <dgm:prSet custT="1"/>
      <dgm:spPr/>
      <dgm:t>
        <a:bodyPr/>
        <a:lstStyle/>
        <a:p>
          <a:pPr rtl="0"/>
          <a:r>
            <a:rPr lang="en-US" sz="700" dirty="0" smtClean="0"/>
            <a:t>Security</a:t>
          </a:r>
          <a:endParaRPr lang="en-US" sz="700" dirty="0"/>
        </a:p>
      </dgm:t>
    </dgm:pt>
    <dgm:pt modelId="{11B570C1-7C74-4346-9909-4ABA3405BB28}" type="parTrans" cxnId="{B02CC1FF-08E4-1945-B3FC-4380B5E55C2E}">
      <dgm:prSet/>
      <dgm:spPr/>
      <dgm:t>
        <a:bodyPr/>
        <a:lstStyle/>
        <a:p>
          <a:endParaRPr lang="en-US" dirty="0"/>
        </a:p>
      </dgm:t>
    </dgm:pt>
    <dgm:pt modelId="{1691CDBC-93A4-F947-AE0F-13EEBE3C974E}" type="sibTrans" cxnId="{B02CC1FF-08E4-1945-B3FC-4380B5E55C2E}">
      <dgm:prSet/>
      <dgm:spPr/>
      <dgm:t>
        <a:bodyPr/>
        <a:lstStyle/>
        <a:p>
          <a:endParaRPr lang="en-US"/>
        </a:p>
      </dgm:t>
    </dgm:pt>
    <dgm:pt modelId="{FD55FDB8-D640-0C49-8803-C32D1AF59293}">
      <dgm:prSet custT="1"/>
      <dgm:spPr/>
      <dgm:t>
        <a:bodyPr/>
        <a:lstStyle/>
        <a:p>
          <a:pPr rtl="0"/>
          <a:r>
            <a:rPr lang="en-US" sz="700" dirty="0" smtClean="0"/>
            <a:t>Permissions</a:t>
          </a:r>
          <a:endParaRPr lang="en-US" sz="700" dirty="0"/>
        </a:p>
      </dgm:t>
    </dgm:pt>
    <dgm:pt modelId="{7FB6714C-2BD1-3343-967B-DBA61117F860}" type="parTrans" cxnId="{C3C40939-1AF8-9C43-AA79-4840E3B963EF}">
      <dgm:prSet/>
      <dgm:spPr/>
      <dgm:t>
        <a:bodyPr/>
        <a:lstStyle/>
        <a:p>
          <a:endParaRPr lang="en-US" dirty="0"/>
        </a:p>
      </dgm:t>
    </dgm:pt>
    <dgm:pt modelId="{91732CC0-62C4-FA4D-91FD-297984F9BFBF}" type="sibTrans" cxnId="{C3C40939-1AF8-9C43-AA79-4840E3B963EF}">
      <dgm:prSet/>
      <dgm:spPr/>
      <dgm:t>
        <a:bodyPr/>
        <a:lstStyle/>
        <a:p>
          <a:endParaRPr lang="en-US"/>
        </a:p>
      </dgm:t>
    </dgm:pt>
    <dgm:pt modelId="{D53878B3-0F02-9A42-9E72-02C8B8A457EF}">
      <dgm:prSet custT="1"/>
      <dgm:spPr/>
      <dgm:t>
        <a:bodyPr/>
        <a:lstStyle/>
        <a:p>
          <a:pPr rtl="0"/>
          <a:r>
            <a:rPr lang="en-US" sz="700" dirty="0" smtClean="0"/>
            <a:t>Logging</a:t>
          </a:r>
          <a:endParaRPr lang="en-US" sz="700" dirty="0"/>
        </a:p>
      </dgm:t>
    </dgm:pt>
    <dgm:pt modelId="{7389572F-C312-254E-8B1C-21C0F8B35B01}" type="parTrans" cxnId="{89222DD4-DBD8-5647-9394-D7B12576257A}">
      <dgm:prSet/>
      <dgm:spPr/>
      <dgm:t>
        <a:bodyPr/>
        <a:lstStyle/>
        <a:p>
          <a:endParaRPr lang="en-US" dirty="0"/>
        </a:p>
      </dgm:t>
    </dgm:pt>
    <dgm:pt modelId="{262CA8A5-F80D-A949-A169-BCC098087C01}" type="sibTrans" cxnId="{89222DD4-DBD8-5647-9394-D7B12576257A}">
      <dgm:prSet/>
      <dgm:spPr/>
      <dgm:t>
        <a:bodyPr/>
        <a:lstStyle/>
        <a:p>
          <a:endParaRPr lang="en-US"/>
        </a:p>
      </dgm:t>
    </dgm:pt>
    <dgm:pt modelId="{4E19A5FB-AF71-964E-AACF-1CD34ADB8A5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942C50F6-52FE-2D4D-AB1E-72E266EA03D2}" type="parTrans" cxnId="{8B48521D-019A-E348-BA71-30C4E41B41F4}">
      <dgm:prSet/>
      <dgm:spPr/>
      <dgm:t>
        <a:bodyPr/>
        <a:lstStyle/>
        <a:p>
          <a:endParaRPr lang="en-US"/>
        </a:p>
      </dgm:t>
    </dgm:pt>
    <dgm:pt modelId="{CE77C491-56D7-4C4B-B6F2-CBD65EDC7F33}" type="sibTrans" cxnId="{8B48521D-019A-E348-BA71-30C4E41B41F4}">
      <dgm:prSet/>
      <dgm:spPr/>
      <dgm:t>
        <a:bodyPr/>
        <a:lstStyle/>
        <a:p>
          <a:endParaRPr lang="en-US"/>
        </a:p>
      </dgm:t>
    </dgm:pt>
    <dgm:pt modelId="{13C7FC47-DF33-F142-B2E9-42B70B3BEB5C}">
      <dgm:prSet custT="1"/>
      <dgm:spPr/>
      <dgm:t>
        <a:bodyPr/>
        <a:lstStyle/>
        <a:p>
          <a:pPr rtl="0"/>
          <a:r>
            <a:rPr lang="en-US" sz="700" dirty="0" smtClean="0"/>
            <a:t>Data management (content storage, backup, integrity checks, deletion)</a:t>
          </a:r>
          <a:endParaRPr lang="en-US" sz="700" dirty="0"/>
        </a:p>
      </dgm:t>
    </dgm:pt>
    <dgm:pt modelId="{9AF691AF-A5C1-4141-903D-43D285599E09}" type="parTrans" cxnId="{37FF4331-BB24-0043-9B03-167C655C21AB}">
      <dgm:prSet/>
      <dgm:spPr/>
      <dgm:t>
        <a:bodyPr/>
        <a:lstStyle/>
        <a:p>
          <a:endParaRPr lang="en-US" dirty="0"/>
        </a:p>
      </dgm:t>
    </dgm:pt>
    <dgm:pt modelId="{06E77233-9EAA-5E42-B235-722AA78100C7}" type="sibTrans" cxnId="{37FF4331-BB24-0043-9B03-167C655C21AB}">
      <dgm:prSet/>
      <dgm:spPr/>
      <dgm:t>
        <a:bodyPr/>
        <a:lstStyle/>
        <a:p>
          <a:endParaRPr lang="en-US"/>
        </a:p>
      </dgm:t>
    </dgm:pt>
    <dgm:pt modelId="{26756CE7-C418-014B-9998-2AEF49393517}">
      <dgm:prSet custT="1"/>
      <dgm:spPr/>
      <dgm:t>
        <a:bodyPr/>
        <a:lstStyle/>
        <a:p>
          <a:pPr rtl="0"/>
          <a:r>
            <a:rPr lang="en-US" sz="700" dirty="0" smtClean="0"/>
            <a:t>Content and Metadata specifications</a:t>
          </a:r>
          <a:endParaRPr lang="en-US" sz="700" dirty="0"/>
        </a:p>
      </dgm:t>
    </dgm:pt>
    <dgm:pt modelId="{5C72623C-8355-5C44-9F47-4C6497091951}" type="parTrans" cxnId="{1790E1AD-5642-8243-9D5A-12EE86A12B11}">
      <dgm:prSet/>
      <dgm:spPr/>
      <dgm:t>
        <a:bodyPr/>
        <a:lstStyle/>
        <a:p>
          <a:endParaRPr lang="en-US" dirty="0"/>
        </a:p>
      </dgm:t>
    </dgm:pt>
    <dgm:pt modelId="{28802658-158F-7747-9FC4-0CF58A2AD4E8}" type="sibTrans" cxnId="{1790E1AD-5642-8243-9D5A-12EE86A12B11}">
      <dgm:prSet/>
      <dgm:spPr/>
      <dgm:t>
        <a:bodyPr/>
        <a:lstStyle/>
        <a:p>
          <a:endParaRPr lang="en-US"/>
        </a:p>
      </dgm:t>
    </dgm:pt>
    <dgm:pt modelId="{792E6498-7CBD-224F-8A78-BC930B8219B2}">
      <dgm:prSet custT="1"/>
      <dgm:spPr/>
      <dgm:t>
        <a:bodyPr/>
        <a:lstStyle/>
        <a:p>
          <a:pPr rtl="0"/>
          <a:r>
            <a:rPr lang="en-US" sz="700" dirty="0" smtClean="0"/>
            <a:t>Disaster Recovery</a:t>
          </a:r>
          <a:endParaRPr lang="en-US" sz="700" dirty="0"/>
        </a:p>
      </dgm:t>
    </dgm:pt>
    <dgm:pt modelId="{D4B2664A-6AB8-C944-B7FB-9762CDB8A47C}" type="parTrans" cxnId="{FED83B17-7D6B-AC4B-909B-3BDA82E63F40}">
      <dgm:prSet/>
      <dgm:spPr/>
      <dgm:t>
        <a:bodyPr/>
        <a:lstStyle/>
        <a:p>
          <a:endParaRPr lang="en-US" dirty="0"/>
        </a:p>
      </dgm:t>
    </dgm:pt>
    <dgm:pt modelId="{2EE40AB7-626D-D043-9B6E-C96509A71EDD}" type="sibTrans" cxnId="{FED83B17-7D6B-AC4B-909B-3BDA82E63F40}">
      <dgm:prSet/>
      <dgm:spPr/>
      <dgm:t>
        <a:bodyPr/>
        <a:lstStyle/>
        <a:p>
          <a:endParaRPr lang="en-US"/>
        </a:p>
      </dgm:t>
    </dgm:pt>
    <dgm:pt modelId="{848B8565-5279-2644-BC2B-198475F75038}">
      <dgm:prSet custT="1"/>
      <dgm:spPr/>
      <dgm:t>
        <a:bodyPr/>
        <a:lstStyle/>
        <a:p>
          <a:pPr rtl="0"/>
          <a:r>
            <a:rPr lang="en-US" sz="700" dirty="0" smtClean="0"/>
            <a:t>Processes for ensuring content integrity</a:t>
          </a:r>
          <a:endParaRPr lang="en-US" sz="700" dirty="0"/>
        </a:p>
      </dgm:t>
    </dgm:pt>
    <dgm:pt modelId="{DCA21759-EDE4-B24C-954D-B86FFBED75DB}" type="parTrans" cxnId="{555F602C-9507-6349-99DB-F3E4DA3ADD28}">
      <dgm:prSet/>
      <dgm:spPr/>
      <dgm:t>
        <a:bodyPr/>
        <a:lstStyle/>
        <a:p>
          <a:endParaRPr lang="en-US" dirty="0"/>
        </a:p>
      </dgm:t>
    </dgm:pt>
    <dgm:pt modelId="{C69806C1-879C-CA42-8FD5-295BD51275F8}" type="sibTrans" cxnId="{555F602C-9507-6349-99DB-F3E4DA3ADD28}">
      <dgm:prSet/>
      <dgm:spPr/>
      <dgm:t>
        <a:bodyPr/>
        <a:lstStyle/>
        <a:p>
          <a:endParaRPr lang="en-US"/>
        </a:p>
      </dgm:t>
    </dgm:pt>
    <dgm:pt modelId="{723A6C01-AFA5-2E4C-9F2E-C911D9493A21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Rights Management</a:t>
          </a:r>
          <a:endParaRPr lang="en-US" sz="1100" b="0" dirty="0"/>
        </a:p>
      </dgm:t>
    </dgm:pt>
    <dgm:pt modelId="{30872887-977B-6A49-A606-63EF3F2B9C13}" type="parTrans" cxnId="{E9BCCDD9-D7C4-7E48-93EA-9DB908BBCF10}">
      <dgm:prSet/>
      <dgm:spPr/>
      <dgm:t>
        <a:bodyPr/>
        <a:lstStyle/>
        <a:p>
          <a:endParaRPr lang="en-US"/>
        </a:p>
      </dgm:t>
    </dgm:pt>
    <dgm:pt modelId="{A76432BC-A749-5346-994E-34DECFBDC073}" type="sibTrans" cxnId="{E9BCCDD9-D7C4-7E48-93EA-9DB908BBCF10}">
      <dgm:prSet/>
      <dgm:spPr/>
      <dgm:t>
        <a:bodyPr/>
        <a:lstStyle/>
        <a:p>
          <a:endParaRPr lang="en-US"/>
        </a:p>
      </dgm:t>
    </dgm:pt>
    <dgm:pt modelId="{758C1A13-45DE-9C42-A2C8-8133A42F8E08}">
      <dgm:prSet custT="1"/>
      <dgm:spPr/>
      <dgm:t>
        <a:bodyPr/>
        <a:lstStyle/>
        <a:p>
          <a:pPr rtl="0"/>
          <a:r>
            <a:rPr lang="en-US" sz="700" dirty="0" smtClean="0"/>
            <a:t>Copyright determination</a:t>
          </a:r>
          <a:endParaRPr lang="en-US" sz="700" dirty="0"/>
        </a:p>
      </dgm:t>
    </dgm:pt>
    <dgm:pt modelId="{25DEC108-858E-1641-AB28-B396026C1A62}" type="parTrans" cxnId="{23765AE2-0F83-4C41-A8E9-FF92F37AC2C3}">
      <dgm:prSet/>
      <dgm:spPr/>
      <dgm:t>
        <a:bodyPr/>
        <a:lstStyle/>
        <a:p>
          <a:endParaRPr lang="en-US" dirty="0"/>
        </a:p>
      </dgm:t>
    </dgm:pt>
    <dgm:pt modelId="{F2BE00CE-6FBF-D444-BB4A-2FCC1903E630}" type="sibTrans" cxnId="{23765AE2-0F83-4C41-A8E9-FF92F37AC2C3}">
      <dgm:prSet/>
      <dgm:spPr/>
      <dgm:t>
        <a:bodyPr/>
        <a:lstStyle/>
        <a:p>
          <a:endParaRPr lang="en-US"/>
        </a:p>
      </dgm:t>
    </dgm:pt>
    <dgm:pt modelId="{25707741-7D2F-F147-8618-99EE36BA8806}">
      <dgm:prSet custT="1"/>
      <dgm:spPr/>
      <dgm:t>
        <a:bodyPr/>
        <a:lstStyle/>
        <a:p>
          <a:pPr rtl="0"/>
          <a:r>
            <a:rPr lang="en-US" sz="700" dirty="0" smtClean="0"/>
            <a:t>Copyright review</a:t>
          </a:r>
          <a:endParaRPr lang="en-US" sz="700" dirty="0"/>
        </a:p>
      </dgm:t>
    </dgm:pt>
    <dgm:pt modelId="{F14CE192-20B4-2D47-9E73-755C8343DD93}" type="parTrans" cxnId="{88577326-E17E-E54F-936E-A7F8445D1CCE}">
      <dgm:prSet/>
      <dgm:spPr/>
      <dgm:t>
        <a:bodyPr/>
        <a:lstStyle/>
        <a:p>
          <a:endParaRPr lang="en-US" dirty="0"/>
        </a:p>
      </dgm:t>
    </dgm:pt>
    <dgm:pt modelId="{BA4358A7-0BC5-4045-8200-25E455218734}" type="sibTrans" cxnId="{88577326-E17E-E54F-936E-A7F8445D1CCE}">
      <dgm:prSet/>
      <dgm:spPr/>
      <dgm:t>
        <a:bodyPr/>
        <a:lstStyle/>
        <a:p>
          <a:endParaRPr lang="en-US"/>
        </a:p>
      </dgm:t>
    </dgm:pt>
    <dgm:pt modelId="{5A150B0B-6B6F-AD4A-901E-E4E9B609DC0A}">
      <dgm:prSet custT="1"/>
      <dgm:spPr/>
      <dgm:t>
        <a:bodyPr/>
        <a:lstStyle/>
        <a:p>
          <a:pPr rtl="0"/>
          <a:r>
            <a:rPr lang="en-US" sz="700" dirty="0" smtClean="0"/>
            <a:t>Copyright information management (database)</a:t>
          </a:r>
          <a:endParaRPr lang="en-US" sz="700" dirty="0"/>
        </a:p>
      </dgm:t>
    </dgm:pt>
    <dgm:pt modelId="{C588D624-1930-1C47-9F39-6FB68AFA0947}" type="parTrans" cxnId="{91A0E12C-276F-2249-945C-A38B6780FC0D}">
      <dgm:prSet/>
      <dgm:spPr/>
      <dgm:t>
        <a:bodyPr/>
        <a:lstStyle/>
        <a:p>
          <a:endParaRPr lang="en-US" dirty="0"/>
        </a:p>
      </dgm:t>
    </dgm:pt>
    <dgm:pt modelId="{5AA8F36E-C076-3742-BF42-D40D87FBE6AA}" type="sibTrans" cxnId="{91A0E12C-276F-2249-945C-A38B6780FC0D}">
      <dgm:prSet/>
      <dgm:spPr/>
      <dgm:t>
        <a:bodyPr/>
        <a:lstStyle/>
        <a:p>
          <a:endParaRPr lang="en-US"/>
        </a:p>
      </dgm:t>
    </dgm:pt>
    <dgm:pt modelId="{C9EC6FA0-6741-D749-888D-DD493B26B987}">
      <dgm:prSet custT="1"/>
      <dgm:spPr/>
      <dgm:t>
        <a:bodyPr/>
        <a:lstStyle/>
        <a:p>
          <a:pPr rtl="0"/>
          <a:r>
            <a:rPr lang="en-US" sz="700" dirty="0" smtClean="0"/>
            <a:t>Rightsholder permissions</a:t>
          </a:r>
          <a:endParaRPr lang="en-US" sz="700" dirty="0"/>
        </a:p>
      </dgm:t>
    </dgm:pt>
    <dgm:pt modelId="{CA54532A-D4F8-344B-A6F9-760D54129E27}" type="parTrans" cxnId="{4237E4A8-E9C6-104C-ABB0-B27313D40FBF}">
      <dgm:prSet/>
      <dgm:spPr/>
      <dgm:t>
        <a:bodyPr/>
        <a:lstStyle/>
        <a:p>
          <a:endParaRPr lang="en-US" dirty="0"/>
        </a:p>
      </dgm:t>
    </dgm:pt>
    <dgm:pt modelId="{64C28227-0B6F-7F48-B24D-0B3FB7115AFA}" type="sibTrans" cxnId="{4237E4A8-E9C6-104C-ABB0-B27313D40FBF}">
      <dgm:prSet/>
      <dgm:spPr/>
      <dgm:t>
        <a:bodyPr/>
        <a:lstStyle/>
        <a:p>
          <a:endParaRPr lang="en-US"/>
        </a:p>
      </dgm:t>
    </dgm:pt>
    <dgm:pt modelId="{8CBEF659-B8DE-474F-ACE3-EF9B5731D78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Bibliographic Data Management</a:t>
          </a:r>
          <a:endParaRPr lang="en-US" sz="1100" b="0" dirty="0"/>
        </a:p>
      </dgm:t>
    </dgm:pt>
    <dgm:pt modelId="{35E7566E-B752-8042-A57C-5CEC935F4F10}" type="parTrans" cxnId="{366F8D32-186D-8F43-8BE4-006526B5117A}">
      <dgm:prSet/>
      <dgm:spPr/>
      <dgm:t>
        <a:bodyPr/>
        <a:lstStyle/>
        <a:p>
          <a:endParaRPr lang="en-US"/>
        </a:p>
      </dgm:t>
    </dgm:pt>
    <dgm:pt modelId="{AFC3C75D-15A9-D141-8012-E289923DC91A}" type="sibTrans" cxnId="{366F8D32-186D-8F43-8BE4-006526B5117A}">
      <dgm:prSet/>
      <dgm:spPr/>
      <dgm:t>
        <a:bodyPr/>
        <a:lstStyle/>
        <a:p>
          <a:endParaRPr lang="en-US"/>
        </a:p>
      </dgm:t>
    </dgm:pt>
    <dgm:pt modelId="{EF2A6C7B-A66C-EC4C-9614-FB4698223750}">
      <dgm:prSet custT="1"/>
      <dgm:spPr/>
      <dgm:t>
        <a:bodyPr/>
        <a:lstStyle/>
        <a:p>
          <a:pPr rtl="0"/>
          <a:r>
            <a:rPr lang="en-US" sz="700" dirty="0" smtClean="0"/>
            <a:t>Entity description (record-level)</a:t>
          </a:r>
          <a:endParaRPr lang="en-US" sz="700" dirty="0"/>
        </a:p>
      </dgm:t>
    </dgm:pt>
    <dgm:pt modelId="{570BAD86-5046-514B-B15F-83E6B95C0EBC}" type="parTrans" cxnId="{CB68F859-A021-C94D-A5EC-C2D2621A683F}">
      <dgm:prSet/>
      <dgm:spPr/>
      <dgm:t>
        <a:bodyPr/>
        <a:lstStyle/>
        <a:p>
          <a:endParaRPr lang="en-US" dirty="0"/>
        </a:p>
      </dgm:t>
    </dgm:pt>
    <dgm:pt modelId="{449C4CD1-57D5-654A-A1FD-384D7D6FEF6B}" type="sibTrans" cxnId="{CB68F859-A021-C94D-A5EC-C2D2621A683F}">
      <dgm:prSet/>
      <dgm:spPr/>
      <dgm:t>
        <a:bodyPr/>
        <a:lstStyle/>
        <a:p>
          <a:endParaRPr lang="en-US"/>
        </a:p>
      </dgm:t>
    </dgm:pt>
    <dgm:pt modelId="{5EA3E9BA-6A1A-A540-B78E-5F101E2CB23E}">
      <dgm:prSet custT="1"/>
      <dgm:spPr/>
      <dgm:t>
        <a:bodyPr/>
        <a:lstStyle/>
        <a:p>
          <a:pPr rtl="0"/>
          <a:r>
            <a:rPr lang="en-US" sz="700" dirty="0" smtClean="0"/>
            <a:t>Object identification (item-level)</a:t>
          </a:r>
          <a:endParaRPr lang="en-US" sz="700" dirty="0"/>
        </a:p>
      </dgm:t>
    </dgm:pt>
    <dgm:pt modelId="{41F527FC-8E26-9140-BE05-BA062E5A89CB}" type="parTrans" cxnId="{3BC8BA52-88D4-1440-8B86-5A7DA31DFAA1}">
      <dgm:prSet/>
      <dgm:spPr/>
      <dgm:t>
        <a:bodyPr/>
        <a:lstStyle/>
        <a:p>
          <a:endParaRPr lang="en-US" dirty="0"/>
        </a:p>
      </dgm:t>
    </dgm:pt>
    <dgm:pt modelId="{70B55517-5645-EA45-9242-8634534DDC7E}" type="sibTrans" cxnId="{3BC8BA52-88D4-1440-8B86-5A7DA31DFAA1}">
      <dgm:prSet/>
      <dgm:spPr/>
      <dgm:t>
        <a:bodyPr/>
        <a:lstStyle/>
        <a:p>
          <a:endParaRPr lang="en-US"/>
        </a:p>
      </dgm:t>
    </dgm:pt>
    <dgm:pt modelId="{564963B9-B7D4-6746-ACB6-CA5988C55CD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Collection Development</a:t>
          </a:r>
          <a:endParaRPr lang="en-US" sz="1100" b="0" dirty="0"/>
        </a:p>
      </dgm:t>
    </dgm:pt>
    <dgm:pt modelId="{900E3CEA-7021-EA47-8F3E-118EF9028FFB}" type="parTrans" cxnId="{AD6496FE-249C-7A42-A2DB-8BCE3B30A590}">
      <dgm:prSet/>
      <dgm:spPr/>
      <dgm:t>
        <a:bodyPr/>
        <a:lstStyle/>
        <a:p>
          <a:endParaRPr lang="en-US"/>
        </a:p>
      </dgm:t>
    </dgm:pt>
    <dgm:pt modelId="{624AD022-8482-4B4C-9627-5BF14D9711B3}" type="sibTrans" cxnId="{AD6496FE-249C-7A42-A2DB-8BCE3B30A590}">
      <dgm:prSet/>
      <dgm:spPr/>
      <dgm:t>
        <a:bodyPr/>
        <a:lstStyle/>
        <a:p>
          <a:endParaRPr lang="en-US"/>
        </a:p>
      </dgm:t>
    </dgm:pt>
    <dgm:pt modelId="{305E8185-BD5D-A84B-9E52-74D380DB2ACA}">
      <dgm:prSet custT="1"/>
      <dgm:spPr/>
      <dgm:t>
        <a:bodyPr/>
        <a:lstStyle/>
        <a:p>
          <a:pPr rtl="0"/>
          <a:r>
            <a:rPr lang="en-US" sz="600" dirty="0" smtClean="0"/>
            <a:t>Digital</a:t>
          </a:r>
          <a:endParaRPr lang="en-US" sz="600" dirty="0"/>
        </a:p>
      </dgm:t>
    </dgm:pt>
    <dgm:pt modelId="{4C405AA8-CD12-7F42-8584-5367C06872BE}" type="parTrans" cxnId="{B572239A-4682-4243-9236-8243B2CE30D0}">
      <dgm:prSet/>
      <dgm:spPr/>
      <dgm:t>
        <a:bodyPr/>
        <a:lstStyle/>
        <a:p>
          <a:endParaRPr lang="en-US" dirty="0"/>
        </a:p>
      </dgm:t>
    </dgm:pt>
    <dgm:pt modelId="{7BDE27EB-01A6-7144-9814-25DBD549E45D}" type="sibTrans" cxnId="{B572239A-4682-4243-9236-8243B2CE30D0}">
      <dgm:prSet/>
      <dgm:spPr/>
      <dgm:t>
        <a:bodyPr/>
        <a:lstStyle/>
        <a:p>
          <a:endParaRPr lang="en-US"/>
        </a:p>
      </dgm:t>
    </dgm:pt>
    <dgm:pt modelId="{2A5FE7C7-E83A-4F4D-BAD7-7D859A9E053D}">
      <dgm:prSet custT="1"/>
      <dgm:spPr/>
      <dgm:t>
        <a:bodyPr/>
        <a:lstStyle/>
        <a:p>
          <a:pPr rtl="0"/>
          <a:r>
            <a:rPr lang="en-US" sz="600" dirty="0" smtClean="0"/>
            <a:t>Expansion beyond books and journals (born-digital, images and maps, audio)</a:t>
          </a:r>
          <a:endParaRPr lang="en-US" sz="600" dirty="0"/>
        </a:p>
      </dgm:t>
    </dgm:pt>
    <dgm:pt modelId="{3C928C5E-FEF7-AE41-8227-89A1F33F7212}" type="parTrans" cxnId="{30A0BCF4-D516-F24A-A927-C5342DD303CE}">
      <dgm:prSet/>
      <dgm:spPr/>
      <dgm:t>
        <a:bodyPr/>
        <a:lstStyle/>
        <a:p>
          <a:endParaRPr lang="en-US"/>
        </a:p>
      </dgm:t>
    </dgm:pt>
    <dgm:pt modelId="{CDD34384-F7A3-844F-AC89-8AB40DD9CEDD}" type="sibTrans" cxnId="{30A0BCF4-D516-F24A-A927-C5342DD303CE}">
      <dgm:prSet/>
      <dgm:spPr/>
      <dgm:t>
        <a:bodyPr/>
        <a:lstStyle/>
        <a:p>
          <a:endParaRPr lang="en-US"/>
        </a:p>
      </dgm:t>
    </dgm:pt>
    <dgm:pt modelId="{65F412A8-6814-2648-9B7E-BC062721478B}">
      <dgm:prSet custT="1"/>
      <dgm:spPr/>
      <dgm:t>
        <a:bodyPr/>
        <a:lstStyle/>
        <a:p>
          <a:pPr rtl="0"/>
          <a:r>
            <a:rPr lang="en-US" sz="600" dirty="0" smtClean="0"/>
            <a:t>Selection of content (for non-Google volume ingest and pilots projects) </a:t>
          </a:r>
          <a:endParaRPr lang="en-US" sz="600" dirty="0"/>
        </a:p>
      </dgm:t>
    </dgm:pt>
    <dgm:pt modelId="{B9C57C4A-95C7-1847-A2F4-1DD90B275834}" type="parTrans" cxnId="{AFDEEA92-5434-E242-9C9E-038B05340751}">
      <dgm:prSet/>
      <dgm:spPr/>
      <dgm:t>
        <a:bodyPr/>
        <a:lstStyle/>
        <a:p>
          <a:endParaRPr lang="en-US"/>
        </a:p>
      </dgm:t>
    </dgm:pt>
    <dgm:pt modelId="{CF95FB17-260B-714D-9F51-5996EC97B1B4}" type="sibTrans" cxnId="{AFDEEA92-5434-E242-9C9E-038B05340751}">
      <dgm:prSet/>
      <dgm:spPr/>
      <dgm:t>
        <a:bodyPr/>
        <a:lstStyle/>
        <a:p>
          <a:endParaRPr lang="en-US"/>
        </a:p>
      </dgm:t>
    </dgm:pt>
    <dgm:pt modelId="{A3CF8E25-7407-B749-8125-8CB2F849BCA2}">
      <dgm:prSet custT="1"/>
      <dgm:spPr/>
      <dgm:t>
        <a:bodyPr/>
        <a:lstStyle/>
        <a:p>
          <a:pPr rtl="0"/>
          <a:r>
            <a:rPr lang="en-US" sz="600" dirty="0" smtClean="0"/>
            <a:t>Print</a:t>
          </a:r>
          <a:endParaRPr lang="en-US" sz="600" dirty="0"/>
        </a:p>
      </dgm:t>
    </dgm:pt>
    <dgm:pt modelId="{AA7FA820-47CD-7E42-9D36-8E694877533E}" type="parTrans" cxnId="{24FDC39D-3D39-EE4C-9656-97DFAF2156C6}">
      <dgm:prSet/>
      <dgm:spPr/>
      <dgm:t>
        <a:bodyPr/>
        <a:lstStyle/>
        <a:p>
          <a:endParaRPr lang="en-US" dirty="0"/>
        </a:p>
      </dgm:t>
    </dgm:pt>
    <dgm:pt modelId="{AF0D50D9-71DB-0D4B-AF9D-1F55E5970420}" type="sibTrans" cxnId="{24FDC39D-3D39-EE4C-9656-97DFAF2156C6}">
      <dgm:prSet/>
      <dgm:spPr/>
      <dgm:t>
        <a:bodyPr/>
        <a:lstStyle/>
        <a:p>
          <a:endParaRPr lang="en-US"/>
        </a:p>
      </dgm:t>
    </dgm:pt>
    <dgm:pt modelId="{3634BA9F-EEFF-1F42-ACEF-E4821A08AF51}">
      <dgm:prSet custT="1"/>
      <dgm:spPr/>
      <dgm:t>
        <a:bodyPr/>
        <a:lstStyle/>
        <a:p>
          <a:pPr rtl="0"/>
          <a:r>
            <a:rPr lang="en-US" sz="600" dirty="0" smtClean="0"/>
            <a:t>Cloud Library (effect of digital on print)</a:t>
          </a:r>
          <a:endParaRPr lang="en-US" sz="600" dirty="0"/>
        </a:p>
      </dgm:t>
    </dgm:pt>
    <dgm:pt modelId="{D099A588-7186-A045-9C90-8DD34EC34924}" type="parTrans" cxnId="{85D654F8-1D88-9940-915A-38F6B0EA0396}">
      <dgm:prSet/>
      <dgm:spPr/>
      <dgm:t>
        <a:bodyPr/>
        <a:lstStyle/>
        <a:p>
          <a:endParaRPr lang="en-US"/>
        </a:p>
      </dgm:t>
    </dgm:pt>
    <dgm:pt modelId="{2911FDE3-B2E3-3641-9A96-E3903894BD2B}" type="sibTrans" cxnId="{85D654F8-1D88-9940-915A-38F6B0EA0396}">
      <dgm:prSet/>
      <dgm:spPr/>
      <dgm:t>
        <a:bodyPr/>
        <a:lstStyle/>
        <a:p>
          <a:endParaRPr lang="en-US"/>
        </a:p>
      </dgm:t>
    </dgm:pt>
    <dgm:pt modelId="{2842F808-0FF6-004C-BCEB-D8C6C29522AF}">
      <dgm:prSet custT="1"/>
      <dgm:spPr/>
      <dgm:t>
        <a:bodyPr/>
        <a:lstStyle/>
        <a:p>
          <a:r>
            <a:rPr lang="en-US" sz="700" dirty="0" smtClean="0"/>
            <a:t>Hardware selection and replacement</a:t>
          </a:r>
          <a:endParaRPr lang="en-US" sz="700" dirty="0"/>
        </a:p>
      </dgm:t>
    </dgm:pt>
    <dgm:pt modelId="{57D13E57-E9E4-D54F-B8AB-0E2E54810AE9}" type="parTrans" cxnId="{0B0DB00A-8070-5F4A-85C6-C3CBB24D5108}">
      <dgm:prSet/>
      <dgm:spPr/>
      <dgm:t>
        <a:bodyPr/>
        <a:lstStyle/>
        <a:p>
          <a:endParaRPr lang="en-US" dirty="0"/>
        </a:p>
      </dgm:t>
    </dgm:pt>
    <dgm:pt modelId="{2AFC6B46-A6C1-E741-830E-DA961C6E673E}" type="sibTrans" cxnId="{0B0DB00A-8070-5F4A-85C6-C3CBB24D5108}">
      <dgm:prSet/>
      <dgm:spPr/>
      <dgm:t>
        <a:bodyPr/>
        <a:lstStyle/>
        <a:p>
          <a:endParaRPr lang="en-US"/>
        </a:p>
      </dgm:t>
    </dgm:pt>
    <dgm:pt modelId="{464A0128-17B3-B247-BFC4-6CDB2A1825A2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Enterprise Management</a:t>
          </a:r>
          <a:endParaRPr lang="en-US" sz="1100" b="0" dirty="0"/>
        </a:p>
      </dgm:t>
    </dgm:pt>
    <dgm:pt modelId="{8400DFF0-76F2-A24F-84EE-EF3D6AB02BF8}" type="parTrans" cxnId="{3A3E02BE-65A9-3142-A3A3-558E4C345311}">
      <dgm:prSet/>
      <dgm:spPr/>
      <dgm:t>
        <a:bodyPr/>
        <a:lstStyle/>
        <a:p>
          <a:endParaRPr lang="en-US"/>
        </a:p>
      </dgm:t>
    </dgm:pt>
    <dgm:pt modelId="{0C3FE9B1-D926-B748-BB9F-AD11AC9D104E}" type="sibTrans" cxnId="{3A3E02BE-65A9-3142-A3A3-558E4C345311}">
      <dgm:prSet/>
      <dgm:spPr/>
      <dgm:t>
        <a:bodyPr/>
        <a:lstStyle/>
        <a:p>
          <a:endParaRPr lang="en-US"/>
        </a:p>
      </dgm:t>
    </dgm:pt>
    <dgm:pt modelId="{10E7EDE7-4607-794B-B91D-37C230300DF1}">
      <dgm:prSet custT="1"/>
      <dgm:spPr/>
      <dgm:t>
        <a:bodyPr/>
        <a:lstStyle/>
        <a:p>
          <a:pPr rtl="0"/>
          <a:r>
            <a:rPr lang="en-US" sz="700" dirty="0" smtClean="0"/>
            <a:t>Communication and Coordination with partner institutions</a:t>
          </a:r>
          <a:endParaRPr lang="en-US" sz="700" dirty="0"/>
        </a:p>
      </dgm:t>
    </dgm:pt>
    <dgm:pt modelId="{8D33ADEE-CFE1-2348-B083-1CAF356A2D9D}" type="parTrans" cxnId="{9484AC6E-E802-8246-851C-16C0E1E21060}">
      <dgm:prSet/>
      <dgm:spPr/>
      <dgm:t>
        <a:bodyPr/>
        <a:lstStyle/>
        <a:p>
          <a:endParaRPr lang="en-US" dirty="0"/>
        </a:p>
      </dgm:t>
    </dgm:pt>
    <dgm:pt modelId="{61E02C89-6C63-7F44-9940-B698C2A42C7F}" type="sibTrans" cxnId="{9484AC6E-E802-8246-851C-16C0E1E21060}">
      <dgm:prSet/>
      <dgm:spPr/>
      <dgm:t>
        <a:bodyPr/>
        <a:lstStyle/>
        <a:p>
          <a:endParaRPr lang="en-US"/>
        </a:p>
      </dgm:t>
    </dgm:pt>
    <dgm:pt modelId="{C4AF5EA3-1516-7B4E-811B-7B2C257E3BF8}">
      <dgm:prSet custT="1"/>
      <dgm:spPr/>
      <dgm:t>
        <a:bodyPr/>
        <a:lstStyle/>
        <a:p>
          <a:pPr rtl="0"/>
          <a:r>
            <a:rPr lang="en-US" sz="700" dirty="0" smtClean="0"/>
            <a:t>Hardware configuration and maintenance</a:t>
          </a:r>
          <a:endParaRPr lang="en-US" sz="700" dirty="0"/>
        </a:p>
      </dgm:t>
    </dgm:pt>
    <dgm:pt modelId="{3D70F378-9C9A-BC4C-9574-2D629AF6216C}" type="parTrans" cxnId="{6011513C-4169-E741-A996-F3E826BC67C2}">
      <dgm:prSet/>
      <dgm:spPr/>
      <dgm:t>
        <a:bodyPr/>
        <a:lstStyle/>
        <a:p>
          <a:endParaRPr lang="en-US" dirty="0"/>
        </a:p>
      </dgm:t>
    </dgm:pt>
    <dgm:pt modelId="{C058306C-EA7F-1140-BD19-3B7873BD0BEE}" type="sibTrans" cxnId="{6011513C-4169-E741-A996-F3E826BC67C2}">
      <dgm:prSet/>
      <dgm:spPr/>
      <dgm:t>
        <a:bodyPr/>
        <a:lstStyle/>
        <a:p>
          <a:endParaRPr lang="en-US"/>
        </a:p>
      </dgm:t>
    </dgm:pt>
    <dgm:pt modelId="{CFED6016-2E2F-B34A-B17D-A834FD40B049}">
      <dgm:prSet custT="1"/>
      <dgm:spPr/>
      <dgm:t>
        <a:bodyPr/>
        <a:lstStyle/>
        <a:p>
          <a:pPr rtl="0"/>
          <a:r>
            <a:rPr lang="en-US" sz="700" dirty="0" smtClean="0"/>
            <a:t>Project management</a:t>
          </a:r>
          <a:endParaRPr lang="en-US" sz="700" dirty="0"/>
        </a:p>
      </dgm:t>
    </dgm:pt>
    <dgm:pt modelId="{C621948E-239F-7349-8DF6-F04C5378D437}" type="parTrans" cxnId="{FEB4C3A4-0A14-CF46-8D38-5B6AE1115437}">
      <dgm:prSet/>
      <dgm:spPr/>
      <dgm:t>
        <a:bodyPr/>
        <a:lstStyle/>
        <a:p>
          <a:endParaRPr lang="en-US" dirty="0"/>
        </a:p>
      </dgm:t>
    </dgm:pt>
    <dgm:pt modelId="{F056187D-1CE9-7246-AFC8-B9A59133E907}" type="sibTrans" cxnId="{FEB4C3A4-0A14-CF46-8D38-5B6AE1115437}">
      <dgm:prSet/>
      <dgm:spPr/>
      <dgm:t>
        <a:bodyPr/>
        <a:lstStyle/>
        <a:p>
          <a:endParaRPr lang="en-US"/>
        </a:p>
      </dgm:t>
    </dgm:pt>
    <dgm:pt modelId="{7468C07B-99E9-B043-979A-9D5572F15D19}">
      <dgm:prSet custT="1"/>
      <dgm:spPr/>
      <dgm:t>
        <a:bodyPr/>
        <a:lstStyle/>
        <a:p>
          <a:pPr rtl="0"/>
          <a:r>
            <a:rPr lang="en-US" sz="700" dirty="0" smtClean="0"/>
            <a:t>Data availability</a:t>
          </a:r>
          <a:endParaRPr lang="en-US" sz="700" dirty="0"/>
        </a:p>
      </dgm:t>
    </dgm:pt>
    <dgm:pt modelId="{1B6C0B9F-0DE7-7141-87BC-2E8F09919D63}" type="parTrans" cxnId="{07440B9C-F60F-7546-98CF-5B5800191583}">
      <dgm:prSet/>
      <dgm:spPr/>
      <dgm:t>
        <a:bodyPr/>
        <a:lstStyle/>
        <a:p>
          <a:endParaRPr lang="en-US" dirty="0"/>
        </a:p>
      </dgm:t>
    </dgm:pt>
    <dgm:pt modelId="{B6F43C51-0FE2-B747-94B3-23A76F217AFB}" type="sibTrans" cxnId="{07440B9C-F60F-7546-98CF-5B5800191583}">
      <dgm:prSet/>
      <dgm:spPr/>
      <dgm:t>
        <a:bodyPr/>
        <a:lstStyle/>
        <a:p>
          <a:endParaRPr lang="en-US"/>
        </a:p>
      </dgm:t>
    </dgm:pt>
    <dgm:pt modelId="{070DE7F0-A603-CD4F-A3BE-7E363A0ED4FA}" type="pres">
      <dgm:prSet presAssocID="{DA5565DC-7B63-214B-9922-635705627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B160F-E6FE-B840-88CA-CEAC6A831DE8}" type="pres">
      <dgm:prSet presAssocID="{7F25C4B6-9FE1-9D45-8FED-26FB26C87E9C}" presName="root" presStyleCnt="0"/>
      <dgm:spPr/>
      <dgm:t>
        <a:bodyPr/>
        <a:lstStyle/>
        <a:p>
          <a:endParaRPr lang="en-US"/>
        </a:p>
      </dgm:t>
    </dgm:pt>
    <dgm:pt modelId="{D893DA5A-9AE1-9B45-A6DC-D4C85A71F3F7}" type="pres">
      <dgm:prSet presAssocID="{7F25C4B6-9FE1-9D45-8FED-26FB26C87E9C}" presName="rootComposite" presStyleCnt="0"/>
      <dgm:spPr/>
      <dgm:t>
        <a:bodyPr/>
        <a:lstStyle/>
        <a:p>
          <a:endParaRPr lang="en-US"/>
        </a:p>
      </dgm:t>
    </dgm:pt>
    <dgm:pt modelId="{23B07207-05DF-724D-BABE-97D4B8412992}" type="pres">
      <dgm:prSet presAssocID="{7F25C4B6-9FE1-9D45-8FED-26FB26C87E9C}" presName="rootText" presStyleLbl="node1" presStyleIdx="0" presStyleCnt="7"/>
      <dgm:spPr/>
      <dgm:t>
        <a:bodyPr/>
        <a:lstStyle/>
        <a:p>
          <a:endParaRPr lang="en-US"/>
        </a:p>
      </dgm:t>
    </dgm:pt>
    <dgm:pt modelId="{397B58CD-CBCC-F542-8BE7-5C36DE9E3EF9}" type="pres">
      <dgm:prSet presAssocID="{7F25C4B6-9FE1-9D45-8FED-26FB26C87E9C}" presName="rootConnector" presStyleLbl="node1" presStyleIdx="0" presStyleCnt="7"/>
      <dgm:spPr/>
      <dgm:t>
        <a:bodyPr/>
        <a:lstStyle/>
        <a:p>
          <a:endParaRPr lang="en-US"/>
        </a:p>
      </dgm:t>
    </dgm:pt>
    <dgm:pt modelId="{10C6038A-5863-C74D-98E8-379EC16CCC21}" type="pres">
      <dgm:prSet presAssocID="{7F25C4B6-9FE1-9D45-8FED-26FB26C87E9C}" presName="childShape" presStyleCnt="0"/>
      <dgm:spPr/>
      <dgm:t>
        <a:bodyPr/>
        <a:lstStyle/>
        <a:p>
          <a:endParaRPr lang="en-US"/>
        </a:p>
      </dgm:t>
    </dgm:pt>
    <dgm:pt modelId="{57A49D40-F242-1944-9619-991C32A5E003}" type="pres">
      <dgm:prSet presAssocID="{43B7E9EA-F61D-2A48-A4F5-55B83F308065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492D0B4D-0308-4044-8A40-DDCF58043227}" type="pres">
      <dgm:prSet presAssocID="{E9CB7B48-AA5A-3449-8879-19C627051648}" presName="childText" presStyleLbl="bgAcc1" presStyleIdx="0" presStyleCnt="25" custScaleY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16021-C434-BC4E-B8A5-E973229C958C}" type="pres">
      <dgm:prSet presAssocID="{CBABCA1F-027B-034B-B586-2E7D66C1FCDD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279191D7-9FCE-9B4C-8C02-58E4E904319B}" type="pres">
      <dgm:prSet presAssocID="{EBA58638-F8A9-AF43-9DCA-157EC1080C77}" presName="childText" presStyleLbl="bgAcc1" presStyleIdx="1" presStyleCnt="25" custScaleY="38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9D1-E5ED-FB45-BCCB-F334B5A35988}" type="pres">
      <dgm:prSet presAssocID="{82856E1F-4ADC-2348-91FA-7B54D8AF9D12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1C4B6904-8838-B74D-9E04-14A316D2E461}" type="pres">
      <dgm:prSet presAssocID="{0CCC21C3-8803-D74E-B907-33A8226F61F7}" presName="childText" presStyleLbl="bgAcc1" presStyleIdx="2" presStyleCnt="25" custScaleY="353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32355-7E4D-FC4B-B01E-29B330F180A9}" type="pres">
      <dgm:prSet presAssocID="{8FC23BEF-4ABE-354B-9254-3F4D98E5111A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7918935D-1641-104D-B9CB-35E2B96BB852}" type="pres">
      <dgm:prSet presAssocID="{5DBFFFCD-5F7B-E846-94FD-A703CDAD0208}" presName="childText" presStyleLbl="bgAcc1" presStyleIdx="3" presStyleCnt="25" custScaleY="4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17F4-3A72-664F-8485-648C870BA14E}" type="pres">
      <dgm:prSet presAssocID="{464A0128-17B3-B247-BFC4-6CDB2A1825A2}" presName="root" presStyleCnt="0"/>
      <dgm:spPr/>
      <dgm:t>
        <a:bodyPr/>
        <a:lstStyle/>
        <a:p>
          <a:endParaRPr lang="en-US"/>
        </a:p>
      </dgm:t>
    </dgm:pt>
    <dgm:pt modelId="{D6DE01DE-9C4D-7543-80D8-0F98E6CB16B3}" type="pres">
      <dgm:prSet presAssocID="{464A0128-17B3-B247-BFC4-6CDB2A1825A2}" presName="rootComposite" presStyleCnt="0"/>
      <dgm:spPr/>
      <dgm:t>
        <a:bodyPr/>
        <a:lstStyle/>
        <a:p>
          <a:endParaRPr lang="en-US"/>
        </a:p>
      </dgm:t>
    </dgm:pt>
    <dgm:pt modelId="{464B975A-B1F4-A447-87F9-67107A5976FA}" type="pres">
      <dgm:prSet presAssocID="{464A0128-17B3-B247-BFC4-6CDB2A1825A2}" presName="rootText" presStyleLbl="node1" presStyleIdx="1" presStyleCnt="7"/>
      <dgm:spPr/>
      <dgm:t>
        <a:bodyPr/>
        <a:lstStyle/>
        <a:p>
          <a:endParaRPr lang="en-US"/>
        </a:p>
      </dgm:t>
    </dgm:pt>
    <dgm:pt modelId="{1DDCA105-AF12-D14E-851E-14FC72428FFE}" type="pres">
      <dgm:prSet presAssocID="{464A0128-17B3-B247-BFC4-6CDB2A1825A2}" presName="rootConnector" presStyleLbl="node1" presStyleIdx="1" presStyleCnt="7"/>
      <dgm:spPr/>
      <dgm:t>
        <a:bodyPr/>
        <a:lstStyle/>
        <a:p>
          <a:endParaRPr lang="en-US"/>
        </a:p>
      </dgm:t>
    </dgm:pt>
    <dgm:pt modelId="{4B462D01-5F6A-9443-ABB6-3FAEE98BE8D5}" type="pres">
      <dgm:prSet presAssocID="{464A0128-17B3-B247-BFC4-6CDB2A1825A2}" presName="childShape" presStyleCnt="0"/>
      <dgm:spPr/>
      <dgm:t>
        <a:bodyPr/>
        <a:lstStyle/>
        <a:p>
          <a:endParaRPr lang="en-US"/>
        </a:p>
      </dgm:t>
    </dgm:pt>
    <dgm:pt modelId="{90B604BF-3883-EA4F-BD84-A1548FEE6AC9}" type="pres">
      <dgm:prSet presAssocID="{8D33ADEE-CFE1-2348-B083-1CAF356A2D9D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3CE6254B-3745-634F-8505-267B830E279D}" type="pres">
      <dgm:prSet presAssocID="{10E7EDE7-4607-794B-B91D-37C230300DF1}" presName="childText" presStyleLbl="bgAcc1" presStyleIdx="4" presStyleCnt="25" custScaleY="8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332B9-CDC8-DC46-BB5A-CC1757D60BAF}" type="pres">
      <dgm:prSet presAssocID="{C621948E-239F-7349-8DF6-F04C5378D437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EA131102-941B-F748-B7A2-19899F2B213C}" type="pres">
      <dgm:prSet presAssocID="{CFED6016-2E2F-B34A-B17D-A834FD40B049}" presName="childText" presStyleLbl="bgAcc1" presStyleIdx="5" presStyleCnt="25" custScaleY="5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4C20-CB63-F247-95B5-1BA25CFA7B14}" type="pres">
      <dgm:prSet presAssocID="{9FFAF61F-4B87-B347-9E05-ED1D273D569A}" presName="root" presStyleCnt="0"/>
      <dgm:spPr/>
      <dgm:t>
        <a:bodyPr/>
        <a:lstStyle/>
        <a:p>
          <a:endParaRPr lang="en-US"/>
        </a:p>
      </dgm:t>
    </dgm:pt>
    <dgm:pt modelId="{FD340580-DEFF-3642-877F-BC9512503609}" type="pres">
      <dgm:prSet presAssocID="{9FFAF61F-4B87-B347-9E05-ED1D273D569A}" presName="rootComposite" presStyleCnt="0"/>
      <dgm:spPr/>
      <dgm:t>
        <a:bodyPr/>
        <a:lstStyle/>
        <a:p>
          <a:endParaRPr lang="en-US"/>
        </a:p>
      </dgm:t>
    </dgm:pt>
    <dgm:pt modelId="{6A92457D-5E1F-154F-B2BB-A95748F3C49D}" type="pres">
      <dgm:prSet presAssocID="{9FFAF61F-4B87-B347-9E05-ED1D273D569A}" presName="rootText" presStyleLbl="node1" presStyleIdx="2" presStyleCnt="7"/>
      <dgm:spPr/>
      <dgm:t>
        <a:bodyPr/>
        <a:lstStyle/>
        <a:p>
          <a:endParaRPr lang="en-US"/>
        </a:p>
      </dgm:t>
    </dgm:pt>
    <dgm:pt modelId="{31C44A8F-913B-804C-BA6B-15545BAB1BA9}" type="pres">
      <dgm:prSet presAssocID="{9FFAF61F-4B87-B347-9E05-ED1D273D569A}" presName="rootConnector" presStyleLbl="node1" presStyleIdx="2" presStyleCnt="7"/>
      <dgm:spPr/>
      <dgm:t>
        <a:bodyPr/>
        <a:lstStyle/>
        <a:p>
          <a:endParaRPr lang="en-US"/>
        </a:p>
      </dgm:t>
    </dgm:pt>
    <dgm:pt modelId="{EDA06CDB-6FF6-4E4B-B284-0FD46782A8A9}" type="pres">
      <dgm:prSet presAssocID="{9FFAF61F-4B87-B347-9E05-ED1D273D569A}" presName="childShape" presStyleCnt="0"/>
      <dgm:spPr/>
      <dgm:t>
        <a:bodyPr/>
        <a:lstStyle/>
        <a:p>
          <a:endParaRPr lang="en-US"/>
        </a:p>
      </dgm:t>
    </dgm:pt>
    <dgm:pt modelId="{F0E0F8CE-E480-7D45-9E29-77296974CE5F}" type="pres">
      <dgm:prSet presAssocID="{3D70F378-9C9A-BC4C-9574-2D629AF6216C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4136FA10-C492-A142-9A56-E8E9CD2AFE81}" type="pres">
      <dgm:prSet presAssocID="{C4AF5EA3-1516-7B4E-811B-7B2C257E3BF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FE51-6F8D-3542-B094-8BF0F4AE9FAF}" type="pres">
      <dgm:prSet presAssocID="{C122D823-589B-1245-A84D-E58AD274532C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A099B19B-7D0B-7C47-9787-8E2B778B0D14}" type="pres">
      <dgm:prSet presAssocID="{157912B8-D1C4-B944-82DC-8AF61878886E}" presName="childText" presStyleLbl="bgAcc1" presStyleIdx="7" presStyleCnt="25" custScaleY="10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690C-E784-EC4D-A98C-FA262BEB8678}" type="pres">
      <dgm:prSet presAssocID="{11B570C1-7C74-4346-9909-4ABA3405BB28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606FC04B-01C0-FC4D-95C1-15485DE482D9}" type="pres">
      <dgm:prSet presAssocID="{349DF8B4-8594-024C-88BD-B059B0A2264C}" presName="childText" presStyleLbl="bgAcc1" presStyleIdx="8" presStyleCnt="25" custScaleY="5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1A06F-D14B-E741-9B97-62EEDC28A089}" type="pres">
      <dgm:prSet presAssocID="{7FB6714C-2BD1-3343-967B-DBA61117F860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5842F9E1-4E99-124A-922F-7AB634714F4D}" type="pres">
      <dgm:prSet presAssocID="{FD55FDB8-D640-0C49-8803-C32D1AF59293}" presName="childText" presStyleLbl="bgAcc1" presStyleIdx="9" presStyleCnt="25" custScaleY="52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7C0-6816-9546-96D7-9FFFA65E4858}" type="pres">
      <dgm:prSet presAssocID="{7389572F-C312-254E-8B1C-21C0F8B35B01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698D169A-F2D6-EA40-B725-FD3B1B30C5E2}" type="pres">
      <dgm:prSet presAssocID="{D53878B3-0F02-9A42-9E72-02C8B8A457EF}" presName="childText" presStyleLbl="bgAcc1" presStyleIdx="10" presStyleCnt="25" custScaleY="4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3120-E47D-D947-853C-58D254648FA7}" type="pres">
      <dgm:prSet presAssocID="{4E19A5FB-AF71-964E-AACF-1CD34ADB8A54}" presName="root" presStyleCnt="0"/>
      <dgm:spPr/>
      <dgm:t>
        <a:bodyPr/>
        <a:lstStyle/>
        <a:p>
          <a:endParaRPr lang="en-US"/>
        </a:p>
      </dgm:t>
    </dgm:pt>
    <dgm:pt modelId="{004CE8AC-8F8D-E540-ABFF-59CE0E6C6DA5}" type="pres">
      <dgm:prSet presAssocID="{4E19A5FB-AF71-964E-AACF-1CD34ADB8A54}" presName="rootComposite" presStyleCnt="0"/>
      <dgm:spPr/>
      <dgm:t>
        <a:bodyPr/>
        <a:lstStyle/>
        <a:p>
          <a:endParaRPr lang="en-US"/>
        </a:p>
      </dgm:t>
    </dgm:pt>
    <dgm:pt modelId="{A5EBEEAB-75CC-1F45-AF28-967430064879}" type="pres">
      <dgm:prSet presAssocID="{4E19A5FB-AF71-964E-AACF-1CD34ADB8A54}" presName="rootText" presStyleLbl="node1" presStyleIdx="3" presStyleCnt="7"/>
      <dgm:spPr/>
      <dgm:t>
        <a:bodyPr/>
        <a:lstStyle/>
        <a:p>
          <a:endParaRPr lang="en-US"/>
        </a:p>
      </dgm:t>
    </dgm:pt>
    <dgm:pt modelId="{B2977671-2E80-6C4B-9C6A-C5208A5E8EAE}" type="pres">
      <dgm:prSet presAssocID="{4E19A5FB-AF71-964E-AACF-1CD34ADB8A54}" presName="rootConnector" presStyleLbl="node1" presStyleIdx="3" presStyleCnt="7"/>
      <dgm:spPr/>
      <dgm:t>
        <a:bodyPr/>
        <a:lstStyle/>
        <a:p>
          <a:endParaRPr lang="en-US"/>
        </a:p>
      </dgm:t>
    </dgm:pt>
    <dgm:pt modelId="{0CDD2BE0-1723-DF4F-9324-E3D1EF61119A}" type="pres">
      <dgm:prSet presAssocID="{4E19A5FB-AF71-964E-AACF-1CD34ADB8A54}" presName="childShape" presStyleCnt="0"/>
      <dgm:spPr/>
      <dgm:t>
        <a:bodyPr/>
        <a:lstStyle/>
        <a:p>
          <a:endParaRPr lang="en-US"/>
        </a:p>
      </dgm:t>
    </dgm:pt>
    <dgm:pt modelId="{A86E1EC0-7A88-4E4D-9ECF-0C459233947D}" type="pres">
      <dgm:prSet presAssocID="{9AF691AF-A5C1-4141-903D-43D285599E09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17375A64-7673-0E46-BC28-106D06CBE26B}" type="pres">
      <dgm:prSet presAssocID="{13C7FC47-DF33-F142-B2E9-42B70B3BEB5C}" presName="childText" presStyleLbl="bgAcc1" presStyleIdx="11" presStyleCnt="25" custScaleY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A6B1-4B83-3C4D-A862-B39535DE0B19}" type="pres">
      <dgm:prSet presAssocID="{57D13E57-E9E4-D54F-B8AB-0E2E54810AE9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3A33718F-649D-7B4A-A8DB-416C3450D653}" type="pres">
      <dgm:prSet presAssocID="{2842F808-0FF6-004C-BCEB-D8C6C29522AF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6674C-4631-2C4C-9C32-EC30E1D668AD}" type="pres">
      <dgm:prSet presAssocID="{5C72623C-8355-5C44-9F47-4C6497091951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1DEB6C7B-78F8-6C46-B79E-0A9DEECC37DB}" type="pres">
      <dgm:prSet presAssocID="{26756CE7-C418-014B-9998-2AEF49393517}" presName="childText" presStyleLbl="bgAcc1" presStyleIdx="13" presStyleCnt="25" custScaleY="73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9631B-05FB-964E-9FE5-6F05CBFDFDFC}" type="pres">
      <dgm:prSet presAssocID="{D4B2664A-6AB8-C944-B7FB-9762CDB8A47C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59CBF361-8A9F-4E44-872F-B06E2ABAE468}" type="pres">
      <dgm:prSet presAssocID="{792E6498-7CBD-224F-8A78-BC930B8219B2}" presName="childText" presStyleLbl="bgAcc1" presStyleIdx="14" presStyleCnt="25" custScaleY="4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54FA-994B-C54D-AA21-0F429CE7AD2D}" type="pres">
      <dgm:prSet presAssocID="{DCA21759-EDE4-B24C-954D-B86FFBED75DB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3B8C0068-89BE-894E-99A8-486B4E221FB7}" type="pres">
      <dgm:prSet presAssocID="{848B8565-5279-2644-BC2B-198475F75038}" presName="childText" presStyleLbl="bgAcc1" presStyleIdx="15" presStyleCnt="25" custScaleY="7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F3E1-F7B7-3D46-B429-44F6EA011275}" type="pres">
      <dgm:prSet presAssocID="{723A6C01-AFA5-2E4C-9F2E-C911D9493A21}" presName="root" presStyleCnt="0"/>
      <dgm:spPr/>
      <dgm:t>
        <a:bodyPr/>
        <a:lstStyle/>
        <a:p>
          <a:endParaRPr lang="en-US"/>
        </a:p>
      </dgm:t>
    </dgm:pt>
    <dgm:pt modelId="{E8F7C8DD-EA98-3E44-B5D3-BB07693E855F}" type="pres">
      <dgm:prSet presAssocID="{723A6C01-AFA5-2E4C-9F2E-C911D9493A21}" presName="rootComposite" presStyleCnt="0"/>
      <dgm:spPr/>
      <dgm:t>
        <a:bodyPr/>
        <a:lstStyle/>
        <a:p>
          <a:endParaRPr lang="en-US"/>
        </a:p>
      </dgm:t>
    </dgm:pt>
    <dgm:pt modelId="{B2EF33BB-8A92-E847-ADF9-06B9A606F55E}" type="pres">
      <dgm:prSet presAssocID="{723A6C01-AFA5-2E4C-9F2E-C911D9493A21}" presName="rootText" presStyleLbl="node1" presStyleIdx="4" presStyleCnt="7"/>
      <dgm:spPr/>
      <dgm:t>
        <a:bodyPr/>
        <a:lstStyle/>
        <a:p>
          <a:endParaRPr lang="en-US"/>
        </a:p>
      </dgm:t>
    </dgm:pt>
    <dgm:pt modelId="{C1E8B0FC-700A-8642-8DA4-2FC5FD793897}" type="pres">
      <dgm:prSet presAssocID="{723A6C01-AFA5-2E4C-9F2E-C911D9493A21}" presName="rootConnector" presStyleLbl="node1" presStyleIdx="4" presStyleCnt="7"/>
      <dgm:spPr/>
      <dgm:t>
        <a:bodyPr/>
        <a:lstStyle/>
        <a:p>
          <a:endParaRPr lang="en-US"/>
        </a:p>
      </dgm:t>
    </dgm:pt>
    <dgm:pt modelId="{489A2F65-6296-064D-8085-28C6BDF3B002}" type="pres">
      <dgm:prSet presAssocID="{723A6C01-AFA5-2E4C-9F2E-C911D9493A21}" presName="childShape" presStyleCnt="0"/>
      <dgm:spPr/>
      <dgm:t>
        <a:bodyPr/>
        <a:lstStyle/>
        <a:p>
          <a:endParaRPr lang="en-US"/>
        </a:p>
      </dgm:t>
    </dgm:pt>
    <dgm:pt modelId="{18ED3F83-01EA-534D-BBB4-7C04F17E1A6B}" type="pres">
      <dgm:prSet presAssocID="{25DEC108-858E-1641-AB28-B396026C1A62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05E90DE2-E704-4C47-A325-F50F8AB6AFFE}" type="pres">
      <dgm:prSet presAssocID="{758C1A13-45DE-9C42-A2C8-8133A42F8E08}" presName="childText" presStyleLbl="bgAcc1" presStyleIdx="16" presStyleCnt="25" custScaleY="70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2CAA-D8D3-9B47-B2EB-FCF3000F8CAA}" type="pres">
      <dgm:prSet presAssocID="{F14CE192-20B4-2D47-9E73-755C8343DD93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129B9945-A8E2-004B-A30B-AFEDA8B8B01B}" type="pres">
      <dgm:prSet presAssocID="{25707741-7D2F-F147-8618-99EE36BA8806}" presName="childText" presStyleLbl="bgAcc1" presStyleIdx="17" presStyleCnt="25" custScaleY="5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85464-DAD0-DD44-95D9-00A740033B3B}" type="pres">
      <dgm:prSet presAssocID="{C588D624-1930-1C47-9F39-6FB68AFA0947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9CDFFB20-12A0-2E40-B482-1630ECFD99E0}" type="pres">
      <dgm:prSet presAssocID="{5A150B0B-6B6F-AD4A-901E-E4E9B609DC0A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6C46-6B5F-DB42-9772-EAAEE282EDAE}" type="pres">
      <dgm:prSet presAssocID="{CA54532A-D4F8-344B-A6F9-760D54129E27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C1FE451C-0DD7-844F-A8C5-212BC144E82A}" type="pres">
      <dgm:prSet presAssocID="{C9EC6FA0-6741-D749-888D-DD493B26B987}" presName="childText" presStyleLbl="bgAcc1" presStyleIdx="19" presStyleCnt="25" custScaleY="7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4D9E-2EA2-CE4A-B572-49760CF6700F}" type="pres">
      <dgm:prSet presAssocID="{8CBEF659-B8DE-474F-ACE3-EF9B5731D78E}" presName="root" presStyleCnt="0"/>
      <dgm:spPr/>
      <dgm:t>
        <a:bodyPr/>
        <a:lstStyle/>
        <a:p>
          <a:endParaRPr lang="en-US"/>
        </a:p>
      </dgm:t>
    </dgm:pt>
    <dgm:pt modelId="{2FDC4863-113B-1942-AE0C-392F2D52D256}" type="pres">
      <dgm:prSet presAssocID="{8CBEF659-B8DE-474F-ACE3-EF9B5731D78E}" presName="rootComposite" presStyleCnt="0"/>
      <dgm:spPr/>
      <dgm:t>
        <a:bodyPr/>
        <a:lstStyle/>
        <a:p>
          <a:endParaRPr lang="en-US"/>
        </a:p>
      </dgm:t>
    </dgm:pt>
    <dgm:pt modelId="{7B7CB193-A965-8647-847E-E0457BF05ADD}" type="pres">
      <dgm:prSet presAssocID="{8CBEF659-B8DE-474F-ACE3-EF9B5731D78E}" presName="rootText" presStyleLbl="node1" presStyleIdx="5" presStyleCnt="7"/>
      <dgm:spPr/>
      <dgm:t>
        <a:bodyPr/>
        <a:lstStyle/>
        <a:p>
          <a:endParaRPr lang="en-US"/>
        </a:p>
      </dgm:t>
    </dgm:pt>
    <dgm:pt modelId="{8EE86F84-07E4-8A48-B1F1-D5AD08B4F35F}" type="pres">
      <dgm:prSet presAssocID="{8CBEF659-B8DE-474F-ACE3-EF9B5731D78E}" presName="rootConnector" presStyleLbl="node1" presStyleIdx="5" presStyleCnt="7"/>
      <dgm:spPr/>
      <dgm:t>
        <a:bodyPr/>
        <a:lstStyle/>
        <a:p>
          <a:endParaRPr lang="en-US"/>
        </a:p>
      </dgm:t>
    </dgm:pt>
    <dgm:pt modelId="{109476AB-583B-D84B-A48B-4B760443A7AE}" type="pres">
      <dgm:prSet presAssocID="{8CBEF659-B8DE-474F-ACE3-EF9B5731D78E}" presName="childShape" presStyleCnt="0"/>
      <dgm:spPr/>
      <dgm:t>
        <a:bodyPr/>
        <a:lstStyle/>
        <a:p>
          <a:endParaRPr lang="en-US"/>
        </a:p>
      </dgm:t>
    </dgm:pt>
    <dgm:pt modelId="{E034B8F0-AA26-754B-80FA-AAE542306F85}" type="pres">
      <dgm:prSet presAssocID="{570BAD86-5046-514B-B15F-83E6B95C0EBC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D95308FE-1288-DD4D-8869-4F87BBA4BF18}" type="pres">
      <dgm:prSet presAssocID="{EF2A6C7B-A66C-EC4C-9614-FB4698223750}" presName="childText" presStyleLbl="bgAcc1" presStyleIdx="20" presStyleCnt="25" custScaleY="6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88EAE-FE47-E443-9800-EEC44772B30A}" type="pres">
      <dgm:prSet presAssocID="{41F527FC-8E26-9140-BE05-BA062E5A89CB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14ED2EEC-DD12-C94E-AE6B-3A4E211268BD}" type="pres">
      <dgm:prSet presAssocID="{5EA3E9BA-6A1A-A540-B78E-5F101E2CB23E}" presName="childText" presStyleLbl="bgAcc1" presStyleIdx="21" presStyleCnt="25" custScaleY="6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5A1DD-AF49-9A42-81FD-63609E0FD8EC}" type="pres">
      <dgm:prSet presAssocID="{1B6C0B9F-0DE7-7141-87BC-2E8F09919D63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93FDF5E5-4667-6D49-8B0E-0D543F35AAF6}" type="pres">
      <dgm:prSet presAssocID="{7468C07B-99E9-B043-979A-9D5572F15D19}" presName="childText" presStyleLbl="bgAcc1" presStyleIdx="22" presStyleCnt="25" custScaleY="5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FE84-C155-9342-8038-D24C40FA536F}" type="pres">
      <dgm:prSet presAssocID="{564963B9-B7D4-6746-ACB6-CA5988C55CD4}" presName="root" presStyleCnt="0"/>
      <dgm:spPr/>
      <dgm:t>
        <a:bodyPr/>
        <a:lstStyle/>
        <a:p>
          <a:endParaRPr lang="en-US"/>
        </a:p>
      </dgm:t>
    </dgm:pt>
    <dgm:pt modelId="{2BBA1376-E516-0B47-804B-5013A4B12598}" type="pres">
      <dgm:prSet presAssocID="{564963B9-B7D4-6746-ACB6-CA5988C55CD4}" presName="rootComposite" presStyleCnt="0"/>
      <dgm:spPr/>
      <dgm:t>
        <a:bodyPr/>
        <a:lstStyle/>
        <a:p>
          <a:endParaRPr lang="en-US"/>
        </a:p>
      </dgm:t>
    </dgm:pt>
    <dgm:pt modelId="{4CCEE535-8FA8-9045-8F45-432FDBB7A18F}" type="pres">
      <dgm:prSet presAssocID="{564963B9-B7D4-6746-ACB6-CA5988C55CD4}" presName="rootText" presStyleLbl="node1" presStyleIdx="6" presStyleCnt="7"/>
      <dgm:spPr/>
      <dgm:t>
        <a:bodyPr/>
        <a:lstStyle/>
        <a:p>
          <a:endParaRPr lang="en-US"/>
        </a:p>
      </dgm:t>
    </dgm:pt>
    <dgm:pt modelId="{210706D0-D530-9743-81BA-FD2D82AD0386}" type="pres">
      <dgm:prSet presAssocID="{564963B9-B7D4-6746-ACB6-CA5988C55CD4}" presName="rootConnector" presStyleLbl="node1" presStyleIdx="6" presStyleCnt="7"/>
      <dgm:spPr/>
      <dgm:t>
        <a:bodyPr/>
        <a:lstStyle/>
        <a:p>
          <a:endParaRPr lang="en-US"/>
        </a:p>
      </dgm:t>
    </dgm:pt>
    <dgm:pt modelId="{99A61C65-68E4-DF46-BB5C-B655CB3E4218}" type="pres">
      <dgm:prSet presAssocID="{564963B9-B7D4-6746-ACB6-CA5988C55CD4}" presName="childShape" presStyleCnt="0"/>
      <dgm:spPr/>
      <dgm:t>
        <a:bodyPr/>
        <a:lstStyle/>
        <a:p>
          <a:endParaRPr lang="en-US"/>
        </a:p>
      </dgm:t>
    </dgm:pt>
    <dgm:pt modelId="{A87A083A-099A-C045-A24B-82452CFDC930}" type="pres">
      <dgm:prSet presAssocID="{4C405AA8-CD12-7F42-8584-5367C06872BE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D320E919-5FE3-E845-A105-33ACAF1EDD67}" type="pres">
      <dgm:prSet presAssocID="{305E8185-BD5D-A84B-9E52-74D380DB2ACA}" presName="childText" presStyleLbl="bgAcc1" presStyleIdx="23" presStyleCnt="25" custScaleX="96767" custScaleY="19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6CD7-C796-1F4D-A6B1-1EE63B434392}" type="pres">
      <dgm:prSet presAssocID="{AA7FA820-47CD-7E42-9D36-8E694877533E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55D39100-197B-8847-97E7-42838E8B294C}" type="pres">
      <dgm:prSet presAssocID="{A3CF8E25-7407-B749-8125-8CB2F849BCA2}" presName="childText" presStyleLbl="bgAcc1" presStyleIdx="24" presStyleCnt="25" custScaleX="100209" custScaleY="8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99D18-FCAE-7E48-BC91-DFCE9909AE4A}" type="presOf" srcId="{5A150B0B-6B6F-AD4A-901E-E4E9B609DC0A}" destId="{9CDFFB20-12A0-2E40-B482-1630ECFD99E0}" srcOrd="0" destOrd="0" presId="urn:microsoft.com/office/officeart/2005/8/layout/hierarchy3"/>
    <dgm:cxn modelId="{B6289DCD-7147-224D-BB23-6791D174ED7D}" type="presOf" srcId="{26756CE7-C418-014B-9998-2AEF49393517}" destId="{1DEB6C7B-78F8-6C46-B79E-0A9DEECC37DB}" srcOrd="0" destOrd="0" presId="urn:microsoft.com/office/officeart/2005/8/layout/hierarchy3"/>
    <dgm:cxn modelId="{95E2EE95-1952-544A-BCB8-6BAEEB441E5B}" type="presOf" srcId="{157912B8-D1C4-B944-82DC-8AF61878886E}" destId="{A099B19B-7D0B-7C47-9787-8E2B778B0D14}" srcOrd="0" destOrd="0" presId="urn:microsoft.com/office/officeart/2005/8/layout/hierarchy3"/>
    <dgm:cxn modelId="{6E32509E-DF1E-9748-BC61-5B3EAF24B450}" type="presOf" srcId="{7F25C4B6-9FE1-9D45-8FED-26FB26C87E9C}" destId="{397B58CD-CBCC-F542-8BE7-5C36DE9E3EF9}" srcOrd="1" destOrd="0" presId="urn:microsoft.com/office/officeart/2005/8/layout/hierarchy3"/>
    <dgm:cxn modelId="{B572239A-4682-4243-9236-8243B2CE30D0}" srcId="{564963B9-B7D4-6746-ACB6-CA5988C55CD4}" destId="{305E8185-BD5D-A84B-9E52-74D380DB2ACA}" srcOrd="0" destOrd="0" parTransId="{4C405AA8-CD12-7F42-8584-5367C06872BE}" sibTransId="{7BDE27EB-01A6-7144-9814-25DBD549E45D}"/>
    <dgm:cxn modelId="{B6CF4E89-89A3-9F49-9CE5-4CE51E7742F9}" srcId="{DA5565DC-7B63-214B-9922-635705627F13}" destId="{7F25C4B6-9FE1-9D45-8FED-26FB26C87E9C}" srcOrd="0" destOrd="0" parTransId="{EDB19796-5E8B-224D-941A-3DF2EB39E5F1}" sibTransId="{D50BECB1-D4F0-B94E-8E08-8DA201B13C95}"/>
    <dgm:cxn modelId="{8C36DF7F-476C-D74A-89DC-4308749DD61A}" type="presOf" srcId="{9AF691AF-A5C1-4141-903D-43D285599E09}" destId="{A86E1EC0-7A88-4E4D-9ECF-0C459233947D}" srcOrd="0" destOrd="0" presId="urn:microsoft.com/office/officeart/2005/8/layout/hierarchy3"/>
    <dgm:cxn modelId="{917DBF80-BB70-004D-8B16-D5FF4980FFDA}" type="presOf" srcId="{2A5FE7C7-E83A-4F4D-BAD7-7D859A9E053D}" destId="{D320E919-5FE3-E845-A105-33ACAF1EDD67}" srcOrd="0" destOrd="1" presId="urn:microsoft.com/office/officeart/2005/8/layout/hierarchy3"/>
    <dgm:cxn modelId="{A6A7A078-6747-6047-B2A2-DB99C433CBE0}" srcId="{9FFAF61F-4B87-B347-9E05-ED1D273D569A}" destId="{157912B8-D1C4-B944-82DC-8AF61878886E}" srcOrd="1" destOrd="0" parTransId="{C122D823-589B-1245-A84D-E58AD274532C}" sibTransId="{833A3996-1F1B-9243-8EDA-A5121BC4A09F}"/>
    <dgm:cxn modelId="{8C3C31E4-5EA3-864F-BE94-F2D0CAAA0556}" type="presOf" srcId="{EF2A6C7B-A66C-EC4C-9614-FB4698223750}" destId="{D95308FE-1288-DD4D-8869-4F87BBA4BF18}" srcOrd="0" destOrd="0" presId="urn:microsoft.com/office/officeart/2005/8/layout/hierarchy3"/>
    <dgm:cxn modelId="{E8EACE00-0D5C-4F40-A470-C582A7392B52}" type="presOf" srcId="{D4B2664A-6AB8-C944-B7FB-9762CDB8A47C}" destId="{96C9631B-05FB-964E-9FE5-6F05CBFDFDFC}" srcOrd="0" destOrd="0" presId="urn:microsoft.com/office/officeart/2005/8/layout/hierarchy3"/>
    <dgm:cxn modelId="{E97642C1-97EE-2441-9BCB-A92743264A3F}" srcId="{7F25C4B6-9FE1-9D45-8FED-26FB26C87E9C}" destId="{EBA58638-F8A9-AF43-9DCA-157EC1080C77}" srcOrd="1" destOrd="0" parTransId="{CBABCA1F-027B-034B-B586-2E7D66C1FCDD}" sibTransId="{B34D6581-96D8-0243-BDF5-3828CB7E9AAB}"/>
    <dgm:cxn modelId="{B1BD0630-B8BB-3046-822C-BA2E2B5E53C4}" type="presOf" srcId="{8CBEF659-B8DE-474F-ACE3-EF9B5731D78E}" destId="{8EE86F84-07E4-8A48-B1F1-D5AD08B4F35F}" srcOrd="1" destOrd="0" presId="urn:microsoft.com/office/officeart/2005/8/layout/hierarchy3"/>
    <dgm:cxn modelId="{4DB37E16-C370-C848-8636-157852872578}" type="presOf" srcId="{564963B9-B7D4-6746-ACB6-CA5988C55CD4}" destId="{4CCEE535-8FA8-9045-8F45-432FDBB7A18F}" srcOrd="0" destOrd="0" presId="urn:microsoft.com/office/officeart/2005/8/layout/hierarchy3"/>
    <dgm:cxn modelId="{6067DCC8-AA54-8F47-8E14-8588C97AE57B}" type="presOf" srcId="{464A0128-17B3-B247-BFC4-6CDB2A1825A2}" destId="{464B975A-B1F4-A447-87F9-67107A5976FA}" srcOrd="0" destOrd="0" presId="urn:microsoft.com/office/officeart/2005/8/layout/hierarchy3"/>
    <dgm:cxn modelId="{91A0E12C-276F-2249-945C-A38B6780FC0D}" srcId="{723A6C01-AFA5-2E4C-9F2E-C911D9493A21}" destId="{5A150B0B-6B6F-AD4A-901E-E4E9B609DC0A}" srcOrd="2" destOrd="0" parTransId="{C588D624-1930-1C47-9F39-6FB68AFA0947}" sibTransId="{5AA8F36E-C076-3742-BF42-D40D87FBE6AA}"/>
    <dgm:cxn modelId="{65A527FB-8006-0242-A1AA-829F14D3BF07}" type="presOf" srcId="{65F412A8-6814-2648-9B7E-BC062721478B}" destId="{D320E919-5FE3-E845-A105-33ACAF1EDD67}" srcOrd="0" destOrd="2" presId="urn:microsoft.com/office/officeart/2005/8/layout/hierarchy3"/>
    <dgm:cxn modelId="{07440B9C-F60F-7546-98CF-5B5800191583}" srcId="{8CBEF659-B8DE-474F-ACE3-EF9B5731D78E}" destId="{7468C07B-99E9-B043-979A-9D5572F15D19}" srcOrd="2" destOrd="0" parTransId="{1B6C0B9F-0DE7-7141-87BC-2E8F09919D63}" sibTransId="{B6F43C51-0FE2-B747-94B3-23A76F217AFB}"/>
    <dgm:cxn modelId="{9C94ED78-66FF-3B4B-8940-603F602007EE}" type="presOf" srcId="{CBABCA1F-027B-034B-B586-2E7D66C1FCDD}" destId="{12516021-C434-BC4E-B8A5-E973229C958C}" srcOrd="0" destOrd="0" presId="urn:microsoft.com/office/officeart/2005/8/layout/hierarchy3"/>
    <dgm:cxn modelId="{8F7714B8-8C99-9F49-8ECC-F3DC74790A25}" type="presOf" srcId="{AA7FA820-47CD-7E42-9D36-8E694877533E}" destId="{05706CD7-C796-1F4D-A6B1-1EE63B434392}" srcOrd="0" destOrd="0" presId="urn:microsoft.com/office/officeart/2005/8/layout/hierarchy3"/>
    <dgm:cxn modelId="{2372514F-078C-B44B-9533-1D898F6438F4}" type="presOf" srcId="{82856E1F-4ADC-2348-91FA-7B54D8AF9D12}" destId="{6DE4F9D1-E5ED-FB45-BCCB-F334B5A35988}" srcOrd="0" destOrd="0" presId="urn:microsoft.com/office/officeart/2005/8/layout/hierarchy3"/>
    <dgm:cxn modelId="{4871C119-B973-944D-AC35-A49871DCC5D1}" type="presOf" srcId="{5DBFFFCD-5F7B-E846-94FD-A703CDAD0208}" destId="{7918935D-1641-104D-B9CB-35E2B96BB852}" srcOrd="0" destOrd="0" presId="urn:microsoft.com/office/officeart/2005/8/layout/hierarchy3"/>
    <dgm:cxn modelId="{3BC8BA52-88D4-1440-8B86-5A7DA31DFAA1}" srcId="{8CBEF659-B8DE-474F-ACE3-EF9B5731D78E}" destId="{5EA3E9BA-6A1A-A540-B78E-5F101E2CB23E}" srcOrd="1" destOrd="0" parTransId="{41F527FC-8E26-9140-BE05-BA062E5A89CB}" sibTransId="{70B55517-5645-EA45-9242-8634534DDC7E}"/>
    <dgm:cxn modelId="{88577326-E17E-E54F-936E-A7F8445D1CCE}" srcId="{723A6C01-AFA5-2E4C-9F2E-C911D9493A21}" destId="{25707741-7D2F-F147-8618-99EE36BA8806}" srcOrd="1" destOrd="0" parTransId="{F14CE192-20B4-2D47-9E73-755C8343DD93}" sibTransId="{BA4358A7-0BC5-4045-8200-25E455218734}"/>
    <dgm:cxn modelId="{11FEF015-0B2B-6B45-893F-147439E2B776}" type="presOf" srcId="{7FB6714C-2BD1-3343-967B-DBA61117F860}" destId="{9021A06F-D14B-E741-9B97-62EEDC28A089}" srcOrd="0" destOrd="0" presId="urn:microsoft.com/office/officeart/2005/8/layout/hierarchy3"/>
    <dgm:cxn modelId="{84B9D56A-307E-3E4E-B257-51FFBF37056F}" type="presOf" srcId="{11B570C1-7C74-4346-9909-4ABA3405BB28}" destId="{7578690C-E784-EC4D-A98C-FA262BEB8678}" srcOrd="0" destOrd="0" presId="urn:microsoft.com/office/officeart/2005/8/layout/hierarchy3"/>
    <dgm:cxn modelId="{8128C868-71A3-F04F-BEEC-8F9759751ABC}" type="presOf" srcId="{5C72623C-8355-5C44-9F47-4C6497091951}" destId="{8EA6674C-4631-2C4C-9C32-EC30E1D668AD}" srcOrd="0" destOrd="0" presId="urn:microsoft.com/office/officeart/2005/8/layout/hierarchy3"/>
    <dgm:cxn modelId="{F980152A-B113-004B-B920-2FA1C610EB23}" type="presOf" srcId="{758C1A13-45DE-9C42-A2C8-8133A42F8E08}" destId="{05E90DE2-E704-4C47-A325-F50F8AB6AFFE}" srcOrd="0" destOrd="0" presId="urn:microsoft.com/office/officeart/2005/8/layout/hierarchy3"/>
    <dgm:cxn modelId="{0E81D8AD-9582-5A49-A9E7-B50FDD927AB4}" type="presOf" srcId="{564963B9-B7D4-6746-ACB6-CA5988C55CD4}" destId="{210706D0-D530-9743-81BA-FD2D82AD0386}" srcOrd="1" destOrd="0" presId="urn:microsoft.com/office/officeart/2005/8/layout/hierarchy3"/>
    <dgm:cxn modelId="{4252CFD8-4D82-E945-915B-9A412BA70FF2}" type="presOf" srcId="{5EA3E9BA-6A1A-A540-B78E-5F101E2CB23E}" destId="{14ED2EEC-DD12-C94E-AE6B-3A4E211268BD}" srcOrd="0" destOrd="0" presId="urn:microsoft.com/office/officeart/2005/8/layout/hierarchy3"/>
    <dgm:cxn modelId="{FB72E805-C4EE-DB4B-B77B-EB74DBD0D722}" type="presOf" srcId="{D53878B3-0F02-9A42-9E72-02C8B8A457EF}" destId="{698D169A-F2D6-EA40-B725-FD3B1B30C5E2}" srcOrd="0" destOrd="0" presId="urn:microsoft.com/office/officeart/2005/8/layout/hierarchy3"/>
    <dgm:cxn modelId="{FFE04F12-930F-224C-99B4-E6B8CC654A7A}" type="presOf" srcId="{C4AF5EA3-1516-7B4E-811B-7B2C257E3BF8}" destId="{4136FA10-C492-A142-9A56-E8E9CD2AFE81}" srcOrd="0" destOrd="0" presId="urn:microsoft.com/office/officeart/2005/8/layout/hierarchy3"/>
    <dgm:cxn modelId="{E261EC6C-B15B-0341-8FD1-C8F119652F7F}" type="presOf" srcId="{792E6498-7CBD-224F-8A78-BC930B8219B2}" destId="{59CBF361-8A9F-4E44-872F-B06E2ABAE468}" srcOrd="0" destOrd="0" presId="urn:microsoft.com/office/officeart/2005/8/layout/hierarchy3"/>
    <dgm:cxn modelId="{37FF4331-BB24-0043-9B03-167C655C21AB}" srcId="{4E19A5FB-AF71-964E-AACF-1CD34ADB8A54}" destId="{13C7FC47-DF33-F142-B2E9-42B70B3BEB5C}" srcOrd="0" destOrd="0" parTransId="{9AF691AF-A5C1-4141-903D-43D285599E09}" sibTransId="{06E77233-9EAA-5E42-B235-722AA78100C7}"/>
    <dgm:cxn modelId="{99A2937E-3A72-3A41-8DF3-11FDCF58F2B5}" type="presOf" srcId="{723A6C01-AFA5-2E4C-9F2E-C911D9493A21}" destId="{C1E8B0FC-700A-8642-8DA4-2FC5FD793897}" srcOrd="1" destOrd="0" presId="urn:microsoft.com/office/officeart/2005/8/layout/hierarchy3"/>
    <dgm:cxn modelId="{849B6C63-E93D-D148-B4A6-8D6FD7CDE977}" type="presOf" srcId="{13C7FC47-DF33-F142-B2E9-42B70B3BEB5C}" destId="{17375A64-7673-0E46-BC28-106D06CBE26B}" srcOrd="0" destOrd="0" presId="urn:microsoft.com/office/officeart/2005/8/layout/hierarchy3"/>
    <dgm:cxn modelId="{30A0BCF4-D516-F24A-A927-C5342DD303CE}" srcId="{305E8185-BD5D-A84B-9E52-74D380DB2ACA}" destId="{2A5FE7C7-E83A-4F4D-BAD7-7D859A9E053D}" srcOrd="0" destOrd="0" parTransId="{3C928C5E-FEF7-AE41-8227-89A1F33F7212}" sibTransId="{CDD34384-F7A3-844F-AC89-8AB40DD9CEDD}"/>
    <dgm:cxn modelId="{FB84E8B1-6D64-524A-A9F9-A6AB01855560}" type="presOf" srcId="{4E19A5FB-AF71-964E-AACF-1CD34ADB8A54}" destId="{A5EBEEAB-75CC-1F45-AF28-967430064879}" srcOrd="0" destOrd="0" presId="urn:microsoft.com/office/officeart/2005/8/layout/hierarchy3"/>
    <dgm:cxn modelId="{6011513C-4169-E741-A996-F3E826BC67C2}" srcId="{9FFAF61F-4B87-B347-9E05-ED1D273D569A}" destId="{C4AF5EA3-1516-7B4E-811B-7B2C257E3BF8}" srcOrd="0" destOrd="0" parTransId="{3D70F378-9C9A-BC4C-9574-2D629AF6216C}" sibTransId="{C058306C-EA7F-1140-BD19-3B7873BD0BEE}"/>
    <dgm:cxn modelId="{8B48521D-019A-E348-BA71-30C4E41B41F4}" srcId="{DA5565DC-7B63-214B-9922-635705627F13}" destId="{4E19A5FB-AF71-964E-AACF-1CD34ADB8A54}" srcOrd="3" destOrd="0" parTransId="{942C50F6-52FE-2D4D-AB1E-72E266EA03D2}" sibTransId="{CE77C491-56D7-4C4B-B6F2-CBD65EDC7F33}"/>
    <dgm:cxn modelId="{3E75EC06-280D-354E-93D5-3A5C9DFB5395}" type="presOf" srcId="{570BAD86-5046-514B-B15F-83E6B95C0EBC}" destId="{E034B8F0-AA26-754B-80FA-AAE542306F85}" srcOrd="0" destOrd="0" presId="urn:microsoft.com/office/officeart/2005/8/layout/hierarchy3"/>
    <dgm:cxn modelId="{55162172-D5A0-F14A-A7AB-9F82FF03BAC0}" type="presOf" srcId="{7468C07B-99E9-B043-979A-9D5572F15D19}" destId="{93FDF5E5-4667-6D49-8B0E-0D543F35AAF6}" srcOrd="0" destOrd="0" presId="urn:microsoft.com/office/officeart/2005/8/layout/hierarchy3"/>
    <dgm:cxn modelId="{24FDC39D-3D39-EE4C-9656-97DFAF2156C6}" srcId="{564963B9-B7D4-6746-ACB6-CA5988C55CD4}" destId="{A3CF8E25-7407-B749-8125-8CB2F849BCA2}" srcOrd="1" destOrd="0" parTransId="{AA7FA820-47CD-7E42-9D36-8E694877533E}" sibTransId="{AF0D50D9-71DB-0D4B-AF9D-1F55E5970420}"/>
    <dgm:cxn modelId="{7C3E2833-1F78-AC48-AB75-E0E459F59A3F}" type="presOf" srcId="{C122D823-589B-1245-A84D-E58AD274532C}" destId="{E9C3FE51-6F8D-3542-B094-8BF0F4AE9FAF}" srcOrd="0" destOrd="0" presId="urn:microsoft.com/office/officeart/2005/8/layout/hierarchy3"/>
    <dgm:cxn modelId="{9D3BB2FD-6C32-764B-B8DE-D0140E106E37}" type="presOf" srcId="{848B8565-5279-2644-BC2B-198475F75038}" destId="{3B8C0068-89BE-894E-99A8-486B4E221FB7}" srcOrd="0" destOrd="0" presId="urn:microsoft.com/office/officeart/2005/8/layout/hierarchy3"/>
    <dgm:cxn modelId="{04491F77-5BC6-DB4C-93B8-DBBD2A8615D1}" type="presOf" srcId="{4C405AA8-CD12-7F42-8584-5367C06872BE}" destId="{A87A083A-099A-C045-A24B-82452CFDC930}" srcOrd="0" destOrd="0" presId="urn:microsoft.com/office/officeart/2005/8/layout/hierarchy3"/>
    <dgm:cxn modelId="{3E603F4A-340C-3540-850C-AE95B0436C32}" type="presOf" srcId="{7389572F-C312-254E-8B1C-21C0F8B35B01}" destId="{2DC557C0-6816-9546-96D7-9FFFA65E4858}" srcOrd="0" destOrd="0" presId="urn:microsoft.com/office/officeart/2005/8/layout/hierarchy3"/>
    <dgm:cxn modelId="{F2D39E9C-1E8A-CB42-838B-BCF81F6DEE84}" type="presOf" srcId="{DCA21759-EDE4-B24C-954D-B86FFBED75DB}" destId="{8CFD54FA-994B-C54D-AA21-0F429CE7AD2D}" srcOrd="0" destOrd="0" presId="urn:microsoft.com/office/officeart/2005/8/layout/hierarchy3"/>
    <dgm:cxn modelId="{E45C2D25-B27C-034D-8E92-99EC5A91FCD2}" type="presOf" srcId="{723A6C01-AFA5-2E4C-9F2E-C911D9493A21}" destId="{B2EF33BB-8A92-E847-ADF9-06B9A606F55E}" srcOrd="0" destOrd="0" presId="urn:microsoft.com/office/officeart/2005/8/layout/hierarchy3"/>
    <dgm:cxn modelId="{3304AF6D-9AF3-5242-8E68-05D049F5F462}" type="presOf" srcId="{25707741-7D2F-F147-8618-99EE36BA8806}" destId="{129B9945-A8E2-004B-A30B-AFEDA8B8B01B}" srcOrd="0" destOrd="0" presId="urn:microsoft.com/office/officeart/2005/8/layout/hierarchy3"/>
    <dgm:cxn modelId="{5999371D-5E71-1348-A2E6-C002C4BE6550}" type="presOf" srcId="{FD55FDB8-D640-0C49-8803-C32D1AF59293}" destId="{5842F9E1-4E99-124A-922F-7AB634714F4D}" srcOrd="0" destOrd="0" presId="urn:microsoft.com/office/officeart/2005/8/layout/hierarchy3"/>
    <dgm:cxn modelId="{7395D904-67F9-6948-B369-097E5A164077}" type="presOf" srcId="{C621948E-239F-7349-8DF6-F04C5378D437}" destId="{9CC332B9-CDC8-DC46-BB5A-CC1757D60BAF}" srcOrd="0" destOrd="0" presId="urn:microsoft.com/office/officeart/2005/8/layout/hierarchy3"/>
    <dgm:cxn modelId="{E9BCCDD9-D7C4-7E48-93EA-9DB908BBCF10}" srcId="{DA5565DC-7B63-214B-9922-635705627F13}" destId="{723A6C01-AFA5-2E4C-9F2E-C911D9493A21}" srcOrd="4" destOrd="0" parTransId="{30872887-977B-6A49-A606-63EF3F2B9C13}" sibTransId="{A76432BC-A749-5346-994E-34DECFBDC073}"/>
    <dgm:cxn modelId="{E5C4B99C-EC79-4344-A066-39D8F63F31D5}" type="presOf" srcId="{10E7EDE7-4607-794B-B91D-37C230300DF1}" destId="{3CE6254B-3745-634F-8505-267B830E279D}" srcOrd="0" destOrd="0" presId="urn:microsoft.com/office/officeart/2005/8/layout/hierarchy3"/>
    <dgm:cxn modelId="{FED83B17-7D6B-AC4B-909B-3BDA82E63F40}" srcId="{4E19A5FB-AF71-964E-AACF-1CD34ADB8A54}" destId="{792E6498-7CBD-224F-8A78-BC930B8219B2}" srcOrd="3" destOrd="0" parTransId="{D4B2664A-6AB8-C944-B7FB-9762CDB8A47C}" sibTransId="{2EE40AB7-626D-D043-9B6E-C96509A71EDD}"/>
    <dgm:cxn modelId="{F5881A38-460B-5F43-8DC9-B8E11B92A6DA}" type="presOf" srcId="{C588D624-1930-1C47-9F39-6FB68AFA0947}" destId="{DE285464-DAD0-DD44-95D9-00A740033B3B}" srcOrd="0" destOrd="0" presId="urn:microsoft.com/office/officeart/2005/8/layout/hierarchy3"/>
    <dgm:cxn modelId="{B02CC1FF-08E4-1945-B3FC-4380B5E55C2E}" srcId="{9FFAF61F-4B87-B347-9E05-ED1D273D569A}" destId="{349DF8B4-8594-024C-88BD-B059B0A2264C}" srcOrd="2" destOrd="0" parTransId="{11B570C1-7C74-4346-9909-4ABA3405BB28}" sibTransId="{1691CDBC-93A4-F947-AE0F-13EEBE3C974E}"/>
    <dgm:cxn modelId="{FEB4C3A4-0A14-CF46-8D38-5B6AE1115437}" srcId="{464A0128-17B3-B247-BFC4-6CDB2A1825A2}" destId="{CFED6016-2E2F-B34A-B17D-A834FD40B049}" srcOrd="1" destOrd="0" parTransId="{C621948E-239F-7349-8DF6-F04C5378D437}" sibTransId="{F056187D-1CE9-7246-AFC8-B9A59133E907}"/>
    <dgm:cxn modelId="{4237E4A8-E9C6-104C-ABB0-B27313D40FBF}" srcId="{723A6C01-AFA5-2E4C-9F2E-C911D9493A21}" destId="{C9EC6FA0-6741-D749-888D-DD493B26B987}" srcOrd="3" destOrd="0" parTransId="{CA54532A-D4F8-344B-A6F9-760D54129E27}" sibTransId="{64C28227-0B6F-7F48-B24D-0B3FB7115AFA}"/>
    <dgm:cxn modelId="{9ADF90F1-0CB0-B544-B300-5E5138CD2040}" type="presOf" srcId="{41F527FC-8E26-9140-BE05-BA062E5A89CB}" destId="{BE288EAE-FE47-E443-9800-EEC44772B30A}" srcOrd="0" destOrd="0" presId="urn:microsoft.com/office/officeart/2005/8/layout/hierarchy3"/>
    <dgm:cxn modelId="{78475704-0A3E-8C4C-839D-8DF9B8419BD5}" type="presOf" srcId="{F14CE192-20B4-2D47-9E73-755C8343DD93}" destId="{CEF72CAA-D8D3-9B47-B2EB-FCF3000F8CAA}" srcOrd="0" destOrd="0" presId="urn:microsoft.com/office/officeart/2005/8/layout/hierarchy3"/>
    <dgm:cxn modelId="{AFDEEA92-5434-E242-9C9E-038B05340751}" srcId="{305E8185-BD5D-A84B-9E52-74D380DB2ACA}" destId="{65F412A8-6814-2648-9B7E-BC062721478B}" srcOrd="1" destOrd="0" parTransId="{B9C57C4A-95C7-1847-A2F4-1DD90B275834}" sibTransId="{CF95FB17-260B-714D-9F51-5996EC97B1B4}"/>
    <dgm:cxn modelId="{876B2981-E0B6-7940-9B22-E710F28766E2}" srcId="{7F25C4B6-9FE1-9D45-8FED-26FB26C87E9C}" destId="{E9CB7B48-AA5A-3449-8879-19C627051648}" srcOrd="0" destOrd="0" parTransId="{43B7E9EA-F61D-2A48-A4F5-55B83F308065}" sibTransId="{48B0F2C7-4538-9043-8BF8-DF8CB2B123F4}"/>
    <dgm:cxn modelId="{23765AE2-0F83-4C41-A8E9-FF92F37AC2C3}" srcId="{723A6C01-AFA5-2E4C-9F2E-C911D9493A21}" destId="{758C1A13-45DE-9C42-A2C8-8133A42F8E08}" srcOrd="0" destOrd="0" parTransId="{25DEC108-858E-1641-AB28-B396026C1A62}" sibTransId="{F2BE00CE-6FBF-D444-BB4A-2FCC1903E630}"/>
    <dgm:cxn modelId="{FF06DE7B-00FA-B442-8085-BD3C4B0E2BAA}" type="presOf" srcId="{25DEC108-858E-1641-AB28-B396026C1A62}" destId="{18ED3F83-01EA-534D-BBB4-7C04F17E1A6B}" srcOrd="0" destOrd="0" presId="urn:microsoft.com/office/officeart/2005/8/layout/hierarchy3"/>
    <dgm:cxn modelId="{1790E1AD-5642-8243-9D5A-12EE86A12B11}" srcId="{4E19A5FB-AF71-964E-AACF-1CD34ADB8A54}" destId="{26756CE7-C418-014B-9998-2AEF49393517}" srcOrd="2" destOrd="0" parTransId="{5C72623C-8355-5C44-9F47-4C6497091951}" sibTransId="{28802658-158F-7747-9FC4-0CF58A2AD4E8}"/>
    <dgm:cxn modelId="{366F8D32-186D-8F43-8BE4-006526B5117A}" srcId="{DA5565DC-7B63-214B-9922-635705627F13}" destId="{8CBEF659-B8DE-474F-ACE3-EF9B5731D78E}" srcOrd="5" destOrd="0" parTransId="{35E7566E-B752-8042-A57C-5CEC935F4F10}" sibTransId="{AFC3C75D-15A9-D141-8012-E289923DC91A}"/>
    <dgm:cxn modelId="{02288DAD-1CAE-E241-BF9A-02FA19DFE0EF}" type="presOf" srcId="{9FFAF61F-4B87-B347-9E05-ED1D273D569A}" destId="{31C44A8F-913B-804C-BA6B-15545BAB1BA9}" srcOrd="1" destOrd="0" presId="urn:microsoft.com/office/officeart/2005/8/layout/hierarchy3"/>
    <dgm:cxn modelId="{03C4F40C-DE37-994D-ACAA-E6A7CBEDABDD}" type="presOf" srcId="{8FC23BEF-4ABE-354B-9254-3F4D98E5111A}" destId="{A1532355-7E4D-FC4B-B01E-29B330F180A9}" srcOrd="0" destOrd="0" presId="urn:microsoft.com/office/officeart/2005/8/layout/hierarchy3"/>
    <dgm:cxn modelId="{1287F873-B145-8848-808D-740AEF14C8EB}" type="presOf" srcId="{0CCC21C3-8803-D74E-B907-33A8226F61F7}" destId="{1C4B6904-8838-B74D-9E04-14A316D2E461}" srcOrd="0" destOrd="0" presId="urn:microsoft.com/office/officeart/2005/8/layout/hierarchy3"/>
    <dgm:cxn modelId="{3A3E02BE-65A9-3142-A3A3-558E4C345311}" srcId="{DA5565DC-7B63-214B-9922-635705627F13}" destId="{464A0128-17B3-B247-BFC4-6CDB2A1825A2}" srcOrd="1" destOrd="0" parTransId="{8400DFF0-76F2-A24F-84EE-EF3D6AB02BF8}" sibTransId="{0C3FE9B1-D926-B748-BB9F-AD11AC9D104E}"/>
    <dgm:cxn modelId="{0B0DB00A-8070-5F4A-85C6-C3CBB24D5108}" srcId="{4E19A5FB-AF71-964E-AACF-1CD34ADB8A54}" destId="{2842F808-0FF6-004C-BCEB-D8C6C29522AF}" srcOrd="1" destOrd="0" parTransId="{57D13E57-E9E4-D54F-B8AB-0E2E54810AE9}" sibTransId="{2AFC6B46-A6C1-E741-830E-DA961C6E673E}"/>
    <dgm:cxn modelId="{3F42794B-58DD-BC40-8FB6-5FB3D4C006E7}" type="presOf" srcId="{9FFAF61F-4B87-B347-9E05-ED1D273D569A}" destId="{6A92457D-5E1F-154F-B2BB-A95748F3C49D}" srcOrd="0" destOrd="0" presId="urn:microsoft.com/office/officeart/2005/8/layout/hierarchy3"/>
    <dgm:cxn modelId="{3EC20F45-85DE-1E44-9024-9AE23F7AB2C1}" type="presOf" srcId="{7F25C4B6-9FE1-9D45-8FED-26FB26C87E9C}" destId="{23B07207-05DF-724D-BABE-97D4B8412992}" srcOrd="0" destOrd="0" presId="urn:microsoft.com/office/officeart/2005/8/layout/hierarchy3"/>
    <dgm:cxn modelId="{333F0C24-CF95-6F4D-A1E9-F2B9C7CA0BFB}" type="presOf" srcId="{DA5565DC-7B63-214B-9922-635705627F13}" destId="{070DE7F0-A603-CD4F-A3BE-7E363A0ED4FA}" srcOrd="0" destOrd="0" presId="urn:microsoft.com/office/officeart/2005/8/layout/hierarchy3"/>
    <dgm:cxn modelId="{B0B7502D-3E1E-FF40-8A75-4342FA00EF33}" type="presOf" srcId="{349DF8B4-8594-024C-88BD-B059B0A2264C}" destId="{606FC04B-01C0-FC4D-95C1-15485DE482D9}" srcOrd="0" destOrd="0" presId="urn:microsoft.com/office/officeart/2005/8/layout/hierarchy3"/>
    <dgm:cxn modelId="{ACF09562-7731-204F-BA33-9ED1A0AC325E}" type="presOf" srcId="{464A0128-17B3-B247-BFC4-6CDB2A1825A2}" destId="{1DDCA105-AF12-D14E-851E-14FC72428FFE}" srcOrd="1" destOrd="0" presId="urn:microsoft.com/office/officeart/2005/8/layout/hierarchy3"/>
    <dgm:cxn modelId="{E8B1EE5A-9B3E-1543-9FE5-C1EE92CA5E9E}" srcId="{7F25C4B6-9FE1-9D45-8FED-26FB26C87E9C}" destId="{5DBFFFCD-5F7B-E846-94FD-A703CDAD0208}" srcOrd="3" destOrd="0" parTransId="{8FC23BEF-4ABE-354B-9254-3F4D98E5111A}" sibTransId="{A0A40A77-9CA9-FE42-8D44-96C8DE42172A}"/>
    <dgm:cxn modelId="{993C99FA-2A43-C046-9CBA-563620338577}" type="presOf" srcId="{8CBEF659-B8DE-474F-ACE3-EF9B5731D78E}" destId="{7B7CB193-A965-8647-847E-E0457BF05ADD}" srcOrd="0" destOrd="0" presId="urn:microsoft.com/office/officeart/2005/8/layout/hierarchy3"/>
    <dgm:cxn modelId="{1D09A8A7-AFF0-8946-8D46-6A64C3901E5C}" type="presOf" srcId="{C9EC6FA0-6741-D749-888D-DD493B26B987}" destId="{C1FE451C-0DD7-844F-A8C5-212BC144E82A}" srcOrd="0" destOrd="0" presId="urn:microsoft.com/office/officeart/2005/8/layout/hierarchy3"/>
    <dgm:cxn modelId="{AD6496FE-249C-7A42-A2DB-8BCE3B30A590}" srcId="{DA5565DC-7B63-214B-9922-635705627F13}" destId="{564963B9-B7D4-6746-ACB6-CA5988C55CD4}" srcOrd="6" destOrd="0" parTransId="{900E3CEA-7021-EA47-8F3E-118EF9028FFB}" sibTransId="{624AD022-8482-4B4C-9627-5BF14D9711B3}"/>
    <dgm:cxn modelId="{9D31791A-05E6-164E-8B5F-00ADB9F5C351}" srcId="{DA5565DC-7B63-214B-9922-635705627F13}" destId="{9FFAF61F-4B87-B347-9E05-ED1D273D569A}" srcOrd="2" destOrd="0" parTransId="{F829469B-2823-5F42-B6CE-DA05D2D3D191}" sibTransId="{34A57749-1682-9246-924F-BB4F17111AE1}"/>
    <dgm:cxn modelId="{7FFDEE6B-FA7D-7143-B37F-D4F045D964E4}" srcId="{7F25C4B6-9FE1-9D45-8FED-26FB26C87E9C}" destId="{0CCC21C3-8803-D74E-B907-33A8226F61F7}" srcOrd="2" destOrd="0" parTransId="{82856E1F-4ADC-2348-91FA-7B54D8AF9D12}" sibTransId="{BE50120F-F37F-BB41-8109-1ED0753E79F2}"/>
    <dgm:cxn modelId="{7C77F7C4-2ED3-EA48-885B-BD8AA2E03A19}" type="presOf" srcId="{305E8185-BD5D-A84B-9E52-74D380DB2ACA}" destId="{D320E919-5FE3-E845-A105-33ACAF1EDD67}" srcOrd="0" destOrd="0" presId="urn:microsoft.com/office/officeart/2005/8/layout/hierarchy3"/>
    <dgm:cxn modelId="{85D654F8-1D88-9940-915A-38F6B0EA0396}" srcId="{A3CF8E25-7407-B749-8125-8CB2F849BCA2}" destId="{3634BA9F-EEFF-1F42-ACEF-E4821A08AF51}" srcOrd="0" destOrd="0" parTransId="{D099A588-7186-A045-9C90-8DD34EC34924}" sibTransId="{2911FDE3-B2E3-3641-9A96-E3903894BD2B}"/>
    <dgm:cxn modelId="{91D0BF22-FFA0-D643-AEAF-30889A5DFD89}" type="presOf" srcId="{EBA58638-F8A9-AF43-9DCA-157EC1080C77}" destId="{279191D7-9FCE-9B4C-8C02-58E4E904319B}" srcOrd="0" destOrd="0" presId="urn:microsoft.com/office/officeart/2005/8/layout/hierarchy3"/>
    <dgm:cxn modelId="{44490A7E-6F21-EF44-B92E-809FE1317F8F}" type="presOf" srcId="{3634BA9F-EEFF-1F42-ACEF-E4821A08AF51}" destId="{55D39100-197B-8847-97E7-42838E8B294C}" srcOrd="0" destOrd="1" presId="urn:microsoft.com/office/officeart/2005/8/layout/hierarchy3"/>
    <dgm:cxn modelId="{555F602C-9507-6349-99DB-F3E4DA3ADD28}" srcId="{4E19A5FB-AF71-964E-AACF-1CD34ADB8A54}" destId="{848B8565-5279-2644-BC2B-198475F75038}" srcOrd="4" destOrd="0" parTransId="{DCA21759-EDE4-B24C-954D-B86FFBED75DB}" sibTransId="{C69806C1-879C-CA42-8FD5-295BD51275F8}"/>
    <dgm:cxn modelId="{9484AC6E-E802-8246-851C-16C0E1E21060}" srcId="{464A0128-17B3-B247-BFC4-6CDB2A1825A2}" destId="{10E7EDE7-4607-794B-B91D-37C230300DF1}" srcOrd="0" destOrd="0" parTransId="{8D33ADEE-CFE1-2348-B083-1CAF356A2D9D}" sibTransId="{61E02C89-6C63-7F44-9940-B698C2A42C7F}"/>
    <dgm:cxn modelId="{802927D0-197F-064F-BDC8-A1A94BA8EC67}" type="presOf" srcId="{1B6C0B9F-0DE7-7141-87BC-2E8F09919D63}" destId="{0B55A1DD-AF49-9A42-81FD-63609E0FD8EC}" srcOrd="0" destOrd="0" presId="urn:microsoft.com/office/officeart/2005/8/layout/hierarchy3"/>
    <dgm:cxn modelId="{F64E9C01-E486-0B42-A2C3-AA48F8497A4D}" type="presOf" srcId="{A3CF8E25-7407-B749-8125-8CB2F849BCA2}" destId="{55D39100-197B-8847-97E7-42838E8B294C}" srcOrd="0" destOrd="0" presId="urn:microsoft.com/office/officeart/2005/8/layout/hierarchy3"/>
    <dgm:cxn modelId="{89222DD4-DBD8-5647-9394-D7B12576257A}" srcId="{9FFAF61F-4B87-B347-9E05-ED1D273D569A}" destId="{D53878B3-0F02-9A42-9E72-02C8B8A457EF}" srcOrd="4" destOrd="0" parTransId="{7389572F-C312-254E-8B1C-21C0F8B35B01}" sibTransId="{262CA8A5-F80D-A949-A169-BCC098087C01}"/>
    <dgm:cxn modelId="{C3C40939-1AF8-9C43-AA79-4840E3B963EF}" srcId="{9FFAF61F-4B87-B347-9E05-ED1D273D569A}" destId="{FD55FDB8-D640-0C49-8803-C32D1AF59293}" srcOrd="3" destOrd="0" parTransId="{7FB6714C-2BD1-3343-967B-DBA61117F860}" sibTransId="{91732CC0-62C4-FA4D-91FD-297984F9BFBF}"/>
    <dgm:cxn modelId="{5183C82A-115F-F64B-99D4-B18335DB79D1}" type="presOf" srcId="{E9CB7B48-AA5A-3449-8879-19C627051648}" destId="{492D0B4D-0308-4044-8A40-DDCF58043227}" srcOrd="0" destOrd="0" presId="urn:microsoft.com/office/officeart/2005/8/layout/hierarchy3"/>
    <dgm:cxn modelId="{B6427BF1-7A60-3247-BDBC-B83B715473BC}" type="presOf" srcId="{CFED6016-2E2F-B34A-B17D-A834FD40B049}" destId="{EA131102-941B-F748-B7A2-19899F2B213C}" srcOrd="0" destOrd="0" presId="urn:microsoft.com/office/officeart/2005/8/layout/hierarchy3"/>
    <dgm:cxn modelId="{7AD2020B-086B-744A-BFDF-3ED07B473DD6}" type="presOf" srcId="{CA54532A-D4F8-344B-A6F9-760D54129E27}" destId="{89A96C46-6B5F-DB42-9772-EAAEE282EDAE}" srcOrd="0" destOrd="0" presId="urn:microsoft.com/office/officeart/2005/8/layout/hierarchy3"/>
    <dgm:cxn modelId="{07CE9FAB-D5DC-9249-B2DF-3A977AD2363C}" type="presOf" srcId="{57D13E57-E9E4-D54F-B8AB-0E2E54810AE9}" destId="{1F44A6B1-4B83-3C4D-A862-B39535DE0B19}" srcOrd="0" destOrd="0" presId="urn:microsoft.com/office/officeart/2005/8/layout/hierarchy3"/>
    <dgm:cxn modelId="{A90ED38D-A2FC-8A4E-9EAA-A4906859544F}" type="presOf" srcId="{43B7E9EA-F61D-2A48-A4F5-55B83F308065}" destId="{57A49D40-F242-1944-9619-991C32A5E003}" srcOrd="0" destOrd="0" presId="urn:microsoft.com/office/officeart/2005/8/layout/hierarchy3"/>
    <dgm:cxn modelId="{CB68F859-A021-C94D-A5EC-C2D2621A683F}" srcId="{8CBEF659-B8DE-474F-ACE3-EF9B5731D78E}" destId="{EF2A6C7B-A66C-EC4C-9614-FB4698223750}" srcOrd="0" destOrd="0" parTransId="{570BAD86-5046-514B-B15F-83E6B95C0EBC}" sibTransId="{449C4CD1-57D5-654A-A1FD-384D7D6FEF6B}"/>
    <dgm:cxn modelId="{B6428883-25AC-3E49-9C2E-94AE967AC599}" type="presOf" srcId="{2842F808-0FF6-004C-BCEB-D8C6C29522AF}" destId="{3A33718F-649D-7B4A-A8DB-416C3450D653}" srcOrd="0" destOrd="0" presId="urn:microsoft.com/office/officeart/2005/8/layout/hierarchy3"/>
    <dgm:cxn modelId="{DC32FE62-3644-F946-9E97-984EBF3921A8}" type="presOf" srcId="{4E19A5FB-AF71-964E-AACF-1CD34ADB8A54}" destId="{B2977671-2E80-6C4B-9C6A-C5208A5E8EAE}" srcOrd="1" destOrd="0" presId="urn:microsoft.com/office/officeart/2005/8/layout/hierarchy3"/>
    <dgm:cxn modelId="{0AA9B8B1-256A-1146-993F-7DB19562015B}" type="presOf" srcId="{3D70F378-9C9A-BC4C-9574-2D629AF6216C}" destId="{F0E0F8CE-E480-7D45-9E29-77296974CE5F}" srcOrd="0" destOrd="0" presId="urn:microsoft.com/office/officeart/2005/8/layout/hierarchy3"/>
    <dgm:cxn modelId="{AD8543E7-7686-1346-A206-B515DFE5C44D}" type="presOf" srcId="{8D33ADEE-CFE1-2348-B083-1CAF356A2D9D}" destId="{90B604BF-3883-EA4F-BD84-A1548FEE6AC9}" srcOrd="0" destOrd="0" presId="urn:microsoft.com/office/officeart/2005/8/layout/hierarchy3"/>
    <dgm:cxn modelId="{CEDA78BC-B6BF-AB43-8587-5709E880E0E7}" type="presParOf" srcId="{070DE7F0-A603-CD4F-A3BE-7E363A0ED4FA}" destId="{78CB160F-E6FE-B840-88CA-CEAC6A831DE8}" srcOrd="0" destOrd="0" presId="urn:microsoft.com/office/officeart/2005/8/layout/hierarchy3"/>
    <dgm:cxn modelId="{8A3B85BC-7C84-D143-856C-F11D0F375F08}" type="presParOf" srcId="{78CB160F-E6FE-B840-88CA-CEAC6A831DE8}" destId="{D893DA5A-9AE1-9B45-A6DC-D4C85A71F3F7}" srcOrd="0" destOrd="0" presId="urn:microsoft.com/office/officeart/2005/8/layout/hierarchy3"/>
    <dgm:cxn modelId="{EBC25D7B-B588-864A-B48E-7F330FFD07CA}" type="presParOf" srcId="{D893DA5A-9AE1-9B45-A6DC-D4C85A71F3F7}" destId="{23B07207-05DF-724D-BABE-97D4B8412992}" srcOrd="0" destOrd="0" presId="urn:microsoft.com/office/officeart/2005/8/layout/hierarchy3"/>
    <dgm:cxn modelId="{CD5C505F-6E87-DE42-8D31-0719099B475F}" type="presParOf" srcId="{D893DA5A-9AE1-9B45-A6DC-D4C85A71F3F7}" destId="{397B58CD-CBCC-F542-8BE7-5C36DE9E3EF9}" srcOrd="1" destOrd="0" presId="urn:microsoft.com/office/officeart/2005/8/layout/hierarchy3"/>
    <dgm:cxn modelId="{83B61963-D0F0-214D-854B-0D178A32F7BF}" type="presParOf" srcId="{78CB160F-E6FE-B840-88CA-CEAC6A831DE8}" destId="{10C6038A-5863-C74D-98E8-379EC16CCC21}" srcOrd="1" destOrd="0" presId="urn:microsoft.com/office/officeart/2005/8/layout/hierarchy3"/>
    <dgm:cxn modelId="{FA70E3EC-775B-0745-A0B7-A69E70B68461}" type="presParOf" srcId="{10C6038A-5863-C74D-98E8-379EC16CCC21}" destId="{57A49D40-F242-1944-9619-991C32A5E003}" srcOrd="0" destOrd="0" presId="urn:microsoft.com/office/officeart/2005/8/layout/hierarchy3"/>
    <dgm:cxn modelId="{7E96390C-F4E3-3943-AFA1-E04C8FB0A1D6}" type="presParOf" srcId="{10C6038A-5863-C74D-98E8-379EC16CCC21}" destId="{492D0B4D-0308-4044-8A40-DDCF58043227}" srcOrd="1" destOrd="0" presId="urn:microsoft.com/office/officeart/2005/8/layout/hierarchy3"/>
    <dgm:cxn modelId="{7B02DE7B-444E-724E-A011-911555422EF2}" type="presParOf" srcId="{10C6038A-5863-C74D-98E8-379EC16CCC21}" destId="{12516021-C434-BC4E-B8A5-E973229C958C}" srcOrd="2" destOrd="0" presId="urn:microsoft.com/office/officeart/2005/8/layout/hierarchy3"/>
    <dgm:cxn modelId="{2981CAC9-CF1C-6544-9D68-E98D3C3A4E5F}" type="presParOf" srcId="{10C6038A-5863-C74D-98E8-379EC16CCC21}" destId="{279191D7-9FCE-9B4C-8C02-58E4E904319B}" srcOrd="3" destOrd="0" presId="urn:microsoft.com/office/officeart/2005/8/layout/hierarchy3"/>
    <dgm:cxn modelId="{E5342461-644B-2C4F-9E7B-67F26CC7005B}" type="presParOf" srcId="{10C6038A-5863-C74D-98E8-379EC16CCC21}" destId="{6DE4F9D1-E5ED-FB45-BCCB-F334B5A35988}" srcOrd="4" destOrd="0" presId="urn:microsoft.com/office/officeart/2005/8/layout/hierarchy3"/>
    <dgm:cxn modelId="{59D0D98E-A4C7-4848-981D-BBE87DD927AB}" type="presParOf" srcId="{10C6038A-5863-C74D-98E8-379EC16CCC21}" destId="{1C4B6904-8838-B74D-9E04-14A316D2E461}" srcOrd="5" destOrd="0" presId="urn:microsoft.com/office/officeart/2005/8/layout/hierarchy3"/>
    <dgm:cxn modelId="{0761240F-E3B7-244C-8DC2-2BFF0C2F1038}" type="presParOf" srcId="{10C6038A-5863-C74D-98E8-379EC16CCC21}" destId="{A1532355-7E4D-FC4B-B01E-29B330F180A9}" srcOrd="6" destOrd="0" presId="urn:microsoft.com/office/officeart/2005/8/layout/hierarchy3"/>
    <dgm:cxn modelId="{AF388E12-424B-1F45-AD02-2B9E9DBC29A3}" type="presParOf" srcId="{10C6038A-5863-C74D-98E8-379EC16CCC21}" destId="{7918935D-1641-104D-B9CB-35E2B96BB852}" srcOrd="7" destOrd="0" presId="urn:microsoft.com/office/officeart/2005/8/layout/hierarchy3"/>
    <dgm:cxn modelId="{DADBAA61-8017-F84A-8930-203865BB1B57}" type="presParOf" srcId="{070DE7F0-A603-CD4F-A3BE-7E363A0ED4FA}" destId="{9D2F17F4-3A72-664F-8485-648C870BA14E}" srcOrd="1" destOrd="0" presId="urn:microsoft.com/office/officeart/2005/8/layout/hierarchy3"/>
    <dgm:cxn modelId="{1430E31E-64EE-D744-908B-79AFDB3A5F73}" type="presParOf" srcId="{9D2F17F4-3A72-664F-8485-648C870BA14E}" destId="{D6DE01DE-9C4D-7543-80D8-0F98E6CB16B3}" srcOrd="0" destOrd="0" presId="urn:microsoft.com/office/officeart/2005/8/layout/hierarchy3"/>
    <dgm:cxn modelId="{837F76EB-C5C4-1C41-8CAC-EE12D0855328}" type="presParOf" srcId="{D6DE01DE-9C4D-7543-80D8-0F98E6CB16B3}" destId="{464B975A-B1F4-A447-87F9-67107A5976FA}" srcOrd="0" destOrd="0" presId="urn:microsoft.com/office/officeart/2005/8/layout/hierarchy3"/>
    <dgm:cxn modelId="{AA3094AE-0338-D44A-A674-B321EC9807D9}" type="presParOf" srcId="{D6DE01DE-9C4D-7543-80D8-0F98E6CB16B3}" destId="{1DDCA105-AF12-D14E-851E-14FC72428FFE}" srcOrd="1" destOrd="0" presId="urn:microsoft.com/office/officeart/2005/8/layout/hierarchy3"/>
    <dgm:cxn modelId="{DACF9C36-4D78-C543-9183-C5C2742114E0}" type="presParOf" srcId="{9D2F17F4-3A72-664F-8485-648C870BA14E}" destId="{4B462D01-5F6A-9443-ABB6-3FAEE98BE8D5}" srcOrd="1" destOrd="0" presId="urn:microsoft.com/office/officeart/2005/8/layout/hierarchy3"/>
    <dgm:cxn modelId="{08C39AD3-C0E2-314D-926B-191A58383C28}" type="presParOf" srcId="{4B462D01-5F6A-9443-ABB6-3FAEE98BE8D5}" destId="{90B604BF-3883-EA4F-BD84-A1548FEE6AC9}" srcOrd="0" destOrd="0" presId="urn:microsoft.com/office/officeart/2005/8/layout/hierarchy3"/>
    <dgm:cxn modelId="{7FA51955-1CDD-8A4B-8A10-ADCD498DDBE9}" type="presParOf" srcId="{4B462D01-5F6A-9443-ABB6-3FAEE98BE8D5}" destId="{3CE6254B-3745-634F-8505-267B830E279D}" srcOrd="1" destOrd="0" presId="urn:microsoft.com/office/officeart/2005/8/layout/hierarchy3"/>
    <dgm:cxn modelId="{410B9251-C3DF-8343-BC96-39EBAA880E6E}" type="presParOf" srcId="{4B462D01-5F6A-9443-ABB6-3FAEE98BE8D5}" destId="{9CC332B9-CDC8-DC46-BB5A-CC1757D60BAF}" srcOrd="2" destOrd="0" presId="urn:microsoft.com/office/officeart/2005/8/layout/hierarchy3"/>
    <dgm:cxn modelId="{EADEEA23-4F51-5A43-A5A5-19064721B13B}" type="presParOf" srcId="{4B462D01-5F6A-9443-ABB6-3FAEE98BE8D5}" destId="{EA131102-941B-F748-B7A2-19899F2B213C}" srcOrd="3" destOrd="0" presId="urn:microsoft.com/office/officeart/2005/8/layout/hierarchy3"/>
    <dgm:cxn modelId="{0C551C24-65BF-874B-BD20-A47BFD3F5A23}" type="presParOf" srcId="{070DE7F0-A603-CD4F-A3BE-7E363A0ED4FA}" destId="{73804C20-CB63-F247-95B5-1BA25CFA7B14}" srcOrd="2" destOrd="0" presId="urn:microsoft.com/office/officeart/2005/8/layout/hierarchy3"/>
    <dgm:cxn modelId="{36F66C7D-04AC-9045-9817-70DC298DC0B3}" type="presParOf" srcId="{73804C20-CB63-F247-95B5-1BA25CFA7B14}" destId="{FD340580-DEFF-3642-877F-BC9512503609}" srcOrd="0" destOrd="0" presId="urn:microsoft.com/office/officeart/2005/8/layout/hierarchy3"/>
    <dgm:cxn modelId="{092F11E4-5FDA-5446-9AAE-88579A15DBDD}" type="presParOf" srcId="{FD340580-DEFF-3642-877F-BC9512503609}" destId="{6A92457D-5E1F-154F-B2BB-A95748F3C49D}" srcOrd="0" destOrd="0" presId="urn:microsoft.com/office/officeart/2005/8/layout/hierarchy3"/>
    <dgm:cxn modelId="{D1D2363B-7D06-B045-9146-BF5C5C12E357}" type="presParOf" srcId="{FD340580-DEFF-3642-877F-BC9512503609}" destId="{31C44A8F-913B-804C-BA6B-15545BAB1BA9}" srcOrd="1" destOrd="0" presId="urn:microsoft.com/office/officeart/2005/8/layout/hierarchy3"/>
    <dgm:cxn modelId="{279BA3CE-D329-6A43-9AF7-0516D62B90F7}" type="presParOf" srcId="{73804C20-CB63-F247-95B5-1BA25CFA7B14}" destId="{EDA06CDB-6FF6-4E4B-B284-0FD46782A8A9}" srcOrd="1" destOrd="0" presId="urn:microsoft.com/office/officeart/2005/8/layout/hierarchy3"/>
    <dgm:cxn modelId="{169C05D1-09DF-964F-8932-B1A20FD78ABE}" type="presParOf" srcId="{EDA06CDB-6FF6-4E4B-B284-0FD46782A8A9}" destId="{F0E0F8CE-E480-7D45-9E29-77296974CE5F}" srcOrd="0" destOrd="0" presId="urn:microsoft.com/office/officeart/2005/8/layout/hierarchy3"/>
    <dgm:cxn modelId="{9CF8BD2A-9F82-2943-BEF5-4D80954B9784}" type="presParOf" srcId="{EDA06CDB-6FF6-4E4B-B284-0FD46782A8A9}" destId="{4136FA10-C492-A142-9A56-E8E9CD2AFE81}" srcOrd="1" destOrd="0" presId="urn:microsoft.com/office/officeart/2005/8/layout/hierarchy3"/>
    <dgm:cxn modelId="{40070F4B-F54C-E747-8BE3-C07A5144272B}" type="presParOf" srcId="{EDA06CDB-6FF6-4E4B-B284-0FD46782A8A9}" destId="{E9C3FE51-6F8D-3542-B094-8BF0F4AE9FAF}" srcOrd="2" destOrd="0" presId="urn:microsoft.com/office/officeart/2005/8/layout/hierarchy3"/>
    <dgm:cxn modelId="{E719DC08-E53C-7D42-B693-85C41685629E}" type="presParOf" srcId="{EDA06CDB-6FF6-4E4B-B284-0FD46782A8A9}" destId="{A099B19B-7D0B-7C47-9787-8E2B778B0D14}" srcOrd="3" destOrd="0" presId="urn:microsoft.com/office/officeart/2005/8/layout/hierarchy3"/>
    <dgm:cxn modelId="{7C55ECBB-3B99-6548-9884-471AAA0CF8D6}" type="presParOf" srcId="{EDA06CDB-6FF6-4E4B-B284-0FD46782A8A9}" destId="{7578690C-E784-EC4D-A98C-FA262BEB8678}" srcOrd="4" destOrd="0" presId="urn:microsoft.com/office/officeart/2005/8/layout/hierarchy3"/>
    <dgm:cxn modelId="{D2DE4F89-724D-9F40-9CF7-045941D7A8CC}" type="presParOf" srcId="{EDA06CDB-6FF6-4E4B-B284-0FD46782A8A9}" destId="{606FC04B-01C0-FC4D-95C1-15485DE482D9}" srcOrd="5" destOrd="0" presId="urn:microsoft.com/office/officeart/2005/8/layout/hierarchy3"/>
    <dgm:cxn modelId="{91AABF3A-E973-F949-94E6-713E9E14F599}" type="presParOf" srcId="{EDA06CDB-6FF6-4E4B-B284-0FD46782A8A9}" destId="{9021A06F-D14B-E741-9B97-62EEDC28A089}" srcOrd="6" destOrd="0" presId="urn:microsoft.com/office/officeart/2005/8/layout/hierarchy3"/>
    <dgm:cxn modelId="{7B1B5958-99FF-5B41-9ECD-9512927A352B}" type="presParOf" srcId="{EDA06CDB-6FF6-4E4B-B284-0FD46782A8A9}" destId="{5842F9E1-4E99-124A-922F-7AB634714F4D}" srcOrd="7" destOrd="0" presId="urn:microsoft.com/office/officeart/2005/8/layout/hierarchy3"/>
    <dgm:cxn modelId="{685ED995-9258-9248-BFE1-2399F00A1B20}" type="presParOf" srcId="{EDA06CDB-6FF6-4E4B-B284-0FD46782A8A9}" destId="{2DC557C0-6816-9546-96D7-9FFFA65E4858}" srcOrd="8" destOrd="0" presId="urn:microsoft.com/office/officeart/2005/8/layout/hierarchy3"/>
    <dgm:cxn modelId="{64410658-8841-744C-B1F7-59A569437DB6}" type="presParOf" srcId="{EDA06CDB-6FF6-4E4B-B284-0FD46782A8A9}" destId="{698D169A-F2D6-EA40-B725-FD3B1B30C5E2}" srcOrd="9" destOrd="0" presId="urn:microsoft.com/office/officeart/2005/8/layout/hierarchy3"/>
    <dgm:cxn modelId="{17760DF6-E7BA-8543-B5B3-C0591F253CC5}" type="presParOf" srcId="{070DE7F0-A603-CD4F-A3BE-7E363A0ED4FA}" destId="{10E63120-E47D-D947-853C-58D254648FA7}" srcOrd="3" destOrd="0" presId="urn:microsoft.com/office/officeart/2005/8/layout/hierarchy3"/>
    <dgm:cxn modelId="{AD01515D-F6A0-214D-8820-A3486B6023A1}" type="presParOf" srcId="{10E63120-E47D-D947-853C-58D254648FA7}" destId="{004CE8AC-8F8D-E540-ABFF-59CE0E6C6DA5}" srcOrd="0" destOrd="0" presId="urn:microsoft.com/office/officeart/2005/8/layout/hierarchy3"/>
    <dgm:cxn modelId="{00B3B75E-15EE-5044-8A3D-186A6CED97A1}" type="presParOf" srcId="{004CE8AC-8F8D-E540-ABFF-59CE0E6C6DA5}" destId="{A5EBEEAB-75CC-1F45-AF28-967430064879}" srcOrd="0" destOrd="0" presId="urn:microsoft.com/office/officeart/2005/8/layout/hierarchy3"/>
    <dgm:cxn modelId="{65F6B28F-D27D-3F40-9A62-07185F439420}" type="presParOf" srcId="{004CE8AC-8F8D-E540-ABFF-59CE0E6C6DA5}" destId="{B2977671-2E80-6C4B-9C6A-C5208A5E8EAE}" srcOrd="1" destOrd="0" presId="urn:microsoft.com/office/officeart/2005/8/layout/hierarchy3"/>
    <dgm:cxn modelId="{3ACEA435-3B1B-6240-BA46-E572516A4EC2}" type="presParOf" srcId="{10E63120-E47D-D947-853C-58D254648FA7}" destId="{0CDD2BE0-1723-DF4F-9324-E3D1EF61119A}" srcOrd="1" destOrd="0" presId="urn:microsoft.com/office/officeart/2005/8/layout/hierarchy3"/>
    <dgm:cxn modelId="{D5BAFDEF-58F5-3B4F-B1AA-E7F59E9BC3E5}" type="presParOf" srcId="{0CDD2BE0-1723-DF4F-9324-E3D1EF61119A}" destId="{A86E1EC0-7A88-4E4D-9ECF-0C459233947D}" srcOrd="0" destOrd="0" presId="urn:microsoft.com/office/officeart/2005/8/layout/hierarchy3"/>
    <dgm:cxn modelId="{23E0271F-144D-E24C-841A-C7EAAEF0D451}" type="presParOf" srcId="{0CDD2BE0-1723-DF4F-9324-E3D1EF61119A}" destId="{17375A64-7673-0E46-BC28-106D06CBE26B}" srcOrd="1" destOrd="0" presId="urn:microsoft.com/office/officeart/2005/8/layout/hierarchy3"/>
    <dgm:cxn modelId="{99DE8175-7920-604F-B709-06207C42DCB0}" type="presParOf" srcId="{0CDD2BE0-1723-DF4F-9324-E3D1EF61119A}" destId="{1F44A6B1-4B83-3C4D-A862-B39535DE0B19}" srcOrd="2" destOrd="0" presId="urn:microsoft.com/office/officeart/2005/8/layout/hierarchy3"/>
    <dgm:cxn modelId="{E404BA4A-1C68-9243-904C-3D26AA580728}" type="presParOf" srcId="{0CDD2BE0-1723-DF4F-9324-E3D1EF61119A}" destId="{3A33718F-649D-7B4A-A8DB-416C3450D653}" srcOrd="3" destOrd="0" presId="urn:microsoft.com/office/officeart/2005/8/layout/hierarchy3"/>
    <dgm:cxn modelId="{69BC2372-CBCE-CB4B-8B81-63DF13C7E6E8}" type="presParOf" srcId="{0CDD2BE0-1723-DF4F-9324-E3D1EF61119A}" destId="{8EA6674C-4631-2C4C-9C32-EC30E1D668AD}" srcOrd="4" destOrd="0" presId="urn:microsoft.com/office/officeart/2005/8/layout/hierarchy3"/>
    <dgm:cxn modelId="{6A848D0E-BDFD-F141-AF1C-B667776A2E67}" type="presParOf" srcId="{0CDD2BE0-1723-DF4F-9324-E3D1EF61119A}" destId="{1DEB6C7B-78F8-6C46-B79E-0A9DEECC37DB}" srcOrd="5" destOrd="0" presId="urn:microsoft.com/office/officeart/2005/8/layout/hierarchy3"/>
    <dgm:cxn modelId="{233846C3-BB6F-1F40-B7E7-FEE7E4911559}" type="presParOf" srcId="{0CDD2BE0-1723-DF4F-9324-E3D1EF61119A}" destId="{96C9631B-05FB-964E-9FE5-6F05CBFDFDFC}" srcOrd="6" destOrd="0" presId="urn:microsoft.com/office/officeart/2005/8/layout/hierarchy3"/>
    <dgm:cxn modelId="{967D4FB2-F2EF-A94B-B1D6-3B1B256DB33B}" type="presParOf" srcId="{0CDD2BE0-1723-DF4F-9324-E3D1EF61119A}" destId="{59CBF361-8A9F-4E44-872F-B06E2ABAE468}" srcOrd="7" destOrd="0" presId="urn:microsoft.com/office/officeart/2005/8/layout/hierarchy3"/>
    <dgm:cxn modelId="{39EBD5EB-1181-924C-8A25-01AF35642A98}" type="presParOf" srcId="{0CDD2BE0-1723-DF4F-9324-E3D1EF61119A}" destId="{8CFD54FA-994B-C54D-AA21-0F429CE7AD2D}" srcOrd="8" destOrd="0" presId="urn:microsoft.com/office/officeart/2005/8/layout/hierarchy3"/>
    <dgm:cxn modelId="{086A089E-40DD-014B-A6E9-41F4197CE08F}" type="presParOf" srcId="{0CDD2BE0-1723-DF4F-9324-E3D1EF61119A}" destId="{3B8C0068-89BE-894E-99A8-486B4E221FB7}" srcOrd="9" destOrd="0" presId="urn:microsoft.com/office/officeart/2005/8/layout/hierarchy3"/>
    <dgm:cxn modelId="{9BAACE7A-EEC7-5A45-B7D7-79082C8F4145}" type="presParOf" srcId="{070DE7F0-A603-CD4F-A3BE-7E363A0ED4FA}" destId="{CF8DF3E1-F7B7-3D46-B429-44F6EA011275}" srcOrd="4" destOrd="0" presId="urn:microsoft.com/office/officeart/2005/8/layout/hierarchy3"/>
    <dgm:cxn modelId="{603F359F-5EE9-AA48-B27D-3D8AEA5C650A}" type="presParOf" srcId="{CF8DF3E1-F7B7-3D46-B429-44F6EA011275}" destId="{E8F7C8DD-EA98-3E44-B5D3-BB07693E855F}" srcOrd="0" destOrd="0" presId="urn:microsoft.com/office/officeart/2005/8/layout/hierarchy3"/>
    <dgm:cxn modelId="{80EA2A37-E1A8-CC47-A3F0-76867EC9C8F5}" type="presParOf" srcId="{E8F7C8DD-EA98-3E44-B5D3-BB07693E855F}" destId="{B2EF33BB-8A92-E847-ADF9-06B9A606F55E}" srcOrd="0" destOrd="0" presId="urn:microsoft.com/office/officeart/2005/8/layout/hierarchy3"/>
    <dgm:cxn modelId="{37BE1F74-3FB2-E544-998C-2C467DE26AA1}" type="presParOf" srcId="{E8F7C8DD-EA98-3E44-B5D3-BB07693E855F}" destId="{C1E8B0FC-700A-8642-8DA4-2FC5FD793897}" srcOrd="1" destOrd="0" presId="urn:microsoft.com/office/officeart/2005/8/layout/hierarchy3"/>
    <dgm:cxn modelId="{2BDAFBAD-77D0-274D-BDFD-F816AF5ADEB4}" type="presParOf" srcId="{CF8DF3E1-F7B7-3D46-B429-44F6EA011275}" destId="{489A2F65-6296-064D-8085-28C6BDF3B002}" srcOrd="1" destOrd="0" presId="urn:microsoft.com/office/officeart/2005/8/layout/hierarchy3"/>
    <dgm:cxn modelId="{82F920FC-9821-4144-85A0-1671EF37B51D}" type="presParOf" srcId="{489A2F65-6296-064D-8085-28C6BDF3B002}" destId="{18ED3F83-01EA-534D-BBB4-7C04F17E1A6B}" srcOrd="0" destOrd="0" presId="urn:microsoft.com/office/officeart/2005/8/layout/hierarchy3"/>
    <dgm:cxn modelId="{04E8DD62-6EC0-C943-96FD-62F52D69200B}" type="presParOf" srcId="{489A2F65-6296-064D-8085-28C6BDF3B002}" destId="{05E90DE2-E704-4C47-A325-F50F8AB6AFFE}" srcOrd="1" destOrd="0" presId="urn:microsoft.com/office/officeart/2005/8/layout/hierarchy3"/>
    <dgm:cxn modelId="{AD97A39B-5449-8C49-964C-53F92177751A}" type="presParOf" srcId="{489A2F65-6296-064D-8085-28C6BDF3B002}" destId="{CEF72CAA-D8D3-9B47-B2EB-FCF3000F8CAA}" srcOrd="2" destOrd="0" presId="urn:microsoft.com/office/officeart/2005/8/layout/hierarchy3"/>
    <dgm:cxn modelId="{CFECF173-45EB-4D4C-8DFF-742535F8BB59}" type="presParOf" srcId="{489A2F65-6296-064D-8085-28C6BDF3B002}" destId="{129B9945-A8E2-004B-A30B-AFEDA8B8B01B}" srcOrd="3" destOrd="0" presId="urn:microsoft.com/office/officeart/2005/8/layout/hierarchy3"/>
    <dgm:cxn modelId="{34140ED4-9B6A-F147-86AA-9E10FAB4D377}" type="presParOf" srcId="{489A2F65-6296-064D-8085-28C6BDF3B002}" destId="{DE285464-DAD0-DD44-95D9-00A740033B3B}" srcOrd="4" destOrd="0" presId="urn:microsoft.com/office/officeart/2005/8/layout/hierarchy3"/>
    <dgm:cxn modelId="{CF09A68D-926D-FD44-9460-D1E841458E1A}" type="presParOf" srcId="{489A2F65-6296-064D-8085-28C6BDF3B002}" destId="{9CDFFB20-12A0-2E40-B482-1630ECFD99E0}" srcOrd="5" destOrd="0" presId="urn:microsoft.com/office/officeart/2005/8/layout/hierarchy3"/>
    <dgm:cxn modelId="{8E6B0565-4ED1-5648-A81D-322DDE6B8E2E}" type="presParOf" srcId="{489A2F65-6296-064D-8085-28C6BDF3B002}" destId="{89A96C46-6B5F-DB42-9772-EAAEE282EDAE}" srcOrd="6" destOrd="0" presId="urn:microsoft.com/office/officeart/2005/8/layout/hierarchy3"/>
    <dgm:cxn modelId="{C784B1EE-9250-7242-A7D1-8FEF0463A966}" type="presParOf" srcId="{489A2F65-6296-064D-8085-28C6BDF3B002}" destId="{C1FE451C-0DD7-844F-A8C5-212BC144E82A}" srcOrd="7" destOrd="0" presId="urn:microsoft.com/office/officeart/2005/8/layout/hierarchy3"/>
    <dgm:cxn modelId="{6BA26B35-50BD-5840-870A-77A55C6C2285}" type="presParOf" srcId="{070DE7F0-A603-CD4F-A3BE-7E363A0ED4FA}" destId="{16564D9E-2EA2-CE4A-B572-49760CF6700F}" srcOrd="5" destOrd="0" presId="urn:microsoft.com/office/officeart/2005/8/layout/hierarchy3"/>
    <dgm:cxn modelId="{2E2DB166-F5F2-8C44-A22F-8FE66B224202}" type="presParOf" srcId="{16564D9E-2EA2-CE4A-B572-49760CF6700F}" destId="{2FDC4863-113B-1942-AE0C-392F2D52D256}" srcOrd="0" destOrd="0" presId="urn:microsoft.com/office/officeart/2005/8/layout/hierarchy3"/>
    <dgm:cxn modelId="{4ED8CF16-ACDC-F842-BAC5-4CDAD5F7B9CE}" type="presParOf" srcId="{2FDC4863-113B-1942-AE0C-392F2D52D256}" destId="{7B7CB193-A965-8647-847E-E0457BF05ADD}" srcOrd="0" destOrd="0" presId="urn:microsoft.com/office/officeart/2005/8/layout/hierarchy3"/>
    <dgm:cxn modelId="{93B988B2-F673-C848-94AB-80A17CFCB7E2}" type="presParOf" srcId="{2FDC4863-113B-1942-AE0C-392F2D52D256}" destId="{8EE86F84-07E4-8A48-B1F1-D5AD08B4F35F}" srcOrd="1" destOrd="0" presId="urn:microsoft.com/office/officeart/2005/8/layout/hierarchy3"/>
    <dgm:cxn modelId="{02ECA86E-ACD3-7B4F-AC70-91D66981ACB6}" type="presParOf" srcId="{16564D9E-2EA2-CE4A-B572-49760CF6700F}" destId="{109476AB-583B-D84B-A48B-4B760443A7AE}" srcOrd="1" destOrd="0" presId="urn:microsoft.com/office/officeart/2005/8/layout/hierarchy3"/>
    <dgm:cxn modelId="{F67BB88F-B4A8-E247-995F-5AC7BDD459DA}" type="presParOf" srcId="{109476AB-583B-D84B-A48B-4B760443A7AE}" destId="{E034B8F0-AA26-754B-80FA-AAE542306F85}" srcOrd="0" destOrd="0" presId="urn:microsoft.com/office/officeart/2005/8/layout/hierarchy3"/>
    <dgm:cxn modelId="{BA698B52-7666-874F-AA79-241761514221}" type="presParOf" srcId="{109476AB-583B-D84B-A48B-4B760443A7AE}" destId="{D95308FE-1288-DD4D-8869-4F87BBA4BF18}" srcOrd="1" destOrd="0" presId="urn:microsoft.com/office/officeart/2005/8/layout/hierarchy3"/>
    <dgm:cxn modelId="{C2AA7740-8C87-C84A-990D-DD1DD790B9C9}" type="presParOf" srcId="{109476AB-583B-D84B-A48B-4B760443A7AE}" destId="{BE288EAE-FE47-E443-9800-EEC44772B30A}" srcOrd="2" destOrd="0" presId="urn:microsoft.com/office/officeart/2005/8/layout/hierarchy3"/>
    <dgm:cxn modelId="{29A2F15E-8B0B-D946-AC53-AC81307E7414}" type="presParOf" srcId="{109476AB-583B-D84B-A48B-4B760443A7AE}" destId="{14ED2EEC-DD12-C94E-AE6B-3A4E211268BD}" srcOrd="3" destOrd="0" presId="urn:microsoft.com/office/officeart/2005/8/layout/hierarchy3"/>
    <dgm:cxn modelId="{8E5FB192-90D0-B34A-979E-164FFBEC20B2}" type="presParOf" srcId="{109476AB-583B-D84B-A48B-4B760443A7AE}" destId="{0B55A1DD-AF49-9A42-81FD-63609E0FD8EC}" srcOrd="4" destOrd="0" presId="urn:microsoft.com/office/officeart/2005/8/layout/hierarchy3"/>
    <dgm:cxn modelId="{C86052A5-9B07-A94F-9735-665D1210F370}" type="presParOf" srcId="{109476AB-583B-D84B-A48B-4B760443A7AE}" destId="{93FDF5E5-4667-6D49-8B0E-0D543F35AAF6}" srcOrd="5" destOrd="0" presId="urn:microsoft.com/office/officeart/2005/8/layout/hierarchy3"/>
    <dgm:cxn modelId="{03F67C40-AB0A-A948-9A85-51D70E1EAC33}" type="presParOf" srcId="{070DE7F0-A603-CD4F-A3BE-7E363A0ED4FA}" destId="{F523FE84-C155-9342-8038-D24C40FA536F}" srcOrd="6" destOrd="0" presId="urn:microsoft.com/office/officeart/2005/8/layout/hierarchy3"/>
    <dgm:cxn modelId="{74411780-60B3-DF4E-927F-BC2A67034589}" type="presParOf" srcId="{F523FE84-C155-9342-8038-D24C40FA536F}" destId="{2BBA1376-E516-0B47-804B-5013A4B12598}" srcOrd="0" destOrd="0" presId="urn:microsoft.com/office/officeart/2005/8/layout/hierarchy3"/>
    <dgm:cxn modelId="{30C7CE4C-85DB-BC47-AA0B-F20C1F9332E3}" type="presParOf" srcId="{2BBA1376-E516-0B47-804B-5013A4B12598}" destId="{4CCEE535-8FA8-9045-8F45-432FDBB7A18F}" srcOrd="0" destOrd="0" presId="urn:microsoft.com/office/officeart/2005/8/layout/hierarchy3"/>
    <dgm:cxn modelId="{7A868BAD-CAC5-6840-A72C-B15B10D2893C}" type="presParOf" srcId="{2BBA1376-E516-0B47-804B-5013A4B12598}" destId="{210706D0-D530-9743-81BA-FD2D82AD0386}" srcOrd="1" destOrd="0" presId="urn:microsoft.com/office/officeart/2005/8/layout/hierarchy3"/>
    <dgm:cxn modelId="{980F1803-A212-D044-86B9-01BDBAA81A62}" type="presParOf" srcId="{F523FE84-C155-9342-8038-D24C40FA536F}" destId="{99A61C65-68E4-DF46-BB5C-B655CB3E4218}" srcOrd="1" destOrd="0" presId="urn:microsoft.com/office/officeart/2005/8/layout/hierarchy3"/>
    <dgm:cxn modelId="{B0AEE4ED-5302-6443-BD0C-AC3508E82A5E}" type="presParOf" srcId="{99A61C65-68E4-DF46-BB5C-B655CB3E4218}" destId="{A87A083A-099A-C045-A24B-82452CFDC930}" srcOrd="0" destOrd="0" presId="urn:microsoft.com/office/officeart/2005/8/layout/hierarchy3"/>
    <dgm:cxn modelId="{7FD03035-3498-A84F-8CF1-FE5F8BF1CEB1}" type="presParOf" srcId="{99A61C65-68E4-DF46-BB5C-B655CB3E4218}" destId="{D320E919-5FE3-E845-A105-33ACAF1EDD67}" srcOrd="1" destOrd="0" presId="urn:microsoft.com/office/officeart/2005/8/layout/hierarchy3"/>
    <dgm:cxn modelId="{C2FBDB45-E53F-2A4B-8FB1-EC8530A75E3A}" type="presParOf" srcId="{99A61C65-68E4-DF46-BB5C-B655CB3E4218}" destId="{05706CD7-C796-1F4D-A6B1-1EE63B434392}" srcOrd="2" destOrd="0" presId="urn:microsoft.com/office/officeart/2005/8/layout/hierarchy3"/>
    <dgm:cxn modelId="{ADFB75B3-381E-E843-957D-949951DD9C87}" type="presParOf" srcId="{99A61C65-68E4-DF46-BB5C-B655CB3E4218}" destId="{55D39100-197B-8847-97E7-42838E8B294C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40E68-A066-904F-9636-8FACE89B7CE2}">
      <dsp:nvSpPr>
        <dsp:cNvPr id="0" name=""/>
        <dsp:cNvSpPr/>
      </dsp:nvSpPr>
      <dsp:spPr>
        <a:xfrm>
          <a:off x="168284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e-Commerce</a:t>
          </a:r>
          <a:endParaRPr lang="en-US" sz="1100" b="0" kern="1200" dirty="0"/>
        </a:p>
      </dsp:txBody>
      <dsp:txXfrm>
        <a:off x="180888" y="14217"/>
        <a:ext cx="951638" cy="405135"/>
      </dsp:txXfrm>
    </dsp:sp>
    <dsp:sp modelId="{A0FB3127-7B63-A449-859B-74BF51576084}">
      <dsp:nvSpPr>
        <dsp:cNvPr id="0" name=""/>
        <dsp:cNvSpPr/>
      </dsp:nvSpPr>
      <dsp:spPr>
        <a:xfrm>
          <a:off x="265969" y="431957"/>
          <a:ext cx="97684" cy="29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90"/>
              </a:lnTo>
              <a:lnTo>
                <a:pt x="97684" y="29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DBFA1-6340-EB46-9392-146EEEC3006D}">
      <dsp:nvSpPr>
        <dsp:cNvPr id="0" name=""/>
        <dsp:cNvSpPr/>
      </dsp:nvSpPr>
      <dsp:spPr>
        <a:xfrm>
          <a:off x="363653" y="562215"/>
          <a:ext cx="833655" cy="337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Print on Demand</a:t>
          </a:r>
          <a:endParaRPr lang="en-US" sz="700" kern="1200" dirty="0"/>
        </a:p>
      </dsp:txBody>
      <dsp:txXfrm>
        <a:off x="373537" y="572099"/>
        <a:ext cx="813887" cy="317695"/>
      </dsp:txXfrm>
    </dsp:sp>
    <dsp:sp modelId="{895902BA-FB7D-474D-A43A-7C752B78F6B6}">
      <dsp:nvSpPr>
        <dsp:cNvPr id="0" name=""/>
        <dsp:cNvSpPr/>
      </dsp:nvSpPr>
      <dsp:spPr>
        <a:xfrm>
          <a:off x="1405648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Ingest</a:t>
          </a:r>
          <a:endParaRPr lang="en-US" sz="1100" b="0" kern="1200" dirty="0"/>
        </a:p>
      </dsp:txBody>
      <dsp:txXfrm>
        <a:off x="1418252" y="14217"/>
        <a:ext cx="951638" cy="405135"/>
      </dsp:txXfrm>
    </dsp:sp>
    <dsp:sp modelId="{DF99A6C9-357E-AC4F-A7CE-9E2DEBAFED55}">
      <dsp:nvSpPr>
        <dsp:cNvPr id="0" name=""/>
        <dsp:cNvSpPr/>
      </dsp:nvSpPr>
      <dsp:spPr>
        <a:xfrm>
          <a:off x="1503333" y="431957"/>
          <a:ext cx="97684" cy="24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23"/>
              </a:lnTo>
              <a:lnTo>
                <a:pt x="97684" y="247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9124E-7014-9840-A3DB-503FFE3B25DC}">
      <dsp:nvSpPr>
        <dsp:cNvPr id="0" name=""/>
        <dsp:cNvSpPr/>
      </dsp:nvSpPr>
      <dsp:spPr>
        <a:xfrm>
          <a:off x="1601017" y="562215"/>
          <a:ext cx="833655" cy="23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Transformation</a:t>
          </a:r>
          <a:endParaRPr lang="en-US" sz="700" kern="1200" dirty="0"/>
        </a:p>
      </dsp:txBody>
      <dsp:txXfrm>
        <a:off x="1607898" y="569096"/>
        <a:ext cx="819893" cy="221167"/>
      </dsp:txXfrm>
    </dsp:sp>
    <dsp:sp modelId="{9543DD6C-E231-314B-93CB-00181BE8A1F7}">
      <dsp:nvSpPr>
        <dsp:cNvPr id="0" name=""/>
        <dsp:cNvSpPr/>
      </dsp:nvSpPr>
      <dsp:spPr>
        <a:xfrm>
          <a:off x="1503333" y="431957"/>
          <a:ext cx="97684" cy="61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186"/>
              </a:lnTo>
              <a:lnTo>
                <a:pt x="97684" y="61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8C9A-0ED9-E14B-B17C-F95D7F126A15}">
      <dsp:nvSpPr>
        <dsp:cNvPr id="0" name=""/>
        <dsp:cNvSpPr/>
      </dsp:nvSpPr>
      <dsp:spPr>
        <a:xfrm>
          <a:off x="1601017" y="927404"/>
          <a:ext cx="833655" cy="2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Validation</a:t>
          </a:r>
          <a:endParaRPr lang="en-US" sz="700" kern="1200" dirty="0"/>
        </a:p>
      </dsp:txBody>
      <dsp:txXfrm>
        <a:off x="1607797" y="934184"/>
        <a:ext cx="820095" cy="217920"/>
      </dsp:txXfrm>
    </dsp:sp>
    <dsp:sp modelId="{6589B064-B649-A045-9887-5565971B85E8}">
      <dsp:nvSpPr>
        <dsp:cNvPr id="0" name=""/>
        <dsp:cNvSpPr/>
      </dsp:nvSpPr>
      <dsp:spPr>
        <a:xfrm>
          <a:off x="2643012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Access</a:t>
          </a:r>
          <a:endParaRPr lang="en-US" sz="1100" b="0" kern="1200" dirty="0"/>
        </a:p>
      </dsp:txBody>
      <dsp:txXfrm>
        <a:off x="2655616" y="14217"/>
        <a:ext cx="951638" cy="405135"/>
      </dsp:txXfrm>
    </dsp:sp>
    <dsp:sp modelId="{3AB125C5-7A07-6043-A72A-844A4A6E726E}">
      <dsp:nvSpPr>
        <dsp:cNvPr id="0" name=""/>
        <dsp:cNvSpPr/>
      </dsp:nvSpPr>
      <dsp:spPr>
        <a:xfrm>
          <a:off x="2740697" y="431957"/>
          <a:ext cx="97684" cy="25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65"/>
              </a:lnTo>
              <a:lnTo>
                <a:pt x="97684" y="255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28E15-AA97-4D42-9375-B97B01F25F9B}">
      <dsp:nvSpPr>
        <dsp:cNvPr id="0" name=""/>
        <dsp:cNvSpPr/>
      </dsp:nvSpPr>
      <dsp:spPr>
        <a:xfrm>
          <a:off x="2838382" y="562215"/>
          <a:ext cx="722287" cy="25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PageTurner</a:t>
          </a:r>
          <a:endParaRPr lang="en-US" sz="700" kern="1200" dirty="0"/>
        </a:p>
      </dsp:txBody>
      <dsp:txXfrm>
        <a:off x="2845716" y="569549"/>
        <a:ext cx="707619" cy="235746"/>
      </dsp:txXfrm>
    </dsp:sp>
    <dsp:sp modelId="{3CF129DE-30DA-274F-9643-67F2E6A8AF89}">
      <dsp:nvSpPr>
        <dsp:cNvPr id="0" name=""/>
        <dsp:cNvSpPr/>
      </dsp:nvSpPr>
      <dsp:spPr>
        <a:xfrm>
          <a:off x="2740697" y="431957"/>
          <a:ext cx="97684" cy="65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35"/>
              </a:lnTo>
              <a:lnTo>
                <a:pt x="97684" y="650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6B84-EFE8-9540-B8BF-29557751A000}">
      <dsp:nvSpPr>
        <dsp:cNvPr id="0" name=""/>
        <dsp:cNvSpPr/>
      </dsp:nvSpPr>
      <dsp:spPr>
        <a:xfrm>
          <a:off x="2838382" y="942889"/>
          <a:ext cx="721270" cy="278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Collection Builder</a:t>
          </a:r>
          <a:endParaRPr lang="en-US" sz="700" kern="1200" dirty="0"/>
        </a:p>
      </dsp:txBody>
      <dsp:txXfrm>
        <a:off x="2846530" y="951037"/>
        <a:ext cx="704974" cy="261910"/>
      </dsp:txXfrm>
    </dsp:sp>
    <dsp:sp modelId="{4E7FCF25-2A3C-E54A-8D35-02CEFB3F8995}">
      <dsp:nvSpPr>
        <dsp:cNvPr id="0" name=""/>
        <dsp:cNvSpPr/>
      </dsp:nvSpPr>
      <dsp:spPr>
        <a:xfrm>
          <a:off x="2740697" y="431957"/>
          <a:ext cx="103978" cy="105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92"/>
              </a:lnTo>
              <a:lnTo>
                <a:pt x="103978" y="1058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447AD-8E23-D74B-9283-4128301208B9}">
      <dsp:nvSpPr>
        <dsp:cNvPr id="0" name=""/>
        <dsp:cNvSpPr/>
      </dsp:nvSpPr>
      <dsp:spPr>
        <a:xfrm>
          <a:off x="2844676" y="1351354"/>
          <a:ext cx="721220" cy="279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Large-scale Search</a:t>
          </a:r>
          <a:endParaRPr lang="en-US" sz="700" kern="1200" dirty="0"/>
        </a:p>
      </dsp:txBody>
      <dsp:txXfrm>
        <a:off x="2852853" y="1359531"/>
        <a:ext cx="704866" cy="262837"/>
      </dsp:txXfrm>
    </dsp:sp>
    <dsp:sp modelId="{D3884353-664E-C343-AB59-CE6895850256}">
      <dsp:nvSpPr>
        <dsp:cNvPr id="0" name=""/>
        <dsp:cNvSpPr/>
      </dsp:nvSpPr>
      <dsp:spPr>
        <a:xfrm>
          <a:off x="2740697" y="431957"/>
          <a:ext cx="103586" cy="1787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15"/>
              </a:lnTo>
              <a:lnTo>
                <a:pt x="103586" y="1787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EAD5-FBFB-EF4D-8923-672BEF072A14}">
      <dsp:nvSpPr>
        <dsp:cNvPr id="0" name=""/>
        <dsp:cNvSpPr/>
      </dsp:nvSpPr>
      <dsp:spPr>
        <a:xfrm>
          <a:off x="2844284" y="2113237"/>
          <a:ext cx="755700" cy="212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Bibliographic Catalog</a:t>
          </a:r>
          <a:endParaRPr lang="en-US" sz="700" kern="1200" dirty="0"/>
        </a:p>
      </dsp:txBody>
      <dsp:txXfrm>
        <a:off x="2850513" y="2119466"/>
        <a:ext cx="743242" cy="200212"/>
      </dsp:txXfrm>
    </dsp:sp>
    <dsp:sp modelId="{B5BA697A-651C-124E-BCC4-3365ACAAC4FB}">
      <dsp:nvSpPr>
        <dsp:cNvPr id="0" name=""/>
        <dsp:cNvSpPr/>
      </dsp:nvSpPr>
      <dsp:spPr>
        <a:xfrm>
          <a:off x="2740697" y="431957"/>
          <a:ext cx="103286" cy="143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08"/>
              </a:lnTo>
              <a:lnTo>
                <a:pt x="103286" y="1431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A7679-480A-9444-8B44-5E950F793331}">
      <dsp:nvSpPr>
        <dsp:cNvPr id="0" name=""/>
        <dsp:cNvSpPr/>
      </dsp:nvSpPr>
      <dsp:spPr>
        <a:xfrm>
          <a:off x="2843984" y="1731220"/>
          <a:ext cx="732224" cy="26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Research Center</a:t>
          </a:r>
          <a:endParaRPr lang="en-US" sz="700" kern="1200" dirty="0"/>
        </a:p>
      </dsp:txBody>
      <dsp:txXfrm>
        <a:off x="2851737" y="1738973"/>
        <a:ext cx="716718" cy="249184"/>
      </dsp:txXfrm>
    </dsp:sp>
    <dsp:sp modelId="{4955E58E-C916-A84A-BC2F-4241CDF9AAAB}">
      <dsp:nvSpPr>
        <dsp:cNvPr id="0" name=""/>
        <dsp:cNvSpPr/>
      </dsp:nvSpPr>
      <dsp:spPr>
        <a:xfrm>
          <a:off x="2740697" y="431957"/>
          <a:ext cx="97684" cy="211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826"/>
              </a:lnTo>
              <a:lnTo>
                <a:pt x="97684" y="2117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421BD-1A4B-174D-801E-30A225729E2E}">
      <dsp:nvSpPr>
        <dsp:cNvPr id="0" name=""/>
        <dsp:cNvSpPr/>
      </dsp:nvSpPr>
      <dsp:spPr>
        <a:xfrm>
          <a:off x="2838382" y="2416886"/>
          <a:ext cx="774374" cy="265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APIs</a:t>
          </a:r>
          <a:endParaRPr lang="en-US" sz="700" kern="1200" dirty="0"/>
        </a:p>
      </dsp:txBody>
      <dsp:txXfrm>
        <a:off x="2846167" y="2424671"/>
        <a:ext cx="758804" cy="250225"/>
      </dsp:txXfrm>
    </dsp:sp>
    <dsp:sp modelId="{E33E4EAA-E110-0147-A058-70F20A959478}">
      <dsp:nvSpPr>
        <dsp:cNvPr id="0" name=""/>
        <dsp:cNvSpPr/>
      </dsp:nvSpPr>
      <dsp:spPr>
        <a:xfrm>
          <a:off x="3880376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Quality Assurance</a:t>
          </a:r>
          <a:endParaRPr lang="en-US" sz="1100" b="0" kern="1200" dirty="0"/>
        </a:p>
      </dsp:txBody>
      <dsp:txXfrm>
        <a:off x="3892980" y="14217"/>
        <a:ext cx="951638" cy="405135"/>
      </dsp:txXfrm>
    </dsp:sp>
    <dsp:sp modelId="{E5023246-677F-D34D-82AC-B175C39285BF}">
      <dsp:nvSpPr>
        <dsp:cNvPr id="0" name=""/>
        <dsp:cNvSpPr/>
      </dsp:nvSpPr>
      <dsp:spPr>
        <a:xfrm>
          <a:off x="3978061" y="431957"/>
          <a:ext cx="97684" cy="26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25"/>
              </a:lnTo>
              <a:lnTo>
                <a:pt x="97684" y="260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6207E-D821-8346-BC4A-F3D34F03A8D3}">
      <dsp:nvSpPr>
        <dsp:cNvPr id="0" name=""/>
        <dsp:cNvSpPr/>
      </dsp:nvSpPr>
      <dsp:spPr>
        <a:xfrm>
          <a:off x="4075746" y="562215"/>
          <a:ext cx="723813" cy="259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 Review</a:t>
          </a:r>
          <a:endParaRPr lang="en-US" sz="700" kern="1200" dirty="0"/>
        </a:p>
      </dsp:txBody>
      <dsp:txXfrm>
        <a:off x="4083359" y="569828"/>
        <a:ext cx="708587" cy="244707"/>
      </dsp:txXfrm>
    </dsp:sp>
    <dsp:sp modelId="{E7F4A098-8CF4-404A-8000-2C82C980CB2B}">
      <dsp:nvSpPr>
        <dsp:cNvPr id="0" name=""/>
        <dsp:cNvSpPr/>
      </dsp:nvSpPr>
      <dsp:spPr>
        <a:xfrm>
          <a:off x="3978061" y="431957"/>
          <a:ext cx="97684" cy="65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26"/>
              </a:lnTo>
              <a:lnTo>
                <a:pt x="97684" y="655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82A44-BAF3-3C40-9822-87BBDB26B92B}">
      <dsp:nvSpPr>
        <dsp:cNvPr id="0" name=""/>
        <dsp:cNvSpPr/>
      </dsp:nvSpPr>
      <dsp:spPr>
        <a:xfrm>
          <a:off x="4075746" y="952408"/>
          <a:ext cx="723813" cy="26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Certification</a:t>
          </a:r>
          <a:endParaRPr lang="en-US" sz="700" kern="1200" dirty="0"/>
        </a:p>
      </dsp:txBody>
      <dsp:txXfrm>
        <a:off x="4083629" y="960291"/>
        <a:ext cx="708047" cy="253384"/>
      </dsp:txXfrm>
    </dsp:sp>
    <dsp:sp modelId="{3D54B42A-8ABE-4046-950A-121496C2D4AB}">
      <dsp:nvSpPr>
        <dsp:cNvPr id="0" name=""/>
        <dsp:cNvSpPr/>
      </dsp:nvSpPr>
      <dsp:spPr>
        <a:xfrm>
          <a:off x="5117740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User Services</a:t>
          </a:r>
          <a:endParaRPr lang="en-US" sz="1100" b="0" kern="1200" dirty="0"/>
        </a:p>
      </dsp:txBody>
      <dsp:txXfrm>
        <a:off x="5130344" y="14217"/>
        <a:ext cx="951638" cy="405135"/>
      </dsp:txXfrm>
    </dsp:sp>
    <dsp:sp modelId="{4D136473-F47F-A543-8674-75D3914D06A0}">
      <dsp:nvSpPr>
        <dsp:cNvPr id="0" name=""/>
        <dsp:cNvSpPr/>
      </dsp:nvSpPr>
      <dsp:spPr>
        <a:xfrm>
          <a:off x="5215425" y="431957"/>
          <a:ext cx="97684" cy="268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15"/>
              </a:lnTo>
              <a:lnTo>
                <a:pt x="97684" y="268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4E24F-BDBE-0147-91AF-DF5F67C82A2E}">
      <dsp:nvSpPr>
        <dsp:cNvPr id="0" name=""/>
        <dsp:cNvSpPr/>
      </dsp:nvSpPr>
      <dsp:spPr>
        <a:xfrm>
          <a:off x="5313110" y="562215"/>
          <a:ext cx="723813" cy="27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Usability</a:t>
          </a:r>
          <a:endParaRPr lang="en-US" sz="700" kern="1200" dirty="0"/>
        </a:p>
      </dsp:txBody>
      <dsp:txXfrm>
        <a:off x="5321209" y="570314"/>
        <a:ext cx="707615" cy="260315"/>
      </dsp:txXfrm>
    </dsp:sp>
    <dsp:sp modelId="{C84D6EB6-CEC0-0D42-BA06-1DD88E12BCB3}">
      <dsp:nvSpPr>
        <dsp:cNvPr id="0" name=""/>
        <dsp:cNvSpPr/>
      </dsp:nvSpPr>
      <dsp:spPr>
        <a:xfrm>
          <a:off x="5215425" y="431957"/>
          <a:ext cx="97684" cy="67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801"/>
              </a:lnTo>
              <a:lnTo>
                <a:pt x="97684" y="670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92DE-475F-D34A-A9F8-E789F0AE9111}">
      <dsp:nvSpPr>
        <dsp:cNvPr id="0" name=""/>
        <dsp:cNvSpPr/>
      </dsp:nvSpPr>
      <dsp:spPr>
        <a:xfrm>
          <a:off x="5313110" y="968987"/>
          <a:ext cx="723813" cy="267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User support (helpdesk)</a:t>
          </a:r>
          <a:endParaRPr lang="en-US" sz="700" kern="1200" dirty="0"/>
        </a:p>
      </dsp:txBody>
      <dsp:txXfrm>
        <a:off x="5320946" y="976823"/>
        <a:ext cx="708141" cy="251868"/>
      </dsp:txXfrm>
    </dsp:sp>
    <dsp:sp modelId="{21A4E3C9-877E-B847-96E8-B58952F80973}">
      <dsp:nvSpPr>
        <dsp:cNvPr id="0" name=""/>
        <dsp:cNvSpPr/>
      </dsp:nvSpPr>
      <dsp:spPr>
        <a:xfrm>
          <a:off x="6355104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Outreach</a:t>
          </a:r>
          <a:endParaRPr lang="en-US" sz="1100" b="0" kern="1200" dirty="0"/>
        </a:p>
      </dsp:txBody>
      <dsp:txXfrm>
        <a:off x="6367708" y="14217"/>
        <a:ext cx="951638" cy="405135"/>
      </dsp:txXfrm>
    </dsp:sp>
    <dsp:sp modelId="{09A11DD9-8DA2-9E47-972E-3BDCCF5E3CAB}">
      <dsp:nvSpPr>
        <dsp:cNvPr id="0" name=""/>
        <dsp:cNvSpPr/>
      </dsp:nvSpPr>
      <dsp:spPr>
        <a:xfrm>
          <a:off x="6452789" y="431957"/>
          <a:ext cx="97684" cy="28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9"/>
              </a:lnTo>
              <a:lnTo>
                <a:pt x="97684" y="287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FB11-4D94-DF4A-9071-744E8BA6BBDE}">
      <dsp:nvSpPr>
        <dsp:cNvPr id="0" name=""/>
        <dsp:cNvSpPr/>
      </dsp:nvSpPr>
      <dsp:spPr>
        <a:xfrm>
          <a:off x="6550474" y="562215"/>
          <a:ext cx="723813" cy="314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website</a:t>
          </a:r>
          <a:endParaRPr lang="en-US" sz="700" kern="1200" dirty="0"/>
        </a:p>
      </dsp:txBody>
      <dsp:txXfrm>
        <a:off x="6559692" y="571433"/>
        <a:ext cx="705377" cy="296305"/>
      </dsp:txXfrm>
    </dsp:sp>
    <dsp:sp modelId="{20F8425D-072F-0942-8893-F63545B313CA}">
      <dsp:nvSpPr>
        <dsp:cNvPr id="0" name=""/>
        <dsp:cNvSpPr/>
      </dsp:nvSpPr>
      <dsp:spPr>
        <a:xfrm>
          <a:off x="6452789" y="431957"/>
          <a:ext cx="97684" cy="72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12"/>
              </a:lnTo>
              <a:lnTo>
                <a:pt x="97684" y="725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6BA38-0E18-1E42-8952-FF1C5FE6F9E2}">
      <dsp:nvSpPr>
        <dsp:cNvPr id="0" name=""/>
        <dsp:cNvSpPr/>
      </dsp:nvSpPr>
      <dsp:spPr>
        <a:xfrm>
          <a:off x="6550474" y="1007216"/>
          <a:ext cx="723813" cy="29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Monthly newsletter</a:t>
          </a:r>
          <a:endParaRPr lang="en-US" sz="700" kern="1200" dirty="0"/>
        </a:p>
      </dsp:txBody>
      <dsp:txXfrm>
        <a:off x="6559246" y="1015988"/>
        <a:ext cx="706269" cy="281962"/>
      </dsp:txXfrm>
    </dsp:sp>
    <dsp:sp modelId="{22F28108-51BA-ED49-83D3-2AD57141EB1D}">
      <dsp:nvSpPr>
        <dsp:cNvPr id="0" name=""/>
        <dsp:cNvSpPr/>
      </dsp:nvSpPr>
      <dsp:spPr>
        <a:xfrm>
          <a:off x="6452789" y="431957"/>
          <a:ext cx="97684" cy="1141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603"/>
              </a:lnTo>
              <a:lnTo>
                <a:pt x="97684" y="1141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45A9-E130-7541-9751-413907512FEB}">
      <dsp:nvSpPr>
        <dsp:cNvPr id="0" name=""/>
        <dsp:cNvSpPr/>
      </dsp:nvSpPr>
      <dsp:spPr>
        <a:xfrm>
          <a:off x="6550474" y="1436981"/>
          <a:ext cx="719628" cy="273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Papers and presentations</a:t>
          </a:r>
          <a:endParaRPr lang="en-US" sz="700" kern="1200" dirty="0"/>
        </a:p>
      </dsp:txBody>
      <dsp:txXfrm>
        <a:off x="6558474" y="1444981"/>
        <a:ext cx="703628" cy="257157"/>
      </dsp:txXfrm>
    </dsp:sp>
    <dsp:sp modelId="{EF4D7926-8284-FD4A-90FA-89F78AE18DA8}">
      <dsp:nvSpPr>
        <dsp:cNvPr id="0" name=""/>
        <dsp:cNvSpPr/>
      </dsp:nvSpPr>
      <dsp:spPr>
        <a:xfrm>
          <a:off x="6452789" y="431957"/>
          <a:ext cx="97684" cy="157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037"/>
              </a:lnTo>
              <a:lnTo>
                <a:pt x="97684" y="157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D8DF-2E5B-F64B-8B87-89B7C6DEC0E8}">
      <dsp:nvSpPr>
        <dsp:cNvPr id="0" name=""/>
        <dsp:cNvSpPr/>
      </dsp:nvSpPr>
      <dsp:spPr>
        <a:xfrm>
          <a:off x="6550474" y="1840397"/>
          <a:ext cx="723813" cy="33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with potential partners</a:t>
          </a:r>
          <a:endParaRPr lang="en-US" sz="700" kern="1200" dirty="0"/>
        </a:p>
      </dsp:txBody>
      <dsp:txXfrm>
        <a:off x="6560350" y="1850273"/>
        <a:ext cx="704061" cy="317440"/>
      </dsp:txXfrm>
    </dsp:sp>
    <dsp:sp modelId="{CD28C2BB-E85D-114C-83C8-1D3F80BEDA43}">
      <dsp:nvSpPr>
        <dsp:cNvPr id="0" name=""/>
        <dsp:cNvSpPr/>
      </dsp:nvSpPr>
      <dsp:spPr>
        <a:xfrm>
          <a:off x="6452789" y="431957"/>
          <a:ext cx="97684" cy="204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515"/>
              </a:lnTo>
              <a:lnTo>
                <a:pt x="97684" y="2040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0080-504C-5F4B-B373-83DD6C64DAFE}">
      <dsp:nvSpPr>
        <dsp:cNvPr id="0" name=""/>
        <dsp:cNvSpPr/>
      </dsp:nvSpPr>
      <dsp:spPr>
        <a:xfrm>
          <a:off x="6550474" y="2307849"/>
          <a:ext cx="723813" cy="32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Surveys, general inquiries</a:t>
          </a:r>
          <a:endParaRPr lang="en-US" sz="700" kern="1200" dirty="0"/>
        </a:p>
      </dsp:txBody>
      <dsp:txXfrm>
        <a:off x="6560117" y="2317492"/>
        <a:ext cx="704527" cy="309961"/>
      </dsp:txXfrm>
    </dsp:sp>
    <dsp:sp modelId="{4432F310-87B5-134B-9E47-71B7F2443E16}">
      <dsp:nvSpPr>
        <dsp:cNvPr id="0" name=""/>
        <dsp:cNvSpPr/>
      </dsp:nvSpPr>
      <dsp:spPr>
        <a:xfrm>
          <a:off x="6452789" y="431957"/>
          <a:ext cx="97684" cy="258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863"/>
              </a:lnTo>
              <a:lnTo>
                <a:pt x="97684" y="2582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CD97F-B4AE-DA41-A9B5-006BF14D270B}">
      <dsp:nvSpPr>
        <dsp:cNvPr id="0" name=""/>
        <dsp:cNvSpPr/>
      </dsp:nvSpPr>
      <dsp:spPr>
        <a:xfrm>
          <a:off x="6550474" y="2767355"/>
          <a:ext cx="723813" cy="494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Repository evaluation and audit (e.g., DRAMBORA, TRAC)</a:t>
          </a:r>
          <a:endParaRPr lang="en-US" sz="700" kern="1200" dirty="0"/>
        </a:p>
      </dsp:txBody>
      <dsp:txXfrm>
        <a:off x="6564970" y="2781851"/>
        <a:ext cx="694821" cy="465939"/>
      </dsp:txXfrm>
    </dsp:sp>
    <dsp:sp modelId="{53F55EFB-E17A-F141-811C-28F3C1F69675}">
      <dsp:nvSpPr>
        <dsp:cNvPr id="0" name=""/>
        <dsp:cNvSpPr/>
      </dsp:nvSpPr>
      <dsp:spPr>
        <a:xfrm>
          <a:off x="7592468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Legal</a:t>
          </a:r>
          <a:endParaRPr lang="en-US" sz="1100" b="0" kern="1200" dirty="0"/>
        </a:p>
      </dsp:txBody>
      <dsp:txXfrm>
        <a:off x="7605072" y="14217"/>
        <a:ext cx="951638" cy="405135"/>
      </dsp:txXfrm>
    </dsp:sp>
    <dsp:sp modelId="{D2D57E3D-6BA6-C44C-A1F7-6E9701A623F8}">
      <dsp:nvSpPr>
        <dsp:cNvPr id="0" name=""/>
        <dsp:cNvSpPr/>
      </dsp:nvSpPr>
      <dsp:spPr>
        <a:xfrm>
          <a:off x="7690153" y="431957"/>
          <a:ext cx="97684" cy="26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05"/>
              </a:lnTo>
              <a:lnTo>
                <a:pt x="97684" y="269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A331C-12AC-AC4B-9802-FBB77DF2075A}">
      <dsp:nvSpPr>
        <dsp:cNvPr id="0" name=""/>
        <dsp:cNvSpPr/>
      </dsp:nvSpPr>
      <dsp:spPr>
        <a:xfrm>
          <a:off x="7787838" y="562215"/>
          <a:ext cx="723813" cy="27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Risk management (use of materials)</a:t>
          </a:r>
          <a:endParaRPr lang="en-US" sz="700" kern="1200" dirty="0"/>
        </a:p>
      </dsp:txBody>
      <dsp:txXfrm>
        <a:off x="7795977" y="570354"/>
        <a:ext cx="707535" cy="261615"/>
      </dsp:txXfrm>
    </dsp:sp>
    <dsp:sp modelId="{19C1EF9E-8D95-DA4D-9AFA-D44DE668FAAB}">
      <dsp:nvSpPr>
        <dsp:cNvPr id="0" name=""/>
        <dsp:cNvSpPr/>
      </dsp:nvSpPr>
      <dsp:spPr>
        <a:xfrm>
          <a:off x="7690153" y="431957"/>
          <a:ext cx="97684" cy="66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944"/>
              </a:lnTo>
              <a:lnTo>
                <a:pt x="97684" y="66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5040D-A2FD-3B41-B1D7-91B31CDF2C86}">
      <dsp:nvSpPr>
        <dsp:cNvPr id="0" name=""/>
        <dsp:cNvSpPr/>
      </dsp:nvSpPr>
      <dsp:spPr>
        <a:xfrm>
          <a:off x="7787838" y="970368"/>
          <a:ext cx="723813" cy="25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Partner agreements</a:t>
          </a:r>
          <a:endParaRPr lang="en-US" sz="700" kern="1200" dirty="0"/>
        </a:p>
      </dsp:txBody>
      <dsp:txXfrm>
        <a:off x="7795191" y="977721"/>
        <a:ext cx="709107" cy="236359"/>
      </dsp:txXfrm>
    </dsp:sp>
    <dsp:sp modelId="{CA6F3E8F-0E06-234C-BB20-87004D19961C}">
      <dsp:nvSpPr>
        <dsp:cNvPr id="0" name=""/>
        <dsp:cNvSpPr/>
      </dsp:nvSpPr>
      <dsp:spPr>
        <a:xfrm>
          <a:off x="7690153" y="431957"/>
          <a:ext cx="97684" cy="102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39"/>
              </a:lnTo>
              <a:lnTo>
                <a:pt x="97684" y="1027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2719-1810-2F45-9D13-773E8C38AF0D}">
      <dsp:nvSpPr>
        <dsp:cNvPr id="0" name=""/>
        <dsp:cNvSpPr/>
      </dsp:nvSpPr>
      <dsp:spPr>
        <a:xfrm>
          <a:off x="7787838" y="1351693"/>
          <a:ext cx="744613" cy="21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Advocacy </a:t>
          </a:r>
          <a:endParaRPr lang="en-US" sz="700" kern="1200" dirty="0"/>
        </a:p>
      </dsp:txBody>
      <dsp:txXfrm>
        <a:off x="7794159" y="1358014"/>
        <a:ext cx="731971" cy="203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207-05DF-724D-BABE-97D4B8412992}">
      <dsp:nvSpPr>
        <dsp:cNvPr id="0" name=""/>
        <dsp:cNvSpPr/>
      </dsp:nvSpPr>
      <dsp:spPr>
        <a:xfrm>
          <a:off x="319984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Governance</a:t>
          </a:r>
          <a:endParaRPr lang="en-US" sz="1100" b="0" kern="1200" dirty="0"/>
        </a:p>
      </dsp:txBody>
      <dsp:txXfrm>
        <a:off x="333933" y="14726"/>
        <a:ext cx="924577" cy="448339"/>
      </dsp:txXfrm>
    </dsp:sp>
    <dsp:sp modelId="{57A49D40-F242-1944-9619-991C32A5E003}">
      <dsp:nvSpPr>
        <dsp:cNvPr id="0" name=""/>
        <dsp:cNvSpPr/>
      </dsp:nvSpPr>
      <dsp:spPr>
        <a:xfrm>
          <a:off x="415231" y="477015"/>
          <a:ext cx="95247" cy="22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48"/>
              </a:lnTo>
              <a:lnTo>
                <a:pt x="95247" y="225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D0B4D-0308-4044-8A40-DDCF58043227}">
      <dsp:nvSpPr>
        <dsp:cNvPr id="0" name=""/>
        <dsp:cNvSpPr/>
      </dsp:nvSpPr>
      <dsp:spPr>
        <a:xfrm>
          <a:off x="510479" y="596074"/>
          <a:ext cx="761980" cy="21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Budget, Finances</a:t>
          </a:r>
          <a:endParaRPr lang="en-US" sz="700" kern="1200" dirty="0"/>
        </a:p>
      </dsp:txBody>
      <dsp:txXfrm>
        <a:off x="516711" y="602306"/>
        <a:ext cx="749516" cy="200314"/>
      </dsp:txXfrm>
    </dsp:sp>
    <dsp:sp modelId="{12516021-C434-BC4E-B8A5-E973229C958C}">
      <dsp:nvSpPr>
        <dsp:cNvPr id="0" name=""/>
        <dsp:cNvSpPr/>
      </dsp:nvSpPr>
      <dsp:spPr>
        <a:xfrm>
          <a:off x="415231" y="477015"/>
          <a:ext cx="95247" cy="54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648"/>
              </a:lnTo>
              <a:lnTo>
                <a:pt x="95247" y="542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191D7-9FCE-9B4C-8C02-58E4E904319B}">
      <dsp:nvSpPr>
        <dsp:cNvPr id="0" name=""/>
        <dsp:cNvSpPr/>
      </dsp:nvSpPr>
      <dsp:spPr>
        <a:xfrm>
          <a:off x="510479" y="927912"/>
          <a:ext cx="761980" cy="183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Decision-making</a:t>
          </a:r>
          <a:endParaRPr lang="en-US" sz="700" kern="1200" dirty="0"/>
        </a:p>
      </dsp:txBody>
      <dsp:txXfrm>
        <a:off x="515854" y="933287"/>
        <a:ext cx="751230" cy="172753"/>
      </dsp:txXfrm>
    </dsp:sp>
    <dsp:sp modelId="{6DE4F9D1-E5ED-FB45-BCCB-F334B5A35988}">
      <dsp:nvSpPr>
        <dsp:cNvPr id="0" name=""/>
        <dsp:cNvSpPr/>
      </dsp:nvSpPr>
      <dsp:spPr>
        <a:xfrm>
          <a:off x="415231" y="477015"/>
          <a:ext cx="95247" cy="83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92"/>
              </a:lnTo>
              <a:lnTo>
                <a:pt x="95247" y="837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B6904-8838-B74D-9E04-14A316D2E461}">
      <dsp:nvSpPr>
        <dsp:cNvPr id="0" name=""/>
        <dsp:cNvSpPr/>
      </dsp:nvSpPr>
      <dsp:spPr>
        <a:xfrm>
          <a:off x="510479" y="1230475"/>
          <a:ext cx="761980" cy="168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</a:t>
          </a:r>
          <a:endParaRPr lang="en-US" sz="700" kern="1200" dirty="0"/>
        </a:p>
      </dsp:txBody>
      <dsp:txXfrm>
        <a:off x="515407" y="1235403"/>
        <a:ext cx="752124" cy="158408"/>
      </dsp:txXfrm>
    </dsp:sp>
    <dsp:sp modelId="{A1532355-7E4D-FC4B-B01E-29B330F180A9}">
      <dsp:nvSpPr>
        <dsp:cNvPr id="0" name=""/>
        <dsp:cNvSpPr/>
      </dsp:nvSpPr>
      <dsp:spPr>
        <a:xfrm>
          <a:off x="415231" y="477015"/>
          <a:ext cx="95247" cy="115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997"/>
              </a:lnTo>
              <a:lnTo>
                <a:pt x="95247" y="1153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8935D-1641-104D-B9CB-35E2B96BB852}">
      <dsp:nvSpPr>
        <dsp:cNvPr id="0" name=""/>
        <dsp:cNvSpPr/>
      </dsp:nvSpPr>
      <dsp:spPr>
        <a:xfrm>
          <a:off x="510479" y="1517799"/>
          <a:ext cx="761980" cy="22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Planning</a:t>
          </a:r>
          <a:endParaRPr lang="en-US" sz="700" kern="1200" dirty="0"/>
        </a:p>
      </dsp:txBody>
      <dsp:txXfrm>
        <a:off x="517111" y="1524431"/>
        <a:ext cx="748716" cy="213163"/>
      </dsp:txXfrm>
    </dsp:sp>
    <dsp:sp modelId="{464B975A-B1F4-A447-87F9-67107A5976FA}">
      <dsp:nvSpPr>
        <dsp:cNvPr id="0" name=""/>
        <dsp:cNvSpPr/>
      </dsp:nvSpPr>
      <dsp:spPr>
        <a:xfrm>
          <a:off x="1510578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Enterprise Management</a:t>
          </a:r>
          <a:endParaRPr lang="en-US" sz="1100" b="0" kern="1200" dirty="0"/>
        </a:p>
      </dsp:txBody>
      <dsp:txXfrm>
        <a:off x="1524527" y="14726"/>
        <a:ext cx="924577" cy="448339"/>
      </dsp:txXfrm>
    </dsp:sp>
    <dsp:sp modelId="{90B604BF-3883-EA4F-BD84-A1548FEE6AC9}">
      <dsp:nvSpPr>
        <dsp:cNvPr id="0" name=""/>
        <dsp:cNvSpPr/>
      </dsp:nvSpPr>
      <dsp:spPr>
        <a:xfrm>
          <a:off x="1605825" y="477015"/>
          <a:ext cx="95247" cy="32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27"/>
              </a:lnTo>
              <a:lnTo>
                <a:pt x="95247" y="32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254B-3745-634F-8505-267B830E279D}">
      <dsp:nvSpPr>
        <dsp:cNvPr id="0" name=""/>
        <dsp:cNvSpPr/>
      </dsp:nvSpPr>
      <dsp:spPr>
        <a:xfrm>
          <a:off x="1701073" y="596074"/>
          <a:ext cx="761980" cy="412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and Coordination with partner institutions</a:t>
          </a:r>
          <a:endParaRPr lang="en-US" sz="700" kern="1200" dirty="0"/>
        </a:p>
      </dsp:txBody>
      <dsp:txXfrm>
        <a:off x="1713162" y="608163"/>
        <a:ext cx="737802" cy="388558"/>
      </dsp:txXfrm>
    </dsp:sp>
    <dsp:sp modelId="{9CC332B9-CDC8-DC46-BB5A-CC1757D60BAF}">
      <dsp:nvSpPr>
        <dsp:cNvPr id="0" name=""/>
        <dsp:cNvSpPr/>
      </dsp:nvSpPr>
      <dsp:spPr>
        <a:xfrm>
          <a:off x="1605825" y="477015"/>
          <a:ext cx="95247" cy="77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74"/>
              </a:lnTo>
              <a:lnTo>
                <a:pt x="95247" y="774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31102-941B-F748-B7A2-19899F2B213C}">
      <dsp:nvSpPr>
        <dsp:cNvPr id="0" name=""/>
        <dsp:cNvSpPr/>
      </dsp:nvSpPr>
      <dsp:spPr>
        <a:xfrm>
          <a:off x="1701073" y="1127870"/>
          <a:ext cx="761980" cy="247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1708326" y="1135123"/>
        <a:ext cx="747474" cy="233132"/>
      </dsp:txXfrm>
    </dsp:sp>
    <dsp:sp modelId="{6A92457D-5E1F-154F-B2BB-A95748F3C49D}">
      <dsp:nvSpPr>
        <dsp:cNvPr id="0" name=""/>
        <dsp:cNvSpPr/>
      </dsp:nvSpPr>
      <dsp:spPr>
        <a:xfrm>
          <a:off x="2701172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2715121" y="14726"/>
        <a:ext cx="924577" cy="448339"/>
      </dsp:txXfrm>
    </dsp:sp>
    <dsp:sp modelId="{F0E0F8CE-E480-7D45-9E29-77296974CE5F}">
      <dsp:nvSpPr>
        <dsp:cNvPr id="0" name=""/>
        <dsp:cNvSpPr/>
      </dsp:nvSpPr>
      <dsp:spPr>
        <a:xfrm>
          <a:off x="2796419" y="477015"/>
          <a:ext cx="95247" cy="35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78"/>
              </a:lnTo>
              <a:lnTo>
                <a:pt x="95247" y="357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6FA10-C492-A142-9A56-E8E9CD2AFE81}">
      <dsp:nvSpPr>
        <dsp:cNvPr id="0" name=""/>
        <dsp:cNvSpPr/>
      </dsp:nvSpPr>
      <dsp:spPr>
        <a:xfrm>
          <a:off x="2891667" y="596074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configuration and maintenance</a:t>
          </a:r>
          <a:endParaRPr lang="en-US" sz="700" kern="1200" dirty="0"/>
        </a:p>
      </dsp:txBody>
      <dsp:txXfrm>
        <a:off x="2905616" y="610023"/>
        <a:ext cx="734082" cy="448339"/>
      </dsp:txXfrm>
    </dsp:sp>
    <dsp:sp modelId="{E9C3FE51-6F8D-3542-B094-8BF0F4AE9FAF}">
      <dsp:nvSpPr>
        <dsp:cNvPr id="0" name=""/>
        <dsp:cNvSpPr/>
      </dsp:nvSpPr>
      <dsp:spPr>
        <a:xfrm>
          <a:off x="2796419" y="477015"/>
          <a:ext cx="95247" cy="96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47"/>
              </a:lnTo>
              <a:lnTo>
                <a:pt x="95247" y="961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B19B-7D0B-7C47-9787-8E2B778B0D14}">
      <dsp:nvSpPr>
        <dsp:cNvPr id="0" name=""/>
        <dsp:cNvSpPr/>
      </dsp:nvSpPr>
      <dsp:spPr>
        <a:xfrm>
          <a:off x="2891667" y="1191371"/>
          <a:ext cx="761980" cy="495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Web and application server configuration and maintenance</a:t>
          </a:r>
          <a:endParaRPr lang="en-US" sz="700" kern="1200" dirty="0"/>
        </a:p>
      </dsp:txBody>
      <dsp:txXfrm>
        <a:off x="2906170" y="1205874"/>
        <a:ext cx="732974" cy="466176"/>
      </dsp:txXfrm>
    </dsp:sp>
    <dsp:sp modelId="{7578690C-E784-EC4D-A98C-FA262BEB8678}">
      <dsp:nvSpPr>
        <dsp:cNvPr id="0" name=""/>
        <dsp:cNvSpPr/>
      </dsp:nvSpPr>
      <dsp:spPr>
        <a:xfrm>
          <a:off x="2796419" y="477015"/>
          <a:ext cx="95247" cy="146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382"/>
              </a:lnTo>
              <a:lnTo>
                <a:pt x="95247" y="1460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FC04B-01C0-FC4D-95C1-15485DE482D9}">
      <dsp:nvSpPr>
        <dsp:cNvPr id="0" name=""/>
        <dsp:cNvSpPr/>
      </dsp:nvSpPr>
      <dsp:spPr>
        <a:xfrm>
          <a:off x="2891667" y="1805613"/>
          <a:ext cx="761980" cy="263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Security</a:t>
          </a:r>
          <a:endParaRPr lang="en-US" sz="700" kern="1200" dirty="0"/>
        </a:p>
      </dsp:txBody>
      <dsp:txXfrm>
        <a:off x="2899387" y="1813333"/>
        <a:ext cx="746540" cy="248128"/>
      </dsp:txXfrm>
    </dsp:sp>
    <dsp:sp modelId="{9021A06F-D14B-E741-9B97-62EEDC28A089}">
      <dsp:nvSpPr>
        <dsp:cNvPr id="0" name=""/>
        <dsp:cNvSpPr/>
      </dsp:nvSpPr>
      <dsp:spPr>
        <a:xfrm>
          <a:off x="2796419" y="477015"/>
          <a:ext cx="95247" cy="183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293"/>
              </a:lnTo>
              <a:lnTo>
                <a:pt x="95247" y="1835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F9E1-4E99-124A-922F-7AB634714F4D}">
      <dsp:nvSpPr>
        <dsp:cNvPr id="0" name=""/>
        <dsp:cNvSpPr/>
      </dsp:nvSpPr>
      <dsp:spPr>
        <a:xfrm>
          <a:off x="2891667" y="2188241"/>
          <a:ext cx="761980" cy="248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Permissions</a:t>
          </a:r>
          <a:endParaRPr lang="en-US" sz="700" kern="1200" dirty="0"/>
        </a:p>
      </dsp:txBody>
      <dsp:txXfrm>
        <a:off x="2898935" y="2195509"/>
        <a:ext cx="747444" cy="233598"/>
      </dsp:txXfrm>
    </dsp:sp>
    <dsp:sp modelId="{2DC557C0-6816-9546-96D7-9FFFA65E4858}">
      <dsp:nvSpPr>
        <dsp:cNvPr id="0" name=""/>
        <dsp:cNvSpPr/>
      </dsp:nvSpPr>
      <dsp:spPr>
        <a:xfrm>
          <a:off x="2796419" y="477015"/>
          <a:ext cx="95247" cy="219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817"/>
              </a:lnTo>
              <a:lnTo>
                <a:pt x="95247" y="219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169A-F2D6-EA40-B725-FD3B1B30C5E2}">
      <dsp:nvSpPr>
        <dsp:cNvPr id="0" name=""/>
        <dsp:cNvSpPr/>
      </dsp:nvSpPr>
      <dsp:spPr>
        <a:xfrm>
          <a:off x="2891667" y="2555435"/>
          <a:ext cx="761980" cy="236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Logging</a:t>
          </a:r>
          <a:endParaRPr lang="en-US" sz="700" kern="1200" dirty="0"/>
        </a:p>
      </dsp:txBody>
      <dsp:txXfrm>
        <a:off x="2898602" y="2562370"/>
        <a:ext cx="748110" cy="222924"/>
      </dsp:txXfrm>
    </dsp:sp>
    <dsp:sp modelId="{A5EBEEAB-75CC-1F45-AF28-967430064879}">
      <dsp:nvSpPr>
        <dsp:cNvPr id="0" name=""/>
        <dsp:cNvSpPr/>
      </dsp:nvSpPr>
      <dsp:spPr>
        <a:xfrm>
          <a:off x="3891766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3905715" y="14726"/>
        <a:ext cx="924577" cy="448339"/>
      </dsp:txXfrm>
    </dsp:sp>
    <dsp:sp modelId="{A86E1EC0-7A88-4E4D-9ECF-0C459233947D}">
      <dsp:nvSpPr>
        <dsp:cNvPr id="0" name=""/>
        <dsp:cNvSpPr/>
      </dsp:nvSpPr>
      <dsp:spPr>
        <a:xfrm>
          <a:off x="3987013" y="477015"/>
          <a:ext cx="95247" cy="41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48"/>
              </a:lnTo>
              <a:lnTo>
                <a:pt x="95247" y="416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75A64-7673-0E46-BC28-106D06CBE26B}">
      <dsp:nvSpPr>
        <dsp:cNvPr id="0" name=""/>
        <dsp:cNvSpPr/>
      </dsp:nvSpPr>
      <dsp:spPr>
        <a:xfrm>
          <a:off x="4082261" y="596074"/>
          <a:ext cx="761980" cy="59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management (content storage, backup, integrity checks, deletion)</a:t>
          </a:r>
          <a:endParaRPr lang="en-US" sz="700" kern="1200" dirty="0"/>
        </a:p>
      </dsp:txBody>
      <dsp:txXfrm>
        <a:off x="4099711" y="613524"/>
        <a:ext cx="727080" cy="560877"/>
      </dsp:txXfrm>
    </dsp:sp>
    <dsp:sp modelId="{1F44A6B1-4B83-3C4D-A862-B39535DE0B19}">
      <dsp:nvSpPr>
        <dsp:cNvPr id="0" name=""/>
        <dsp:cNvSpPr/>
      </dsp:nvSpPr>
      <dsp:spPr>
        <a:xfrm>
          <a:off x="3987013" y="477015"/>
          <a:ext cx="95247" cy="107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15"/>
              </a:lnTo>
              <a:lnTo>
                <a:pt x="95247" y="1072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3718F-649D-7B4A-A8DB-416C3450D653}">
      <dsp:nvSpPr>
        <dsp:cNvPr id="0" name=""/>
        <dsp:cNvSpPr/>
      </dsp:nvSpPr>
      <dsp:spPr>
        <a:xfrm>
          <a:off x="4082261" y="1310912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selection and replacement</a:t>
          </a:r>
          <a:endParaRPr lang="en-US" sz="700" kern="1200" dirty="0"/>
        </a:p>
      </dsp:txBody>
      <dsp:txXfrm>
        <a:off x="4096210" y="1324861"/>
        <a:ext cx="734082" cy="448339"/>
      </dsp:txXfrm>
    </dsp:sp>
    <dsp:sp modelId="{8EA6674C-4631-2C4C-9C32-EC30E1D668AD}">
      <dsp:nvSpPr>
        <dsp:cNvPr id="0" name=""/>
        <dsp:cNvSpPr/>
      </dsp:nvSpPr>
      <dsp:spPr>
        <a:xfrm>
          <a:off x="3987013" y="477015"/>
          <a:ext cx="95247" cy="160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39"/>
              </a:lnTo>
              <a:lnTo>
                <a:pt x="95247" y="1605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B6C7B-78F8-6C46-B79E-0A9DEECC37DB}">
      <dsp:nvSpPr>
        <dsp:cNvPr id="0" name=""/>
        <dsp:cNvSpPr/>
      </dsp:nvSpPr>
      <dsp:spPr>
        <a:xfrm>
          <a:off x="4082261" y="1906209"/>
          <a:ext cx="761980" cy="35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and Metadata specifications</a:t>
          </a:r>
          <a:endParaRPr lang="en-US" sz="700" kern="1200" dirty="0"/>
        </a:p>
      </dsp:txBody>
      <dsp:txXfrm>
        <a:off x="4092579" y="1916527"/>
        <a:ext cx="741344" cy="331656"/>
      </dsp:txXfrm>
    </dsp:sp>
    <dsp:sp modelId="{96C9631B-05FB-964E-9FE5-6F05CBFDFDFC}">
      <dsp:nvSpPr>
        <dsp:cNvPr id="0" name=""/>
        <dsp:cNvSpPr/>
      </dsp:nvSpPr>
      <dsp:spPr>
        <a:xfrm>
          <a:off x="3987013" y="477015"/>
          <a:ext cx="95247" cy="19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607"/>
              </a:lnTo>
              <a:lnTo>
                <a:pt x="95247" y="199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BF361-8A9F-4E44-872F-B06E2ABAE468}">
      <dsp:nvSpPr>
        <dsp:cNvPr id="0" name=""/>
        <dsp:cNvSpPr/>
      </dsp:nvSpPr>
      <dsp:spPr>
        <a:xfrm>
          <a:off x="4082261" y="2377560"/>
          <a:ext cx="761980" cy="196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Disaster Recovery</a:t>
          </a:r>
          <a:endParaRPr lang="en-US" sz="700" kern="1200" dirty="0"/>
        </a:p>
      </dsp:txBody>
      <dsp:txXfrm>
        <a:off x="4088005" y="2383304"/>
        <a:ext cx="750492" cy="184636"/>
      </dsp:txXfrm>
    </dsp:sp>
    <dsp:sp modelId="{8CFD54FA-994B-C54D-AA21-0F429CE7AD2D}">
      <dsp:nvSpPr>
        <dsp:cNvPr id="0" name=""/>
        <dsp:cNvSpPr/>
      </dsp:nvSpPr>
      <dsp:spPr>
        <a:xfrm>
          <a:off x="3987013" y="477015"/>
          <a:ext cx="95247" cy="239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967"/>
              </a:lnTo>
              <a:lnTo>
                <a:pt x="95247" y="2392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C0068-89BE-894E-99A8-486B4E221FB7}">
      <dsp:nvSpPr>
        <dsp:cNvPr id="0" name=""/>
        <dsp:cNvSpPr/>
      </dsp:nvSpPr>
      <dsp:spPr>
        <a:xfrm>
          <a:off x="4082261" y="2692744"/>
          <a:ext cx="761980" cy="354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Processes for ensuring content integrity</a:t>
          </a:r>
          <a:endParaRPr lang="en-US" sz="700" kern="1200" dirty="0"/>
        </a:p>
      </dsp:txBody>
      <dsp:txXfrm>
        <a:off x="4092643" y="2703126"/>
        <a:ext cx="741216" cy="333713"/>
      </dsp:txXfrm>
    </dsp:sp>
    <dsp:sp modelId="{B2EF33BB-8A92-E847-ADF9-06B9A606F55E}">
      <dsp:nvSpPr>
        <dsp:cNvPr id="0" name=""/>
        <dsp:cNvSpPr/>
      </dsp:nvSpPr>
      <dsp:spPr>
        <a:xfrm>
          <a:off x="5082360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Rights Management</a:t>
          </a:r>
          <a:endParaRPr lang="en-US" sz="1100" b="0" kern="1200" dirty="0"/>
        </a:p>
      </dsp:txBody>
      <dsp:txXfrm>
        <a:off x="5096309" y="14726"/>
        <a:ext cx="924577" cy="448339"/>
      </dsp:txXfrm>
    </dsp:sp>
    <dsp:sp modelId="{18ED3F83-01EA-534D-BBB4-7C04F17E1A6B}">
      <dsp:nvSpPr>
        <dsp:cNvPr id="0" name=""/>
        <dsp:cNvSpPr/>
      </dsp:nvSpPr>
      <dsp:spPr>
        <a:xfrm>
          <a:off x="5177607" y="477015"/>
          <a:ext cx="95247" cy="2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56"/>
              </a:lnTo>
              <a:lnTo>
                <a:pt x="95247" y="28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90DE2-E704-4C47-A325-F50F8AB6AFFE}">
      <dsp:nvSpPr>
        <dsp:cNvPr id="0" name=""/>
        <dsp:cNvSpPr/>
      </dsp:nvSpPr>
      <dsp:spPr>
        <a:xfrm>
          <a:off x="5272855" y="596074"/>
          <a:ext cx="761980" cy="334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determination</a:t>
          </a:r>
          <a:endParaRPr lang="en-US" sz="700" kern="1200" dirty="0"/>
        </a:p>
      </dsp:txBody>
      <dsp:txXfrm>
        <a:off x="5282661" y="605880"/>
        <a:ext cx="742368" cy="315183"/>
      </dsp:txXfrm>
    </dsp:sp>
    <dsp:sp modelId="{CEF72CAA-D8D3-9B47-B2EB-FCF3000F8CAA}">
      <dsp:nvSpPr>
        <dsp:cNvPr id="0" name=""/>
        <dsp:cNvSpPr/>
      </dsp:nvSpPr>
      <dsp:spPr>
        <a:xfrm>
          <a:off x="5177607" y="477015"/>
          <a:ext cx="95247" cy="69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645"/>
              </a:lnTo>
              <a:lnTo>
                <a:pt x="95247" y="698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9945-A8E2-004B-A30B-AFEDA8B8B01B}">
      <dsp:nvSpPr>
        <dsp:cNvPr id="0" name=""/>
        <dsp:cNvSpPr/>
      </dsp:nvSpPr>
      <dsp:spPr>
        <a:xfrm>
          <a:off x="5272855" y="1049929"/>
          <a:ext cx="761980" cy="251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review</a:t>
          </a:r>
          <a:endParaRPr lang="en-US" sz="700" kern="1200" dirty="0"/>
        </a:p>
      </dsp:txBody>
      <dsp:txXfrm>
        <a:off x="5280220" y="1057294"/>
        <a:ext cx="747250" cy="236732"/>
      </dsp:txXfrm>
    </dsp:sp>
    <dsp:sp modelId="{DE285464-DAD0-DD44-95D9-00A740033B3B}">
      <dsp:nvSpPr>
        <dsp:cNvPr id="0" name=""/>
        <dsp:cNvSpPr/>
      </dsp:nvSpPr>
      <dsp:spPr>
        <a:xfrm>
          <a:off x="5177607" y="477015"/>
          <a:ext cx="95247" cy="118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555"/>
              </a:lnTo>
              <a:lnTo>
                <a:pt x="95247" y="1181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FFB20-12A0-2E40-B482-1630ECFD99E0}">
      <dsp:nvSpPr>
        <dsp:cNvPr id="0" name=""/>
        <dsp:cNvSpPr/>
      </dsp:nvSpPr>
      <dsp:spPr>
        <a:xfrm>
          <a:off x="5272855" y="1420451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information management (database)</a:t>
          </a:r>
          <a:endParaRPr lang="en-US" sz="700" kern="1200" dirty="0"/>
        </a:p>
      </dsp:txBody>
      <dsp:txXfrm>
        <a:off x="5286804" y="1434400"/>
        <a:ext cx="734082" cy="448339"/>
      </dsp:txXfrm>
    </dsp:sp>
    <dsp:sp modelId="{89A96C46-6B5F-DB42-9772-EAAEE282EDAE}">
      <dsp:nvSpPr>
        <dsp:cNvPr id="0" name=""/>
        <dsp:cNvSpPr/>
      </dsp:nvSpPr>
      <dsp:spPr>
        <a:xfrm>
          <a:off x="5177607" y="477015"/>
          <a:ext cx="95247" cy="171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5"/>
              </a:lnTo>
              <a:lnTo>
                <a:pt x="95247" y="1711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E451C-0DD7-844F-A8C5-212BC144E82A}">
      <dsp:nvSpPr>
        <dsp:cNvPr id="0" name=""/>
        <dsp:cNvSpPr/>
      </dsp:nvSpPr>
      <dsp:spPr>
        <a:xfrm>
          <a:off x="5272855" y="2015748"/>
          <a:ext cx="761980" cy="345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Rightsholder permissions</a:t>
          </a:r>
          <a:endParaRPr lang="en-US" sz="700" kern="1200" dirty="0"/>
        </a:p>
      </dsp:txBody>
      <dsp:txXfrm>
        <a:off x="5282973" y="2025866"/>
        <a:ext cx="741744" cy="325207"/>
      </dsp:txXfrm>
    </dsp:sp>
    <dsp:sp modelId="{7B7CB193-A965-8647-847E-E0457BF05ADD}">
      <dsp:nvSpPr>
        <dsp:cNvPr id="0" name=""/>
        <dsp:cNvSpPr/>
      </dsp:nvSpPr>
      <dsp:spPr>
        <a:xfrm>
          <a:off x="6272954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Bibliographic Data Management</a:t>
          </a:r>
          <a:endParaRPr lang="en-US" sz="1100" b="0" kern="1200" dirty="0"/>
        </a:p>
      </dsp:txBody>
      <dsp:txXfrm>
        <a:off x="6286903" y="14726"/>
        <a:ext cx="924577" cy="448339"/>
      </dsp:txXfrm>
    </dsp:sp>
    <dsp:sp modelId="{E034B8F0-AA26-754B-80FA-AAE542306F85}">
      <dsp:nvSpPr>
        <dsp:cNvPr id="0" name=""/>
        <dsp:cNvSpPr/>
      </dsp:nvSpPr>
      <dsp:spPr>
        <a:xfrm>
          <a:off x="6368201" y="477015"/>
          <a:ext cx="95247" cy="2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79"/>
              </a:lnTo>
              <a:lnTo>
                <a:pt x="95247" y="2746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08FE-1288-DD4D-8869-4F87BBA4BF18}">
      <dsp:nvSpPr>
        <dsp:cNvPr id="0" name=""/>
        <dsp:cNvSpPr/>
      </dsp:nvSpPr>
      <dsp:spPr>
        <a:xfrm>
          <a:off x="6463449" y="596074"/>
          <a:ext cx="761980" cy="311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Entity description (record-level)</a:t>
          </a:r>
          <a:endParaRPr lang="en-US" sz="700" kern="1200" dirty="0"/>
        </a:p>
      </dsp:txBody>
      <dsp:txXfrm>
        <a:off x="6472565" y="605190"/>
        <a:ext cx="743748" cy="293008"/>
      </dsp:txXfrm>
    </dsp:sp>
    <dsp:sp modelId="{BE288EAE-FE47-E443-9800-EEC44772B30A}">
      <dsp:nvSpPr>
        <dsp:cNvPr id="0" name=""/>
        <dsp:cNvSpPr/>
      </dsp:nvSpPr>
      <dsp:spPr>
        <a:xfrm>
          <a:off x="6368201" y="477015"/>
          <a:ext cx="95247" cy="71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18"/>
              </a:lnTo>
              <a:lnTo>
                <a:pt x="95247" y="71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2EEC-DD12-C94E-AE6B-3A4E211268BD}">
      <dsp:nvSpPr>
        <dsp:cNvPr id="0" name=""/>
        <dsp:cNvSpPr/>
      </dsp:nvSpPr>
      <dsp:spPr>
        <a:xfrm>
          <a:off x="6463449" y="1026374"/>
          <a:ext cx="761980" cy="32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Object identification (item-level)</a:t>
          </a:r>
          <a:endParaRPr lang="en-US" sz="700" kern="1200" dirty="0"/>
        </a:p>
      </dsp:txBody>
      <dsp:txXfrm>
        <a:off x="6473071" y="1035996"/>
        <a:ext cx="742736" cy="309274"/>
      </dsp:txXfrm>
    </dsp:sp>
    <dsp:sp modelId="{0B55A1DD-AF49-9A42-81FD-63609E0FD8EC}">
      <dsp:nvSpPr>
        <dsp:cNvPr id="0" name=""/>
        <dsp:cNvSpPr/>
      </dsp:nvSpPr>
      <dsp:spPr>
        <a:xfrm>
          <a:off x="6368201" y="477015"/>
          <a:ext cx="95247" cy="1139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67"/>
              </a:lnTo>
              <a:lnTo>
                <a:pt x="95247" y="1139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DF5E5-4667-6D49-8B0E-0D543F35AAF6}">
      <dsp:nvSpPr>
        <dsp:cNvPr id="0" name=""/>
        <dsp:cNvSpPr/>
      </dsp:nvSpPr>
      <dsp:spPr>
        <a:xfrm>
          <a:off x="6463449" y="1473952"/>
          <a:ext cx="761980" cy="28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availability</a:t>
          </a:r>
          <a:endParaRPr lang="en-US" sz="700" kern="1200" dirty="0"/>
        </a:p>
      </dsp:txBody>
      <dsp:txXfrm>
        <a:off x="6471775" y="1482278"/>
        <a:ext cx="745328" cy="267609"/>
      </dsp:txXfrm>
    </dsp:sp>
    <dsp:sp modelId="{4CCEE535-8FA8-9045-8F45-432FDBB7A18F}">
      <dsp:nvSpPr>
        <dsp:cNvPr id="0" name=""/>
        <dsp:cNvSpPr/>
      </dsp:nvSpPr>
      <dsp:spPr>
        <a:xfrm>
          <a:off x="7463548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Collection Development</a:t>
          </a:r>
          <a:endParaRPr lang="en-US" sz="1100" b="0" kern="1200" dirty="0"/>
        </a:p>
      </dsp:txBody>
      <dsp:txXfrm>
        <a:off x="7477497" y="14726"/>
        <a:ext cx="924577" cy="448339"/>
      </dsp:txXfrm>
    </dsp:sp>
    <dsp:sp modelId="{A87A083A-099A-C045-A24B-82452CFDC930}">
      <dsp:nvSpPr>
        <dsp:cNvPr id="0" name=""/>
        <dsp:cNvSpPr/>
      </dsp:nvSpPr>
      <dsp:spPr>
        <a:xfrm>
          <a:off x="7558795" y="477015"/>
          <a:ext cx="95247" cy="58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4"/>
              </a:lnTo>
              <a:lnTo>
                <a:pt x="95247" y="589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0E919-5FE3-E845-A105-33ACAF1EDD67}">
      <dsp:nvSpPr>
        <dsp:cNvPr id="0" name=""/>
        <dsp:cNvSpPr/>
      </dsp:nvSpPr>
      <dsp:spPr>
        <a:xfrm>
          <a:off x="7654043" y="596074"/>
          <a:ext cx="737345" cy="94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Digital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Expansion beyond books and journals (born-digital, images and maps, audio)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Selection of content (for non-Google volume ingest and pilots projects) </a:t>
          </a:r>
          <a:endParaRPr lang="en-US" sz="600" kern="1200" dirty="0"/>
        </a:p>
      </dsp:txBody>
      <dsp:txXfrm>
        <a:off x="7675639" y="617670"/>
        <a:ext cx="694153" cy="897477"/>
      </dsp:txXfrm>
    </dsp:sp>
    <dsp:sp modelId="{05706CD7-C796-1F4D-A6B1-1EE63B434392}">
      <dsp:nvSpPr>
        <dsp:cNvPr id="0" name=""/>
        <dsp:cNvSpPr/>
      </dsp:nvSpPr>
      <dsp:spPr>
        <a:xfrm>
          <a:off x="7558795" y="477015"/>
          <a:ext cx="95247" cy="1373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538"/>
              </a:lnTo>
              <a:lnTo>
                <a:pt x="95247" y="1373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9100-197B-8847-97E7-42838E8B294C}">
      <dsp:nvSpPr>
        <dsp:cNvPr id="0" name=""/>
        <dsp:cNvSpPr/>
      </dsp:nvSpPr>
      <dsp:spPr>
        <a:xfrm>
          <a:off x="7654043" y="1655803"/>
          <a:ext cx="763572" cy="389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Print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Cloud Library (effect of digital on print)</a:t>
          </a:r>
          <a:endParaRPr lang="en-US" sz="600" kern="1200" dirty="0"/>
        </a:p>
      </dsp:txBody>
      <dsp:txXfrm>
        <a:off x="7665451" y="1667211"/>
        <a:ext cx="740756" cy="36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62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3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2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3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74BA-CFA2-F648-BAC0-8360AB4FD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7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F9D03-2E4D-D34E-B5EE-E79C2F35546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3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BC5A4-A405-DF4E-8224-930EFAA0CE1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92DF7C6-B14A-0145-A320-3D940D2B8FFA}" type="slidenum">
              <a:rPr lang="en-US" sz="1200">
                <a:latin typeface="Calibri" charset="0"/>
              </a:rPr>
              <a:pPr algn="r" eaLnBrk="1" hangingPunct="1"/>
              <a:t>40</a:t>
            </a:fld>
            <a:endParaRPr lang="en-US" sz="1200">
              <a:latin typeface="Calibri" charset="0"/>
            </a:endParaRPr>
          </a:p>
        </p:txBody>
      </p:sp>
      <p:sp>
        <p:nvSpPr>
          <p:cNvPr id="1003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487142-A3B2-3042-8AF1-A1884CA598F3}" type="slidenum">
              <a:rPr lang="en-US" sz="1200">
                <a:latin typeface="Calibri" charset="0"/>
              </a:rPr>
              <a:pPr algn="r" eaLnBrk="1" hangingPunct="1"/>
              <a:t>41</a:t>
            </a:fld>
            <a:endParaRPr lang="en-US" sz="1200">
              <a:latin typeface="Calibri" charset="0"/>
            </a:endParaRPr>
          </a:p>
        </p:txBody>
      </p:sp>
      <p:sp>
        <p:nvSpPr>
          <p:cNvPr id="10342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32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3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48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50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1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11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53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62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09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4D8F649-6FE5-214A-B7AE-83A52F853A3C}" type="slidenum">
              <a:rPr lang="en-US"/>
              <a:pPr/>
              <a:t>58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4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17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602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797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42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48823" y="1466501"/>
            <a:ext cx="7366335" cy="3876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40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oclc.org/globallibrarystats/default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facebook.com/hathitrust" TargetMode="External"/><Relationship Id="rId6" Type="http://schemas.openxmlformats.org/officeDocument/2006/relationships/hyperlink" Target="http: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HathiTrust: Strategies and Challenges in Consolidating the Published Record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Diet Library</a:t>
            </a:r>
          </a:p>
          <a:p>
            <a:pPr algn="ctr"/>
            <a:r>
              <a:rPr lang="en-US" dirty="0" smtClean="0"/>
              <a:t>August 2, 2012</a:t>
            </a:r>
          </a:p>
          <a:p>
            <a:pPr algn="ctr"/>
            <a:r>
              <a:rPr lang="en-US" dirty="0" smtClean="0"/>
              <a:t>John Wilkin, Executive Director, HathiTrust</a:t>
            </a:r>
          </a:p>
        </p:txBody>
      </p:sp>
      <p:pic>
        <p:nvPicPr>
          <p:cNvPr id="5" name="Picture 4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" y="6207204"/>
            <a:ext cx="1016000" cy="19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846" y="6058984"/>
            <a:ext cx="728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Unless otherwise noted, these slides and their contents are licensed under a </a:t>
            </a:r>
            <a:r>
              <a:rPr lang="en-US" sz="1400" dirty="0" smtClean="0">
                <a:hlinkClick r:id="rId4"/>
              </a:rPr>
              <a:t>Creative Commons Attribution Unported License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3291" y="2227935"/>
            <a:ext cx="7366335" cy="38762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the published record?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06" y="262692"/>
            <a:ext cx="2413000" cy="336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327" y="252796"/>
            <a:ext cx="4195976" cy="3913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738" y="315585"/>
            <a:ext cx="2540000" cy="471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06" y="2898101"/>
            <a:ext cx="25400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406" y="3063201"/>
            <a:ext cx="2540000" cy="356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6406" y="2911583"/>
            <a:ext cx="5981405" cy="3720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4096" y="1300741"/>
            <a:ext cx="5362439" cy="3762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5456" y="2445393"/>
            <a:ext cx="2647899" cy="4026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8664" y="2305693"/>
            <a:ext cx="3165277" cy="41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Record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published literature</a:t>
            </a:r>
          </a:p>
          <a:p>
            <a:pPr lvl="1"/>
            <a:r>
              <a:rPr lang="en-US" dirty="0" smtClean="0"/>
              <a:t>print and digital</a:t>
            </a:r>
          </a:p>
          <a:p>
            <a:r>
              <a:rPr lang="en-US" dirty="0" smtClean="0"/>
              <a:t>Published literature </a:t>
            </a:r>
            <a:r>
              <a:rPr lang="en-US" dirty="0"/>
              <a:t>a</a:t>
            </a:r>
            <a:r>
              <a:rPr lang="en-US" dirty="0" smtClean="0"/>
              <a:t>lready owned by libraries</a:t>
            </a:r>
          </a:p>
          <a:p>
            <a:pPr lvl="1"/>
            <a:r>
              <a:rPr lang="en-US" dirty="0" smtClean="0"/>
              <a:t>print</a:t>
            </a:r>
          </a:p>
          <a:p>
            <a:r>
              <a:rPr lang="en-US" dirty="0" smtClean="0"/>
              <a:t>Special Collections</a:t>
            </a:r>
          </a:p>
          <a:p>
            <a:pPr lvl="1"/>
            <a:r>
              <a:rPr lang="en-US" dirty="0" smtClean="0"/>
              <a:t>rare, unique, often unpublished, various types</a:t>
            </a:r>
          </a:p>
          <a:p>
            <a:r>
              <a:rPr lang="en-US" dirty="0" smtClean="0"/>
              <a:t>New genres of scholarly communication</a:t>
            </a:r>
          </a:p>
          <a:p>
            <a:pPr lvl="1"/>
            <a:r>
              <a:rPr lang="en-US" dirty="0" smtClean="0"/>
              <a:t>databases, data, collaborative authorship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292" y="6256598"/>
            <a:ext cx="21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As of December 2012</a:t>
            </a:r>
            <a:endParaRPr lang="en-US" sz="1600" dirty="0"/>
          </a:p>
        </p:txBody>
      </p:sp>
      <p:pic>
        <p:nvPicPr>
          <p:cNvPr id="3" name="Picture 2" descr="WorldCatStatist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0" y="212178"/>
            <a:ext cx="7208252" cy="6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55910"/>
              </p:ext>
            </p:extLst>
          </p:nvPr>
        </p:nvGraphicFramePr>
        <p:xfrm>
          <a:off x="622131" y="1394540"/>
          <a:ext cx="3680929" cy="3942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33876"/>
                <a:gridCol w="991730"/>
                <a:gridCol w="155532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Libraries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307,267,000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9,698,593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372,862,000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40,639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400,973,468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</a:t>
                      </a:r>
                      <a:r>
                        <a:rPr lang="en-US" baseline="0" dirty="0" smtClean="0"/>
                        <a:t>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33,007,593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45,707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1,123,808,654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19513"/>
              </p:ext>
            </p:extLst>
          </p:nvPr>
        </p:nvGraphicFramePr>
        <p:xfrm>
          <a:off x="4870213" y="1394540"/>
          <a:ext cx="3680929" cy="3942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33876"/>
                <a:gridCol w="991730"/>
                <a:gridCol w="155532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Libraries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1,076,027,407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75,150,000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815,909,000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81,920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399,918,034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</a:t>
                      </a:r>
                      <a:r>
                        <a:rPr lang="en-US" baseline="0" dirty="0" smtClean="0"/>
                        <a:t>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8,819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229,161,950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103,657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2,596,166,391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3515" y="577313"/>
            <a:ext cx="232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United States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63533" y="577313"/>
            <a:ext cx="129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Japan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35684" y="5865650"/>
            <a:ext cx="607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http://www.oclc.org/globallibrarystats/</a:t>
            </a:r>
            <a:r>
              <a:rPr lang="en-US" dirty="0" smtClean="0">
                <a:hlinkClick r:id="rId3"/>
              </a:rPr>
              <a:t>default.htm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73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mean by </a:t>
            </a:r>
            <a:r>
              <a:rPr lang="en-US" dirty="0" smtClean="0"/>
              <a:t>consolidation?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infrastructure</a:t>
            </a:r>
          </a:p>
          <a:p>
            <a:pPr lvl="1"/>
            <a:r>
              <a:rPr lang="en-US" dirty="0" smtClean="0"/>
              <a:t>Centralized</a:t>
            </a:r>
          </a:p>
          <a:p>
            <a:pPr lvl="2"/>
            <a:r>
              <a:rPr lang="en-US" dirty="0" smtClean="0"/>
              <a:t>Administration: Ingest, validation, content integrity</a:t>
            </a:r>
          </a:p>
          <a:p>
            <a:pPr lvl="2"/>
            <a:r>
              <a:rPr lang="en-US" dirty="0" smtClean="0"/>
              <a:t>Functionality: full-text search, viewing print on demand</a:t>
            </a:r>
          </a:p>
          <a:p>
            <a:pPr lvl="1"/>
            <a:r>
              <a:rPr lang="en-US" dirty="0" smtClean="0"/>
              <a:t>Geographically distributed</a:t>
            </a:r>
          </a:p>
          <a:p>
            <a:pPr lvl="2"/>
            <a:r>
              <a:rPr lang="en-US" dirty="0" smtClean="0"/>
              <a:t>In terms of backup, disaster recovery,</a:t>
            </a:r>
            <a:r>
              <a:rPr lang="en-US" dirty="0"/>
              <a:t> </a:t>
            </a:r>
            <a:r>
              <a:rPr lang="en-US" dirty="0" smtClean="0"/>
              <a:t>digitization, content preparation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0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and Challenges: Reliable, Comprehensive, Co-owned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8823" y="1023894"/>
            <a:ext cx="7366335" cy="4460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Reliable and comprehensive archive of materials converted from print…co-owned</a:t>
            </a:r>
          </a:p>
          <a:p>
            <a:r>
              <a:rPr lang="en-US" dirty="0" smtClean="0"/>
              <a:t>Objectives/Challenges</a:t>
            </a:r>
          </a:p>
          <a:p>
            <a:pPr lvl="1"/>
            <a:r>
              <a:rPr lang="en-US" dirty="0"/>
              <a:t>Mechanisms for direct ingest of non-Google-digitized  content</a:t>
            </a:r>
          </a:p>
          <a:p>
            <a:pPr lvl="1"/>
            <a:r>
              <a:rPr lang="en-US" dirty="0"/>
              <a:t>Support beyond books and </a:t>
            </a:r>
            <a:r>
              <a:rPr lang="en-US" dirty="0" smtClean="0"/>
              <a:t>journals</a:t>
            </a:r>
          </a:p>
          <a:p>
            <a:pPr lvl="1"/>
            <a:r>
              <a:rPr lang="en-US" dirty="0" smtClean="0"/>
              <a:t>Compliance with TRAC</a:t>
            </a:r>
          </a:p>
          <a:p>
            <a:pPr lvl="2"/>
            <a:r>
              <a:rPr lang="en-US" dirty="0" smtClean="0"/>
              <a:t>Organizational model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3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5806131"/>
              </p:ext>
            </p:extLst>
          </p:nvPr>
        </p:nvGraphicFramePr>
        <p:xfrm>
          <a:off x="500250" y="615801"/>
          <a:ext cx="8331094" cy="571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75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4900" y="2601885"/>
            <a:ext cx="7366335" cy="21705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Mechanisms for Direct Ingest</a:t>
            </a:r>
          </a:p>
        </p:txBody>
      </p:sp>
    </p:spTree>
    <p:extLst>
      <p:ext uri="{BB962C8B-B14F-4D97-AF65-F5344CB8AC3E}">
        <p14:creationId xmlns:p14="http://schemas.microsoft.com/office/powerpoint/2010/main" val="339328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233588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Worksheet" r:id="rId6" imgW="8229600" imgH="4597400" progId="Excel.Sheet.8">
                  <p:embed/>
                </p:oleObj>
              </mc:Choice>
              <mc:Fallback>
                <p:oleObj name="Worksheet" r:id="rId6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77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0" y="166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1156342"/>
            <a:ext cx="2293938" cy="554074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Columbia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1159688"/>
            <a:ext cx="2592235" cy="55407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University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5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156342"/>
            <a:ext cx="2495550" cy="51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Florida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504658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33970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010404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</p:spTree>
    <p:extLst>
      <p:ext uri="{BB962C8B-B14F-4D97-AF65-F5344CB8AC3E}">
        <p14:creationId xmlns:p14="http://schemas.microsoft.com/office/powerpoint/2010/main" val="371160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0" y="-200724"/>
            <a:ext cx="2190049" cy="2190049"/>
          </a:xfrm>
          <a:prstGeom prst="rect">
            <a:avLst/>
          </a:prstGeom>
        </p:spPr>
      </p:pic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483"/>
            <a:ext cx="9144000" cy="4816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820" y="461850"/>
            <a:ext cx="62771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Support Beyond Books and Journals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7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4900" y="2601885"/>
            <a:ext cx="7366335" cy="21705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Compliance with TRAC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 rot="16200000">
            <a:off x="6331855" y="1389589"/>
            <a:ext cx="470113" cy="3065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379125" y="6009644"/>
            <a:ext cx="8485076" cy="6910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6200000">
            <a:off x="2250652" y="1389591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Left Arrow 10"/>
          <p:cNvSpPr/>
          <p:nvPr/>
        </p:nvSpPr>
        <p:spPr>
          <a:xfrm rot="1314328">
            <a:off x="4401045" y="561727"/>
            <a:ext cx="440812" cy="20916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4959741" y="417062"/>
            <a:ext cx="3426958" cy="4929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Strategic Advisory Board</a:t>
            </a:r>
            <a:endParaRPr lang="en-US" dirty="0"/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649614" y="712457"/>
            <a:ext cx="3770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Budget/Finances Decision-making</a:t>
            </a:r>
            <a:endParaRPr lang="en-US" sz="2000" dirty="0"/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4998167" y="879813"/>
            <a:ext cx="3903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Guidance on Policy, </a:t>
            </a:r>
            <a:r>
              <a:rPr lang="en-US" sz="2000" dirty="0" smtClean="0"/>
              <a:t>Planning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1437261" y="4048497"/>
            <a:ext cx="6296869" cy="1421839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Driven </a:t>
            </a:r>
            <a:r>
              <a:rPr lang="en-US" dirty="0">
                <a:solidFill>
                  <a:schemeClr val="bg1"/>
                </a:solidFill>
              </a:rPr>
              <a:t>by needs of </a:t>
            </a:r>
            <a:r>
              <a:rPr lang="en-US" dirty="0" smtClean="0">
                <a:solidFill>
                  <a:schemeClr val="bg1"/>
                </a:solidFill>
              </a:rPr>
              <a:t>institutions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Leverage </a:t>
            </a:r>
            <a:r>
              <a:rPr lang="en-US" dirty="0">
                <a:solidFill>
                  <a:schemeClr val="bg1"/>
                </a:solidFill>
              </a:rPr>
              <a:t>across the </a:t>
            </a:r>
            <a:r>
              <a:rPr lang="en-US" dirty="0" smtClean="0">
                <a:solidFill>
                  <a:schemeClr val="bg1"/>
                </a:solidFill>
              </a:rPr>
              <a:t>partnership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Projects</a:t>
            </a:r>
            <a:r>
              <a:rPr lang="en-US" dirty="0">
                <a:solidFill>
                  <a:schemeClr val="bg1"/>
                </a:solidFill>
              </a:rPr>
              <a:t>, G</a:t>
            </a:r>
            <a:r>
              <a:rPr lang="en-US" dirty="0" smtClean="0">
                <a:solidFill>
                  <a:schemeClr val="bg1"/>
                </a:solidFill>
              </a:rPr>
              <a:t>rant Work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Ingest Specifications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PageTurner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Bibliographic Data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10"/>
          <p:cNvSpPr/>
          <p:nvPr/>
        </p:nvSpPr>
        <p:spPr>
          <a:xfrm>
            <a:off x="851765" y="249707"/>
            <a:ext cx="3426958" cy="4746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Executive Committee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8818" y="1307804"/>
            <a:ext cx="2995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Collective Work: Working Groups and Committees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9796" y="2263169"/>
            <a:ext cx="233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26" name="Rounded Rectangle 10"/>
          <p:cNvSpPr/>
          <p:nvPr/>
        </p:nvSpPr>
        <p:spPr>
          <a:xfrm>
            <a:off x="1453800" y="2046569"/>
            <a:ext cx="2924139" cy="1441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r>
              <a:rPr lang="en-US" dirty="0"/>
              <a:t>	</a:t>
            </a:r>
            <a:r>
              <a:rPr lang="en-US" dirty="0" smtClean="0"/>
              <a:t>Operational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Communications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Support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Experience</a:t>
            </a:r>
          </a:p>
        </p:txBody>
      </p:sp>
      <p:sp>
        <p:nvSpPr>
          <p:cNvPr id="27" name="Rounded Rectangle 10"/>
          <p:cNvSpPr/>
          <p:nvPr/>
        </p:nvSpPr>
        <p:spPr>
          <a:xfrm>
            <a:off x="4884427" y="2045359"/>
            <a:ext cx="2849703" cy="1418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lvl="1"/>
            <a:r>
              <a:rPr lang="en-US" dirty="0"/>
              <a:t>Strategic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Collections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Discovery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Full-text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272" y="3648387"/>
            <a:ext cx="195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Distributed </a:t>
            </a:r>
            <a:r>
              <a:rPr lang="en-US" sz="2000" dirty="0" smtClean="0">
                <a:solidFill>
                  <a:srgbClr val="404040"/>
                </a:solidFill>
              </a:rPr>
              <a:t>work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8110184">
            <a:off x="943986" y="5591482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Left Arrow 29"/>
          <p:cNvSpPr/>
          <p:nvPr/>
        </p:nvSpPr>
        <p:spPr>
          <a:xfrm rot="2496410">
            <a:off x="7835562" y="5572525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212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3200" y="3581400"/>
          <a:ext cx="87376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43200" y="260350"/>
            <a:ext cx="2489200" cy="32639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03200" y="361950"/>
          <a:ext cx="8737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9900" y="5149850"/>
            <a:ext cx="266700" cy="190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710" name="TextBox 11"/>
          <p:cNvSpPr txBox="1">
            <a:spLocks noChangeArrowheads="1"/>
          </p:cNvSpPr>
          <p:nvPr/>
        </p:nvSpPr>
        <p:spPr bwMode="auto">
          <a:xfrm>
            <a:off x="736600" y="5073650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00"/>
              <a:t>Financial contributions </a:t>
            </a:r>
            <a:r>
              <a:rPr lang="en-US" sz="1100">
                <a:solidFill>
                  <a:srgbClr val="000000"/>
                </a:solidFill>
              </a:rPr>
              <a:t>of partners</a:t>
            </a:r>
          </a:p>
        </p:txBody>
      </p:sp>
      <p:sp>
        <p:nvSpPr>
          <p:cNvPr id="72711" name="TextBox 16"/>
          <p:cNvSpPr txBox="1">
            <a:spLocks noChangeArrowheads="1"/>
          </p:cNvSpPr>
          <p:nvPr/>
        </p:nvSpPr>
        <p:spPr bwMode="auto">
          <a:xfrm>
            <a:off x="3781425" y="5149850"/>
            <a:ext cx="290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HathiTrust Functional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169284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2011</a:t>
            </a:r>
          </a:p>
          <a:p>
            <a:r>
              <a:rPr lang="en-US" dirty="0" smtClean="0"/>
              <a:t>52 partners</a:t>
            </a:r>
          </a:p>
          <a:p>
            <a:r>
              <a:rPr lang="en-US" dirty="0" smtClean="0"/>
              <a:t>3-year review overseen by SAB</a:t>
            </a:r>
          </a:p>
          <a:p>
            <a:r>
              <a:rPr lang="en-US" dirty="0" smtClean="0"/>
              <a:t>Ballot Proposals</a:t>
            </a:r>
          </a:p>
          <a:p>
            <a:pPr lvl="1"/>
            <a:r>
              <a:rPr lang="en-US" dirty="0" smtClean="0"/>
              <a:t>Print monograph storage</a:t>
            </a:r>
          </a:p>
          <a:p>
            <a:pPr lvl="1"/>
            <a:r>
              <a:rPr lang="en-US" dirty="0" smtClean="0"/>
              <a:t>Approval Process for development initiatives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Government Documents</a:t>
            </a:r>
          </a:p>
          <a:p>
            <a:pPr lvl="1"/>
            <a:r>
              <a:rPr lang="en-US" dirty="0" smtClean="0"/>
              <a:t>Fee-for-service </a:t>
            </a:r>
            <a:r>
              <a:rPr lang="en-US" dirty="0"/>
              <a:t>content </a:t>
            </a:r>
            <a:r>
              <a:rPr lang="en-US" dirty="0" smtClean="0"/>
              <a:t>deposit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1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386730" y="3787364"/>
            <a:ext cx="1708081" cy="153692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2900000">
            <a:off x="1381772" y="3575038"/>
            <a:ext cx="1250719" cy="39898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8180" y="2745447"/>
            <a:ext cx="1476845" cy="1063527"/>
            <a:chOff x="4664" y="439903"/>
            <a:chExt cx="1827847" cy="1462278"/>
          </a:xfrm>
        </p:grpSpPr>
        <p:sp>
          <p:nvSpPr>
            <p:cNvPr id="15" name="Rounded Rectangle 14"/>
            <p:cNvSpPr/>
            <p:nvPr/>
          </p:nvSpPr>
          <p:spPr>
            <a:xfrm>
              <a:off x="4664" y="439903"/>
              <a:ext cx="1827847" cy="14622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7355" y="482237"/>
              <a:ext cx="1742463" cy="137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/>
                <a:t>Executive Committee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9500000">
            <a:off x="1850426" y="2228925"/>
            <a:ext cx="1250719" cy="39898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2386730" y="1352285"/>
            <a:ext cx="1409135" cy="1001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/>
              <a:t>Strategic Advisory Board</a:t>
            </a:r>
          </a:p>
        </p:txBody>
      </p:sp>
      <p:sp>
        <p:nvSpPr>
          <p:cNvPr id="87048" name="TextBox 19"/>
          <p:cNvSpPr txBox="1">
            <a:spLocks noChangeArrowheads="1"/>
          </p:cNvSpPr>
          <p:nvPr/>
        </p:nvSpPr>
        <p:spPr bwMode="auto">
          <a:xfrm>
            <a:off x="492277" y="4004067"/>
            <a:ext cx="1848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Budget/Finances</a:t>
            </a:r>
          </a:p>
          <a:p>
            <a:r>
              <a:rPr lang="en-US" dirty="0">
                <a:latin typeface="Calibri" charset="0"/>
              </a:rPr>
              <a:t>Decision-</a:t>
            </a:r>
            <a:r>
              <a:rPr lang="en-US" dirty="0" smtClean="0">
                <a:latin typeface="Calibri" charset="0"/>
              </a:rPr>
              <a:t>making</a:t>
            </a:r>
            <a:endParaRPr lang="en-US" dirty="0">
              <a:latin typeface="Calibri" charset="0"/>
            </a:endParaRPr>
          </a:p>
        </p:txBody>
      </p:sp>
      <p:sp>
        <p:nvSpPr>
          <p:cNvPr id="87049" name="TextBox 20"/>
          <p:cNvSpPr txBox="1">
            <a:spLocks noChangeArrowheads="1"/>
          </p:cNvSpPr>
          <p:nvPr/>
        </p:nvSpPr>
        <p:spPr bwMode="auto">
          <a:xfrm>
            <a:off x="2416084" y="2553121"/>
            <a:ext cx="1694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Guidance on Policy, </a:t>
            </a:r>
            <a:r>
              <a:rPr lang="en-US" dirty="0" smtClean="0">
                <a:latin typeface="Calibri" charset="0"/>
              </a:rPr>
              <a:t>Planning</a:t>
            </a:r>
            <a:endParaRPr lang="en-US" dirty="0">
              <a:latin typeface="Calibri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79024" y="1789184"/>
            <a:ext cx="3366887" cy="302950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7602" y="2553121"/>
            <a:ext cx="260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12-member Board of Governors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Executive Committee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Executive Director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0112" y="2944334"/>
            <a:ext cx="786069" cy="10327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and Challenges: Preservation, Print Storage, Public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3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8823" y="923701"/>
            <a:ext cx="7366335" cy="44068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Ensure </a:t>
            </a:r>
            <a:r>
              <a:rPr lang="en-US" dirty="0"/>
              <a:t>the long-term preservation of content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Coordinate </a:t>
            </a:r>
            <a:r>
              <a:rPr lang="en-US" dirty="0"/>
              <a:t>shared storage strategies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“public good” …sustaining the historical </a:t>
            </a:r>
            <a:r>
              <a:rPr lang="en-US" dirty="0" smtClean="0"/>
              <a:t>record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Challenges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Infrastructure, Scalability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Pricing Model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Member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3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10.6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5.5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275,000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3.2 million public domain (~31%)</a:t>
            </a:r>
          </a:p>
        </p:txBody>
      </p:sp>
    </p:spTree>
    <p:extLst>
      <p:ext uri="{BB962C8B-B14F-4D97-AF65-F5344CB8AC3E}">
        <p14:creationId xmlns:p14="http://schemas.microsoft.com/office/powerpoint/2010/main" val="288369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4900" y="2601885"/>
            <a:ext cx="7366335" cy="21705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Repository Philosophy/Design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OAIS</a:t>
            </a:r>
            <a:r>
              <a:rPr lang="en-US" dirty="0"/>
              <a:t>/TRAC</a:t>
            </a:r>
          </a:p>
          <a:p>
            <a:pPr>
              <a:lnSpc>
                <a:spcPct val="120000"/>
              </a:lnSpc>
            </a:pPr>
            <a:r>
              <a:rPr lang="en-US" dirty="0"/>
              <a:t>Consistency</a:t>
            </a:r>
          </a:p>
          <a:p>
            <a:pPr>
              <a:lnSpc>
                <a:spcPct val="120000"/>
              </a:lnSpc>
            </a:pPr>
            <a:r>
              <a:rPr lang="en-US" dirty="0"/>
              <a:t>Standardization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Simplicity (in design, not function)</a:t>
            </a:r>
          </a:p>
          <a:p>
            <a:pPr>
              <a:lnSpc>
                <a:spcPct val="120000"/>
              </a:lnSpc>
            </a:pPr>
            <a:r>
              <a:rPr lang="en-US" dirty="0"/>
              <a:t>Practicality</a:t>
            </a:r>
          </a:p>
          <a:p>
            <a:pPr>
              <a:lnSpc>
                <a:spcPct val="120000"/>
              </a:lnSpc>
            </a:pPr>
            <a:r>
              <a:rPr lang="en-US" dirty="0"/>
              <a:t>Sustainability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4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7697" y="1988939"/>
            <a:ext cx="3662441" cy="255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37708" y="3457689"/>
            <a:ext cx="3267692" cy="227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37708" y="963870"/>
            <a:ext cx="3267692" cy="227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05054" y="2004238"/>
            <a:ext cx="3662441" cy="255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uniform in technical characteristics</a:t>
            </a:r>
          </a:p>
          <a:p>
            <a:r>
              <a:rPr lang="en-US" dirty="0"/>
              <a:t>3</a:t>
            </a:r>
            <a:r>
              <a:rPr lang="en-US" dirty="0" smtClean="0"/>
              <a:t> formats</a:t>
            </a:r>
          </a:p>
          <a:p>
            <a:pPr lvl="1"/>
            <a:r>
              <a:rPr lang="en-US" dirty="0" smtClean="0"/>
              <a:t>ITU G4 TIFF</a:t>
            </a:r>
          </a:p>
          <a:p>
            <a:pPr lvl="1"/>
            <a:r>
              <a:rPr lang="en-US" dirty="0" smtClean="0"/>
              <a:t>JP2</a:t>
            </a:r>
          </a:p>
          <a:p>
            <a:pPr lvl="1"/>
            <a:r>
              <a:rPr lang="en-US" dirty="0" smtClean="0"/>
              <a:t>Unicode (with and without coordinates)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3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&amp; Management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3770883" y="2771634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92" y="1730262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6234684" y="2771634"/>
            <a:ext cx="935957" cy="8091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5056609" y="2771634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77693" y="4001182"/>
            <a:ext cx="978916" cy="846287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2284" y="2662153"/>
            <a:ext cx="3845816" cy="1032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000" y="3477882"/>
            <a:ext cx="612200" cy="612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0900" y="1943100"/>
            <a:ext cx="604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../</a:t>
            </a:r>
            <a:r>
              <a:rPr lang="en-US" sz="2400" b="1" dirty="0" smtClean="0">
                <a:solidFill>
                  <a:srgbClr val="FF0000"/>
                </a:solidFill>
              </a:rPr>
              <a:t>uc1</a:t>
            </a:r>
            <a:r>
              <a:rPr lang="en-US" sz="2400" dirty="0" smtClean="0"/>
              <a:t>/pairtree_root/b3/54/34/86/b34543486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9000" y="2927317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b34543486.zip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00" y="4149136"/>
            <a:ext cx="306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b34543486.mets.xml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1400" y="5154712"/>
            <a:ext cx="2767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ids:</a:t>
            </a:r>
          </a:p>
          <a:p>
            <a:endParaRPr lang="en-US" sz="1000" dirty="0" smtClean="0"/>
          </a:p>
          <a:p>
            <a:r>
              <a:rPr lang="en-US" sz="2000" dirty="0" smtClean="0"/>
              <a:t>wu.89094366434</a:t>
            </a:r>
          </a:p>
          <a:p>
            <a:r>
              <a:rPr lang="en-US" sz="2000" dirty="0" smtClean="0"/>
              <a:t>mdp.39015037375253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14418" y="5616377"/>
            <a:ext cx="307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uc2.ark:/1390/t26973133</a:t>
            </a:r>
          </a:p>
          <a:p>
            <a:r>
              <a:rPr lang="en-US" sz="2000" dirty="0" smtClean="0"/>
              <a:t>miua.aaj0523.1950.001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679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4900" y="2601885"/>
            <a:ext cx="7366335" cy="21705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Coordinate Storage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7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preservation</a:t>
            </a:r>
          </a:p>
          <a:p>
            <a:pPr lvl="1"/>
            <a:r>
              <a:rPr lang="en-US" dirty="0" smtClean="0"/>
              <a:t>Bit-level and migration</a:t>
            </a:r>
            <a:endParaRPr lang="en-US" dirty="0"/>
          </a:p>
          <a:p>
            <a:r>
              <a:rPr lang="en-US" dirty="0" smtClean="0"/>
              <a:t>Bibliographic </a:t>
            </a:r>
            <a:r>
              <a:rPr lang="en-US" dirty="0"/>
              <a:t>search</a:t>
            </a:r>
          </a:p>
          <a:p>
            <a:r>
              <a:rPr lang="en-US" dirty="0"/>
              <a:t>Full-text search</a:t>
            </a:r>
          </a:p>
          <a:p>
            <a:r>
              <a:rPr lang="en-US" dirty="0" smtClean="0"/>
              <a:t>Reading and download capabilities</a:t>
            </a:r>
          </a:p>
          <a:p>
            <a:r>
              <a:rPr lang="en-US" dirty="0" smtClean="0"/>
              <a:t>Print on demand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 smtClean="0"/>
              <a:t>Datasets, Research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2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38548"/>
              </p:ext>
            </p:extLst>
          </p:nvPr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800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020" y="6307639"/>
            <a:ext cx="3941389" cy="3318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Courtesy of Constance </a:t>
            </a:r>
            <a:r>
              <a:rPr lang="en-US" sz="1200" dirty="0" err="1" smtClean="0"/>
              <a:t>Malpas</a:t>
            </a:r>
            <a:r>
              <a:rPr lang="en-US" sz="1200" dirty="0" smtClean="0"/>
              <a:t>, OCLC Research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2297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Digitized Books in Shared Repositories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r>
              <a:rPr lang="en-US" sz="2000" i="1">
                <a:latin typeface="Calibri" charset="0"/>
              </a:rPr>
              <a:t>~75% of mass digitized corpus is </a:t>
            </a:r>
            <a:r>
              <a:rPr lang="ja-JP" altLang="en-US" sz="2000" i="1">
                <a:latin typeface="Calibri" charset="0"/>
              </a:rPr>
              <a:t>‘</a:t>
            </a:r>
            <a:r>
              <a:rPr lang="en-US" sz="2000" i="1">
                <a:latin typeface="Calibri" charset="0"/>
              </a:rPr>
              <a:t>backed up</a:t>
            </a:r>
            <a:r>
              <a:rPr lang="ja-JP" altLang="en-US" sz="2000" i="1">
                <a:latin typeface="Calibri" charset="0"/>
              </a:rPr>
              <a:t>’</a:t>
            </a:r>
            <a:r>
              <a:rPr lang="en-US" sz="2000" i="1">
                <a:latin typeface="Calibri" charset="0"/>
              </a:rPr>
              <a:t> in one or more shared print repositories</a:t>
            </a:r>
            <a:endParaRPr lang="en-US" sz="2000" b="1" i="1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~3.5M titles</a:t>
            </a:r>
          </a:p>
        </p:txBody>
      </p:sp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~2.5M</a:t>
            </a:r>
          </a:p>
        </p:txBody>
      </p:sp>
      <p:sp>
        <p:nvSpPr>
          <p:cNvPr id="102407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sz="1800" b="1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53" y="5818774"/>
            <a:ext cx="1609776" cy="6648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Courtesy of Constance </a:t>
            </a:r>
            <a:r>
              <a:rPr lang="en-US" sz="1200" dirty="0" err="1" smtClean="0"/>
              <a:t>Malpas</a:t>
            </a:r>
            <a:r>
              <a:rPr lang="en-US" sz="1200" dirty="0" smtClean="0"/>
              <a:t>, OCLC Research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149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More than 50% median overlap with ARL institutions; higher for small liberal arts colleges</a:t>
            </a:r>
          </a:p>
          <a:p>
            <a:r>
              <a:rPr lang="en-US" dirty="0" smtClean="0"/>
              <a:t>Pricing model based on Print holdings</a:t>
            </a:r>
          </a:p>
          <a:p>
            <a:pPr lvl="1"/>
            <a:r>
              <a:rPr lang="en-US" dirty="0" smtClean="0"/>
              <a:t>Requires print holdings database</a:t>
            </a:r>
          </a:p>
          <a:p>
            <a:pPr lvl="1"/>
            <a:r>
              <a:rPr lang="en-US" dirty="0" smtClean="0"/>
              <a:t>Also support expansion of legal uses, efforts in de-duplication</a:t>
            </a:r>
          </a:p>
          <a:p>
            <a:pPr lvl="1"/>
            <a:r>
              <a:rPr lang="en-US" dirty="0"/>
              <a:t>Facilitate individual and collaborative collection development and management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Print monographs archiving</a:t>
            </a:r>
          </a:p>
        </p:txBody>
      </p:sp>
    </p:spTree>
    <p:extLst>
      <p:ext uri="{BB962C8B-B14F-4D97-AF65-F5344CB8AC3E}">
        <p14:creationId xmlns:p14="http://schemas.microsoft.com/office/powerpoint/2010/main" val="229803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3716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84167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4900" y="2601885"/>
            <a:ext cx="7366335" cy="21705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Public Good: offer greatest </a:t>
            </a:r>
            <a:r>
              <a:rPr lang="en-US" dirty="0"/>
              <a:t>a</a:t>
            </a:r>
            <a:r>
              <a:rPr lang="en-US" dirty="0" smtClean="0"/>
              <a:t>vailability of Materials while offering value to members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4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and Challenges: Improve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13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8823" y="927675"/>
            <a:ext cx="7366335" cy="5461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Improve access …to meet the needs of the co-owning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Objectives/Challenges</a:t>
            </a:r>
          </a:p>
          <a:p>
            <a:pPr lvl="1"/>
            <a:r>
              <a:rPr lang="en-US" dirty="0" err="1" smtClean="0"/>
              <a:t>PageTurner</a:t>
            </a:r>
            <a:endParaRPr lang="en-US" dirty="0" smtClean="0"/>
          </a:p>
          <a:p>
            <a:pPr lvl="1"/>
            <a:r>
              <a:rPr lang="en-US" dirty="0" smtClean="0"/>
              <a:t>Institutional branding</a:t>
            </a:r>
          </a:p>
          <a:p>
            <a:pPr lvl="1"/>
            <a:r>
              <a:rPr lang="en-US" dirty="0" smtClean="0"/>
              <a:t>Public discovery Interface</a:t>
            </a:r>
          </a:p>
          <a:p>
            <a:pPr lvl="1"/>
            <a:r>
              <a:rPr lang="en-US" dirty="0" smtClean="0"/>
              <a:t>Robust discovery such as full-text search</a:t>
            </a:r>
          </a:p>
          <a:p>
            <a:pPr lvl="1"/>
            <a:r>
              <a:rPr lang="en-US" dirty="0" smtClean="0"/>
              <a:t>Virtual collections</a:t>
            </a:r>
          </a:p>
          <a:p>
            <a:pPr lvl="1"/>
            <a:r>
              <a:rPr lang="en-US" dirty="0" smtClean="0"/>
              <a:t>Data distribution</a:t>
            </a:r>
          </a:p>
          <a:p>
            <a:pPr lvl="1"/>
            <a:r>
              <a:rPr lang="en-US" dirty="0" smtClean="0"/>
              <a:t>Improved discovery and use in general</a:t>
            </a:r>
          </a:p>
          <a:p>
            <a:pPr lvl="1"/>
            <a:r>
              <a:rPr lang="en-US" dirty="0" smtClean="0"/>
              <a:t>Lawful uses of in-copyright materials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17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Copyright Distribution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96803"/>
              </p:ext>
            </p:extLst>
          </p:nvPr>
        </p:nvGraphicFramePr>
        <p:xfrm>
          <a:off x="330589" y="1860869"/>
          <a:ext cx="8673917" cy="458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2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on all works at time of ingest and when records are modified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worldwide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>
                <a:solidFill>
                  <a:schemeClr val="tx1"/>
                </a:solidFill>
              </a:rPr>
              <a:t>works published before 1923, US federal government publications, non-US works published prior to </a:t>
            </a:r>
            <a:r>
              <a:rPr lang="en-US" dirty="0" smtClean="0">
                <a:solidFill>
                  <a:schemeClr val="tx1"/>
                </a:solidFill>
              </a:rPr>
              <a:t>1872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in the United States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Non-US works published prior to 1923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0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1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IMLS-funded CRMS project (grant funding concluded December 2011)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Second stage, CRMS-world began in December 2011</a:t>
            </a:r>
          </a:p>
          <a:p>
            <a:pPr lvl="1"/>
            <a:r>
              <a:rPr lang="en-US" dirty="0" smtClean="0"/>
              <a:t>US-published works 1923-1963</a:t>
            </a:r>
          </a:p>
          <a:p>
            <a:pPr lvl="1"/>
            <a:r>
              <a:rPr lang="en-US" dirty="0"/>
              <a:t>Conformance with formalities</a:t>
            </a:r>
          </a:p>
          <a:p>
            <a:pPr lvl="1"/>
            <a:r>
              <a:rPr lang="en-US" dirty="0" smtClean="0"/>
              <a:t>Expanding to non-US works</a:t>
            </a:r>
            <a:endParaRPr lang="en-US" dirty="0"/>
          </a:p>
          <a:p>
            <a:pPr lvl="1"/>
            <a:r>
              <a:rPr lang="en-US" dirty="0"/>
              <a:t>Double-blind review with expert review for </a:t>
            </a:r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Staff </a:t>
            </a:r>
            <a:r>
              <a:rPr lang="en-US" dirty="0"/>
              <a:t>at 4 HathiTrust partner institutions (15 will take part in non-US)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As of </a:t>
            </a:r>
            <a:r>
              <a:rPr lang="en-US" dirty="0" smtClean="0"/>
              <a:t>February 2012</a:t>
            </a:r>
            <a:r>
              <a:rPr lang="en-US" dirty="0"/>
              <a:t> ~</a:t>
            </a:r>
            <a:r>
              <a:rPr lang="en-US" dirty="0" smtClean="0"/>
              <a:t>190,000 </a:t>
            </a:r>
            <a:r>
              <a:rPr lang="en-US" dirty="0"/>
              <a:t>reviewed, </a:t>
            </a:r>
            <a:r>
              <a:rPr lang="en-US" dirty="0" smtClean="0"/>
              <a:t>more than 100,000 opened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Rights Holder Permissions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4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facilitate uses of materials?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Fundamental issues of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Identification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Description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82340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and Challenges: Centralized…Open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76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8823" y="923701"/>
            <a:ext cx="7366335" cy="440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Simultaneously …centralized …open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Objectives/Challenges</a:t>
            </a:r>
          </a:p>
          <a:p>
            <a:pPr lvl="1"/>
            <a:r>
              <a:rPr lang="en-US" dirty="0"/>
              <a:t>APIs (access and integrate information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Open service definition (for development of access and discovery tools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7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thiTrust_OAIS_big_201111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54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05054" y="2004238"/>
            <a:ext cx="3662441" cy="255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91440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020" y="5719946"/>
            <a:ext cx="3941389" cy="3318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Screenshot of University of Chicago Lens Catalog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341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4838"/>
            <a:ext cx="913923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020" y="5719946"/>
            <a:ext cx="3941389" cy="3318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Screenshot of National Library of Australia Trove Catalog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636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 and</a:t>
            </a:r>
            <a:br>
              <a:rPr lang="en-US" dirty="0" smtClean="0"/>
            </a:b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914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How can we make a difference?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404040"/>
                </a:solidFill>
                <a:latin typeface="Calibri" charset="0"/>
              </a:rPr>
              <a:t>Collective Digital </a:t>
            </a:r>
            <a:r>
              <a:rPr lang="en-US" sz="2500" dirty="0" err="1">
                <a:solidFill>
                  <a:srgbClr val="404040"/>
                </a:solidFill>
                <a:latin typeface="Calibri" charset="0"/>
              </a:rPr>
              <a:t>Curation</a:t>
            </a:r>
            <a:endParaRPr lang="en-US" sz="2500" dirty="0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Drive costs down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Reduce bibliographic indeterminacy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</a:rPr>
              <a:t>Facilitate meaningful </a:t>
            </a: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decisions about formats and quality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Increase discoverability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Consolidate development talent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Improve strength of archiving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404040"/>
                </a:solidFill>
                <a:latin typeface="Calibri" charset="0"/>
              </a:rPr>
              <a:t>Print </a:t>
            </a:r>
            <a:r>
              <a:rPr lang="en-US" sz="2500" dirty="0" err="1">
                <a:solidFill>
                  <a:srgbClr val="404040"/>
                </a:solidFill>
                <a:latin typeface="Calibri" charset="0"/>
              </a:rPr>
              <a:t>Curation</a:t>
            </a:r>
            <a:endParaRPr lang="en-US" sz="2500" dirty="0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Means to associate our print holdings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</a:rPr>
              <a:t>Perform record</a:t>
            </a: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-</a:t>
            </a:r>
            <a:r>
              <a:rPr lang="en-US" sz="2200" dirty="0" smtClean="0">
                <a:solidFill>
                  <a:srgbClr val="404040"/>
                </a:solidFill>
                <a:latin typeface="Calibri" charset="0"/>
              </a:rPr>
              <a:t>keeping in a coordinated way</a:t>
            </a:r>
            <a:endParaRPr lang="en-US" sz="2200" dirty="0">
              <a:solidFill>
                <a:srgbClr val="404040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404040"/>
                </a:solidFill>
                <a:latin typeface="Calibri" charset="0"/>
              </a:rPr>
              <a:t>Subsidiary benefits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Improve description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Quantify </a:t>
            </a:r>
            <a:r>
              <a:rPr lang="en-US" sz="2200" dirty="0" smtClean="0">
                <a:solidFill>
                  <a:srgbClr val="404040"/>
                </a:solidFill>
                <a:latin typeface="Calibri" charset="0"/>
              </a:rPr>
              <a:t>problems, clarifying issues about our collections</a:t>
            </a:r>
            <a:endParaRPr lang="en-US" sz="2200" dirty="0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404040"/>
                </a:solidFill>
                <a:latin typeface="Calibri" charset="0"/>
              </a:rPr>
              <a:t>Collective attention to solving shared problems</a:t>
            </a:r>
          </a:p>
          <a:p>
            <a:pPr lvl="1">
              <a:lnSpc>
                <a:spcPct val="80000"/>
              </a:lnSpc>
            </a:pPr>
            <a:endParaRPr lang="en-US" sz="2200" dirty="0">
              <a:solidFill>
                <a:srgbClr val="404040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Definitional elements</a:t>
            </a:r>
          </a:p>
          <a:p>
            <a:r>
              <a:rPr lang="en-US" dirty="0" smtClean="0"/>
              <a:t>Print archiving, management</a:t>
            </a:r>
          </a:p>
          <a:p>
            <a:r>
              <a:rPr lang="en-US" dirty="0" smtClean="0"/>
              <a:t>Collection management, development</a:t>
            </a:r>
          </a:p>
          <a:p>
            <a:r>
              <a:rPr lang="en-US" dirty="0" smtClean="0"/>
              <a:t>Preservation (digital and print)</a:t>
            </a:r>
          </a:p>
          <a:p>
            <a:r>
              <a:rPr lang="en-US" dirty="0" smtClean="0"/>
              <a:t>Discovery and use</a:t>
            </a:r>
          </a:p>
          <a:p>
            <a:pPr lvl="1"/>
            <a:r>
              <a:rPr lang="en-US" dirty="0"/>
              <a:t>Finding</a:t>
            </a:r>
          </a:p>
          <a:p>
            <a:pPr lvl="1"/>
            <a:r>
              <a:rPr lang="en-US" dirty="0"/>
              <a:t>Relating (APIs and integration)</a:t>
            </a:r>
          </a:p>
          <a:p>
            <a:pPr lvl="1"/>
            <a:r>
              <a:rPr lang="en-US" dirty="0"/>
              <a:t>Using (Reading, </a:t>
            </a:r>
            <a:r>
              <a:rPr lang="en-US" dirty="0" smtClean="0"/>
              <a:t>computational activities, </a:t>
            </a:r>
            <a:r>
              <a:rPr lang="en-US" dirty="0"/>
              <a:t>l</a:t>
            </a:r>
            <a:r>
              <a:rPr lang="en-US" dirty="0" smtClean="0"/>
              <a:t>awful uses)</a:t>
            </a:r>
          </a:p>
          <a:p>
            <a:r>
              <a:rPr lang="en-US" dirty="0"/>
              <a:t>Research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/>
              <a:t>Government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Beyond books and journals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Transitioning to next phase of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5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Thank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you!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2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8823" y="1389569"/>
            <a:ext cx="7366335" cy="4887447"/>
          </a:xfrm>
        </p:spPr>
        <p:txBody>
          <a:bodyPr>
            <a:noAutofit/>
          </a:bodyPr>
          <a:lstStyle/>
          <a:p>
            <a:r>
              <a:rPr lang="en-US" sz="1600" dirty="0"/>
              <a:t>Association of Research Libraries. (2004). </a:t>
            </a:r>
            <a:r>
              <a:rPr lang="en-US" sz="1600" i="1" dirty="0"/>
              <a:t>Recognizing Digitization as a Preservation </a:t>
            </a:r>
            <a:r>
              <a:rPr lang="en-US" sz="1600" i="1" dirty="0" err="1"/>
              <a:t>Reforatting</a:t>
            </a:r>
            <a:r>
              <a:rPr lang="en-US" sz="1600" i="1" dirty="0"/>
              <a:t> Method</a:t>
            </a:r>
            <a:r>
              <a:rPr lang="en-US" sz="1600" dirty="0"/>
              <a:t>. Retrieved from http://</a:t>
            </a:r>
            <a:r>
              <a:rPr lang="en-US" sz="1600" dirty="0" err="1"/>
              <a:t>www.arl.org</a:t>
            </a:r>
            <a:r>
              <a:rPr lang="en-US" sz="1600" dirty="0"/>
              <a:t>/</a:t>
            </a:r>
            <a:r>
              <a:rPr lang="en-US" sz="1600" dirty="0" err="1"/>
              <a:t>bm~doc</a:t>
            </a:r>
            <a:r>
              <a:rPr lang="en-US" sz="1600" dirty="0"/>
              <a:t>/</a:t>
            </a:r>
            <a:r>
              <a:rPr lang="en-US" sz="1600" dirty="0" err="1" smtClean="0"/>
              <a:t>digi_preserv.pdf</a:t>
            </a:r>
            <a:endParaRPr lang="en-US" sz="1600" dirty="0" smtClean="0"/>
          </a:p>
          <a:p>
            <a:r>
              <a:rPr lang="en-US" sz="1600" dirty="0" smtClean="0"/>
              <a:t>Babylonian </a:t>
            </a:r>
            <a:r>
              <a:rPr lang="en-US" sz="1600" dirty="0"/>
              <a:t>Creation Myth Clay Tablet.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www.bible-history.com</a:t>
            </a:r>
            <a:r>
              <a:rPr lang="en-US" sz="1600" dirty="0"/>
              <a:t>/past/</a:t>
            </a:r>
            <a:r>
              <a:rPr lang="en-US" sz="1600" dirty="0" err="1"/>
              <a:t>babylonian_creation_myth_clay_tablet.html</a:t>
            </a:r>
            <a:endParaRPr lang="en-US" sz="1600" dirty="0"/>
          </a:p>
          <a:p>
            <a:r>
              <a:rPr lang="en-US" sz="1600" dirty="0"/>
              <a:t>Bibliographic Indeterminacy and the Scale of Problems and Opportunities of “Rights” in Digital Collection Building — Council on Library and Information Resources. (</a:t>
            </a:r>
            <a:r>
              <a:rPr lang="en-US" sz="1600" dirty="0" err="1"/>
              <a:t>n.d.</a:t>
            </a:r>
            <a:r>
              <a:rPr lang="en-US" sz="1600" dirty="0"/>
              <a:t>). Retrieved July 13, 2012, from http://</a:t>
            </a:r>
            <a:r>
              <a:rPr lang="en-US" sz="1600" dirty="0" err="1"/>
              <a:t>www.clir.org</a:t>
            </a:r>
            <a:r>
              <a:rPr lang="en-US" sz="1600" dirty="0"/>
              <a:t>/pubs/ruminations/01wilkin</a:t>
            </a:r>
          </a:p>
          <a:p>
            <a:r>
              <a:rPr lang="en-US" sz="1600" dirty="0"/>
              <a:t>Birth certificate on a wax tablet. (128AD). Retrieved July 14, 2012, from http://</a:t>
            </a:r>
            <a:r>
              <a:rPr lang="en-US" sz="1600" dirty="0" err="1"/>
              <a:t>www.lib.umich.edu</a:t>
            </a:r>
            <a:r>
              <a:rPr lang="en-US" sz="1600" dirty="0"/>
              <a:t>/files/collections/papyrus/exhibits/images/</a:t>
            </a:r>
            <a:r>
              <a:rPr lang="en-US" sz="1600" dirty="0" err="1"/>
              <a:t>tablet_lg.jpg</a:t>
            </a:r>
            <a:endParaRPr lang="en-US" sz="1600" dirty="0"/>
          </a:p>
          <a:p>
            <a:r>
              <a:rPr lang="en-US" sz="1600" dirty="0"/>
              <a:t>Coptic manuscript on vellum (Old Testament). (10th Century AD). Retrieved July 14, 2012, from http://www.lib.umich.edu/files/collections/papyrus/exhibits/images/</a:t>
            </a:r>
            <a:r>
              <a:rPr lang="en-US" sz="1600" dirty="0" smtClean="0"/>
              <a:t>vellum_lg.jpg</a:t>
            </a:r>
          </a:p>
          <a:p>
            <a:r>
              <a:rPr lang="en-US" sz="1600" dirty="0"/>
              <a:t>Coptic manuscript, written on paper.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www.lib.umich.edu</a:t>
            </a:r>
            <a:r>
              <a:rPr lang="en-US" sz="1600" dirty="0"/>
              <a:t>/files/collections/papyrus/exhibits/images/paper(1)_</a:t>
            </a:r>
            <a:r>
              <a:rPr lang="en-US" sz="1600" dirty="0" err="1"/>
              <a:t>lg.jpg</a:t>
            </a:r>
            <a:endParaRPr lang="en-US" sz="1600" dirty="0"/>
          </a:p>
          <a:p>
            <a:r>
              <a:rPr lang="en-US" sz="1600" dirty="0" err="1"/>
              <a:t>dishongj</a:t>
            </a:r>
            <a:r>
              <a:rPr lang="en-US" sz="1600" dirty="0"/>
              <a:t>. (</a:t>
            </a:r>
            <a:r>
              <a:rPr lang="en-US" sz="1600" dirty="0" err="1"/>
              <a:t>n.d.</a:t>
            </a:r>
            <a:r>
              <a:rPr lang="en-US" sz="1600" dirty="0"/>
              <a:t>). Global Library Statistics. Retrieved July 14, 2012, from http://</a:t>
            </a:r>
            <a:r>
              <a:rPr lang="en-US" sz="1600" dirty="0" err="1"/>
              <a:t>www.oclc.org</a:t>
            </a:r>
            <a:r>
              <a:rPr lang="en-US" sz="1600" dirty="0"/>
              <a:t>/</a:t>
            </a:r>
            <a:r>
              <a:rPr lang="en-US" sz="1600" dirty="0" err="1"/>
              <a:t>globallibrarystats</a:t>
            </a:r>
            <a:r>
              <a:rPr lang="en-US" sz="1600" dirty="0"/>
              <a:t>/</a:t>
            </a:r>
            <a:r>
              <a:rPr lang="en-US" sz="1600" dirty="0" err="1"/>
              <a:t>default.htm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12698" y="598952"/>
            <a:ext cx="5199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References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970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8823" y="528259"/>
            <a:ext cx="7366335" cy="6086433"/>
          </a:xfrm>
        </p:spPr>
        <p:txBody>
          <a:bodyPr>
            <a:noAutofit/>
          </a:bodyPr>
          <a:lstStyle/>
          <a:p>
            <a:r>
              <a:rPr lang="en-US" sz="1600" dirty="0" smtClean="0"/>
              <a:t>Google</a:t>
            </a:r>
            <a:r>
              <a:rPr lang="en-US" sz="1600" dirty="0"/>
              <a:t>: 129 Million Different Books Have Been Published. (2010, August 6).</a:t>
            </a:r>
            <a:r>
              <a:rPr lang="en-US" sz="1600" i="1" dirty="0" err="1"/>
              <a:t>PCWorld</a:t>
            </a:r>
            <a:r>
              <a:rPr lang="en-US" sz="1600" dirty="0"/>
              <a:t>. Retrieved July 12, 2012, from http://</a:t>
            </a:r>
            <a:r>
              <a:rPr lang="en-US" sz="1600" dirty="0" err="1"/>
              <a:t>www.pcworld.com</a:t>
            </a:r>
            <a:r>
              <a:rPr lang="en-US" sz="1600" dirty="0"/>
              <a:t>/article/202803/google_129_million_different_books_have_been_published.html</a:t>
            </a:r>
          </a:p>
          <a:p>
            <a:r>
              <a:rPr lang="en-US" sz="1600" dirty="0" err="1"/>
              <a:t>Ḥarīrī</a:t>
            </a:r>
            <a:r>
              <a:rPr lang="en-US" sz="1600" dirty="0"/>
              <a:t>, </a:t>
            </a:r>
            <a:r>
              <a:rPr lang="en-US" sz="1600" dirty="0" err="1"/>
              <a:t>حريري</a:t>
            </a:r>
            <a:r>
              <a:rPr lang="en-US" sz="1600" dirty="0"/>
              <a:t>., </a:t>
            </a:r>
            <a:r>
              <a:rPr lang="en-US" sz="1600" dirty="0" err="1"/>
              <a:t>Muḥammad</a:t>
            </a:r>
            <a:r>
              <a:rPr lang="en-US" sz="1600" dirty="0"/>
              <a:t> al-</a:t>
            </a:r>
            <a:r>
              <a:rPr lang="en-US" sz="1600" dirty="0" err="1"/>
              <a:t>ʻAlamī</a:t>
            </a:r>
            <a:r>
              <a:rPr lang="en-US" sz="1600" dirty="0"/>
              <a:t>, </a:t>
            </a:r>
            <a:r>
              <a:rPr lang="en-US" sz="1600" dirty="0" err="1"/>
              <a:t>محمد</a:t>
            </a:r>
            <a:r>
              <a:rPr lang="en-US" sz="1600" dirty="0"/>
              <a:t> </a:t>
            </a:r>
            <a:r>
              <a:rPr lang="en-US" sz="1600" dirty="0" err="1"/>
              <a:t>العلمي</a:t>
            </a:r>
            <a:r>
              <a:rPr lang="en-US" sz="1600" dirty="0"/>
              <a:t>،, </a:t>
            </a:r>
            <a:r>
              <a:rPr lang="en-US" sz="1600" dirty="0" err="1"/>
              <a:t>Aḥmad</a:t>
            </a:r>
            <a:r>
              <a:rPr lang="en-US" sz="1600" dirty="0"/>
              <a:t> </a:t>
            </a:r>
            <a:r>
              <a:rPr lang="en-US" sz="1600" dirty="0" err="1"/>
              <a:t>ibn</a:t>
            </a:r>
            <a:r>
              <a:rPr lang="en-US" sz="1600" dirty="0"/>
              <a:t> al-</a:t>
            </a:r>
            <a:r>
              <a:rPr lang="en-US" sz="1600" dirty="0" err="1"/>
              <a:t>Shaykh</a:t>
            </a:r>
            <a:r>
              <a:rPr lang="en-US" sz="1600" dirty="0"/>
              <a:t> </a:t>
            </a:r>
            <a:r>
              <a:rPr lang="en-US" sz="1600" dirty="0" err="1"/>
              <a:t>Muḥammad</a:t>
            </a:r>
            <a:r>
              <a:rPr lang="en-US" sz="1600" dirty="0"/>
              <a:t> </a:t>
            </a:r>
            <a:r>
              <a:rPr lang="en-US" sz="1600" dirty="0" err="1"/>
              <a:t>ibn</a:t>
            </a:r>
            <a:r>
              <a:rPr lang="en-US" sz="1600" dirty="0"/>
              <a:t> Muslim al-</a:t>
            </a:r>
            <a:r>
              <a:rPr lang="en-US" sz="1600" dirty="0" err="1"/>
              <a:t>Tūnisī</a:t>
            </a:r>
            <a:r>
              <a:rPr lang="en-US" sz="1600" dirty="0"/>
              <a:t> al-</a:t>
            </a:r>
            <a:r>
              <a:rPr lang="en-US" sz="1600" dirty="0" err="1"/>
              <a:t>Ḥanafī</a:t>
            </a:r>
            <a:r>
              <a:rPr lang="en-US" sz="1600" dirty="0"/>
              <a:t>, </a:t>
            </a:r>
            <a:r>
              <a:rPr lang="en-US" sz="1600" dirty="0" err="1"/>
              <a:t>احمد</a:t>
            </a:r>
            <a:r>
              <a:rPr lang="en-US" sz="1600" dirty="0"/>
              <a:t> </a:t>
            </a:r>
            <a:r>
              <a:rPr lang="en-US" sz="1600" dirty="0" err="1"/>
              <a:t>بن</a:t>
            </a:r>
            <a:r>
              <a:rPr lang="en-US" sz="1600" dirty="0"/>
              <a:t> </a:t>
            </a:r>
            <a:r>
              <a:rPr lang="en-US" sz="1600" dirty="0" err="1"/>
              <a:t>الشيخ</a:t>
            </a:r>
            <a:r>
              <a:rPr lang="en-US" sz="1600" dirty="0"/>
              <a:t> </a:t>
            </a:r>
            <a:r>
              <a:rPr lang="en-US" sz="1600" dirty="0" err="1"/>
              <a:t>محمد</a:t>
            </a:r>
            <a:r>
              <a:rPr lang="en-US" sz="1600" dirty="0"/>
              <a:t> </a:t>
            </a:r>
            <a:r>
              <a:rPr lang="en-US" sz="1600" dirty="0" err="1"/>
              <a:t>بن</a:t>
            </a:r>
            <a:r>
              <a:rPr lang="en-US" sz="1600" dirty="0"/>
              <a:t> </a:t>
            </a:r>
            <a:r>
              <a:rPr lang="en-US" sz="1600" dirty="0" err="1"/>
              <a:t>مسلم</a:t>
            </a:r>
            <a:r>
              <a:rPr lang="en-US" sz="1600" dirty="0"/>
              <a:t> </a:t>
            </a:r>
            <a:r>
              <a:rPr lang="en-US" sz="1600" dirty="0" err="1"/>
              <a:t>التونسي</a:t>
            </a:r>
            <a:r>
              <a:rPr lang="en-US" sz="1600" dirty="0"/>
              <a:t> </a:t>
            </a:r>
            <a:r>
              <a:rPr lang="en-US" sz="1600" dirty="0" err="1"/>
              <a:t>الحنفي</a:t>
            </a:r>
            <a:r>
              <a:rPr lang="en-US" sz="1600" dirty="0"/>
              <a:t>،, </a:t>
            </a:r>
            <a:r>
              <a:rPr lang="en-US" sz="1600" dirty="0" err="1"/>
              <a:t>Zayn</a:t>
            </a:r>
            <a:r>
              <a:rPr lang="en-US" sz="1600" dirty="0"/>
              <a:t> al-</a:t>
            </a:r>
            <a:r>
              <a:rPr lang="en-US" sz="1600" dirty="0" err="1"/>
              <a:t>Dīn</a:t>
            </a:r>
            <a:r>
              <a:rPr lang="en-US" sz="1600" dirty="0"/>
              <a:t> </a:t>
            </a:r>
            <a:r>
              <a:rPr lang="en-US" sz="1600" dirty="0" err="1"/>
              <a:t>Abū</a:t>
            </a:r>
            <a:r>
              <a:rPr lang="en-US" sz="1600" dirty="0"/>
              <a:t> </a:t>
            </a:r>
            <a:r>
              <a:rPr lang="en-US" sz="1600" dirty="0" err="1"/>
              <a:t>Bakr</a:t>
            </a:r>
            <a:r>
              <a:rPr lang="en-US" sz="1600" dirty="0"/>
              <a:t> al-</a:t>
            </a:r>
            <a:r>
              <a:rPr lang="en-US" sz="1600" dirty="0" err="1"/>
              <a:t>Ḥalabī</a:t>
            </a:r>
            <a:r>
              <a:rPr lang="en-US" sz="1600" dirty="0"/>
              <a:t>, et al. ([12-- or 13--?].). </a:t>
            </a:r>
            <a:r>
              <a:rPr lang="en-US" sz="1600" i="1" dirty="0" err="1"/>
              <a:t>Kitāb</a:t>
            </a:r>
            <a:r>
              <a:rPr lang="en-US" sz="1600" i="1" dirty="0"/>
              <a:t> </a:t>
            </a:r>
            <a:r>
              <a:rPr lang="en-US" sz="1600" i="1" dirty="0" err="1"/>
              <a:t>Maqāmāt</a:t>
            </a:r>
            <a:r>
              <a:rPr lang="en-US" sz="1600" i="1" dirty="0"/>
              <a:t> al-</a:t>
            </a:r>
            <a:r>
              <a:rPr lang="en-US" sz="1600" i="1" dirty="0" err="1"/>
              <a:t>Ḥarīrī</a:t>
            </a:r>
            <a:r>
              <a:rPr lang="en-US" sz="1600" i="1" dirty="0"/>
              <a:t>, [late 13th or 14th century?].</a:t>
            </a:r>
            <a:r>
              <a:rPr lang="en-US" sz="1600" dirty="0"/>
              <a:t> 02مقامات. Retrieved from http://</a:t>
            </a:r>
            <a:r>
              <a:rPr lang="en-US" sz="1600" dirty="0" err="1"/>
              <a:t>hdl.handle.net</a:t>
            </a:r>
            <a:r>
              <a:rPr lang="en-US" sz="1600" dirty="0"/>
              <a:t>/2027/mdp.39015081446489?urlappend=%3Bseq=6</a:t>
            </a:r>
          </a:p>
          <a:p>
            <a:r>
              <a:rPr lang="en-US" sz="1600" dirty="0"/>
              <a:t>Heritage Health Index.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http://www.heritagepreservation.org/hhi</a:t>
            </a:r>
            <a:r>
              <a:rPr lang="en-US" sz="1600" dirty="0" smtClean="0"/>
              <a:t>/</a:t>
            </a:r>
          </a:p>
          <a:p>
            <a:r>
              <a:rPr lang="en-US" sz="1600" dirty="0"/>
              <a:t>Heritage Preservation and Institution for Museum and Library Services. (2005). </a:t>
            </a:r>
            <a:r>
              <a:rPr lang="en-US" sz="1600" i="1" dirty="0"/>
              <a:t>A Public Trust at Risk: The Heritage Health Index Report on the State of America’s Collections</a:t>
            </a:r>
            <a:r>
              <a:rPr lang="en-US" sz="1600" dirty="0"/>
              <a:t>. Washington, D.C. Retrieved from http://</a:t>
            </a:r>
            <a:r>
              <a:rPr lang="en-US" sz="1600" dirty="0" err="1"/>
              <a:t>www.heritagepreservation.org</a:t>
            </a:r>
            <a:r>
              <a:rPr lang="en-US" sz="1600" dirty="0"/>
              <a:t>/</a:t>
            </a:r>
            <a:r>
              <a:rPr lang="en-US" sz="1600" dirty="0" err="1"/>
              <a:t>hhi</a:t>
            </a:r>
            <a:r>
              <a:rPr lang="en-US" sz="1600" dirty="0"/>
              <a:t>/</a:t>
            </a:r>
            <a:r>
              <a:rPr lang="en-US" sz="1600" dirty="0" err="1"/>
              <a:t>HHIfull.pdf</a:t>
            </a:r>
            <a:endParaRPr lang="en-US" sz="1600" dirty="0"/>
          </a:p>
          <a:p>
            <a:r>
              <a:rPr lang="en-US" sz="1600" dirty="0"/>
              <a:t>Coptic manuscript, written on paper.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www.lib.umich.edu</a:t>
            </a:r>
            <a:r>
              <a:rPr lang="en-US" sz="1600" dirty="0"/>
              <a:t>/files/collections/papyrus/exhibits/images/paper(1)_</a:t>
            </a:r>
            <a:r>
              <a:rPr lang="en-US" sz="1600" dirty="0" err="1"/>
              <a:t>lg.jpg</a:t>
            </a:r>
            <a:endParaRPr lang="en-US" sz="1600" dirty="0"/>
          </a:p>
          <a:p>
            <a:r>
              <a:rPr lang="en-US" sz="1600" dirty="0" err="1"/>
              <a:t>dishongj</a:t>
            </a:r>
            <a:r>
              <a:rPr lang="en-US" sz="1600" dirty="0"/>
              <a:t>. (</a:t>
            </a:r>
            <a:r>
              <a:rPr lang="en-US" sz="1600" dirty="0" err="1"/>
              <a:t>n.d.</a:t>
            </a:r>
            <a:r>
              <a:rPr lang="en-US" sz="1600" dirty="0"/>
              <a:t>). Global Library Statistics. Retrieved July 14, 2012, from http://www.oclc.org/globallibrarystats/</a:t>
            </a:r>
            <a:r>
              <a:rPr lang="en-US" sz="1600" dirty="0" smtClean="0"/>
              <a:t>default.htm</a:t>
            </a:r>
          </a:p>
          <a:p>
            <a:r>
              <a:rPr lang="en-US" sz="1600" dirty="0" err="1"/>
              <a:t>Ḥarīrī</a:t>
            </a:r>
            <a:r>
              <a:rPr lang="en-US" sz="1600" dirty="0"/>
              <a:t>, </a:t>
            </a:r>
            <a:r>
              <a:rPr lang="en-US" sz="1600" dirty="0" err="1"/>
              <a:t>حريري</a:t>
            </a:r>
            <a:r>
              <a:rPr lang="en-US" sz="1600" dirty="0"/>
              <a:t>., </a:t>
            </a:r>
            <a:r>
              <a:rPr lang="en-US" sz="1600" dirty="0" err="1"/>
              <a:t>Muḥammad</a:t>
            </a:r>
            <a:r>
              <a:rPr lang="en-US" sz="1600" dirty="0"/>
              <a:t> al-</a:t>
            </a:r>
            <a:r>
              <a:rPr lang="en-US" sz="1600" dirty="0" err="1"/>
              <a:t>ʻAlamī</a:t>
            </a:r>
            <a:r>
              <a:rPr lang="en-US" sz="1600" dirty="0"/>
              <a:t>, </a:t>
            </a:r>
            <a:r>
              <a:rPr lang="en-US" sz="1600" dirty="0" err="1"/>
              <a:t>محمد</a:t>
            </a:r>
            <a:r>
              <a:rPr lang="en-US" sz="1600" dirty="0"/>
              <a:t> </a:t>
            </a:r>
            <a:r>
              <a:rPr lang="en-US" sz="1600" dirty="0" err="1"/>
              <a:t>العلمي</a:t>
            </a:r>
            <a:r>
              <a:rPr lang="en-US" sz="1600" dirty="0"/>
              <a:t>،, </a:t>
            </a:r>
            <a:r>
              <a:rPr lang="en-US" sz="1600" dirty="0" err="1"/>
              <a:t>Aḥmad</a:t>
            </a:r>
            <a:r>
              <a:rPr lang="en-US" sz="1600" dirty="0"/>
              <a:t> </a:t>
            </a:r>
            <a:r>
              <a:rPr lang="en-US" sz="1600" dirty="0" err="1"/>
              <a:t>ibn</a:t>
            </a:r>
            <a:r>
              <a:rPr lang="en-US" sz="1600" dirty="0"/>
              <a:t> al-</a:t>
            </a:r>
            <a:r>
              <a:rPr lang="en-US" sz="1600" dirty="0" err="1"/>
              <a:t>Shaykh</a:t>
            </a:r>
            <a:r>
              <a:rPr lang="en-US" sz="1600" dirty="0"/>
              <a:t> </a:t>
            </a:r>
            <a:r>
              <a:rPr lang="en-US" sz="1600" dirty="0" err="1"/>
              <a:t>Muḥammad</a:t>
            </a:r>
            <a:r>
              <a:rPr lang="en-US" sz="1600" dirty="0"/>
              <a:t> </a:t>
            </a:r>
            <a:r>
              <a:rPr lang="en-US" sz="1600" dirty="0" err="1"/>
              <a:t>ibn</a:t>
            </a:r>
            <a:r>
              <a:rPr lang="en-US" sz="1600" dirty="0"/>
              <a:t> Muslim al-</a:t>
            </a:r>
            <a:r>
              <a:rPr lang="en-US" sz="1600" dirty="0" err="1"/>
              <a:t>Tūnisī</a:t>
            </a:r>
            <a:r>
              <a:rPr lang="en-US" sz="1600" dirty="0"/>
              <a:t> al-</a:t>
            </a:r>
            <a:r>
              <a:rPr lang="en-US" sz="1600" dirty="0" err="1"/>
              <a:t>Ḥanafī</a:t>
            </a:r>
            <a:r>
              <a:rPr lang="en-US" sz="1600" dirty="0"/>
              <a:t>, </a:t>
            </a:r>
            <a:r>
              <a:rPr lang="en-US" sz="1600" dirty="0" err="1"/>
              <a:t>احمد</a:t>
            </a:r>
            <a:r>
              <a:rPr lang="en-US" sz="1600" dirty="0"/>
              <a:t> </a:t>
            </a:r>
            <a:r>
              <a:rPr lang="en-US" sz="1600" dirty="0" err="1"/>
              <a:t>بن</a:t>
            </a:r>
            <a:r>
              <a:rPr lang="en-US" sz="1600" dirty="0"/>
              <a:t> </a:t>
            </a:r>
            <a:r>
              <a:rPr lang="en-US" sz="1600" dirty="0" err="1"/>
              <a:t>الشيخ</a:t>
            </a:r>
            <a:r>
              <a:rPr lang="en-US" sz="1600" dirty="0"/>
              <a:t> </a:t>
            </a:r>
            <a:r>
              <a:rPr lang="en-US" sz="1600" dirty="0" err="1"/>
              <a:t>محمد</a:t>
            </a:r>
            <a:r>
              <a:rPr lang="en-US" sz="1600" dirty="0"/>
              <a:t> </a:t>
            </a:r>
            <a:r>
              <a:rPr lang="en-US" sz="1600" dirty="0" err="1"/>
              <a:t>بن</a:t>
            </a:r>
            <a:r>
              <a:rPr lang="en-US" sz="1600" dirty="0"/>
              <a:t> </a:t>
            </a:r>
            <a:r>
              <a:rPr lang="en-US" sz="1600" dirty="0" err="1"/>
              <a:t>مسلم</a:t>
            </a:r>
            <a:r>
              <a:rPr lang="en-US" sz="1600" dirty="0"/>
              <a:t> </a:t>
            </a:r>
            <a:r>
              <a:rPr lang="en-US" sz="1600" dirty="0" err="1"/>
              <a:t>التونسي</a:t>
            </a:r>
            <a:r>
              <a:rPr lang="en-US" sz="1600" dirty="0"/>
              <a:t> </a:t>
            </a:r>
            <a:r>
              <a:rPr lang="en-US" sz="1600" dirty="0" err="1"/>
              <a:t>الحنفي</a:t>
            </a:r>
            <a:r>
              <a:rPr lang="en-US" sz="1600" dirty="0"/>
              <a:t>،, </a:t>
            </a:r>
            <a:r>
              <a:rPr lang="en-US" sz="1600" dirty="0" err="1"/>
              <a:t>Zayn</a:t>
            </a:r>
            <a:r>
              <a:rPr lang="en-US" sz="1600" dirty="0"/>
              <a:t> al-</a:t>
            </a:r>
            <a:r>
              <a:rPr lang="en-US" sz="1600" dirty="0" err="1"/>
              <a:t>Dīn</a:t>
            </a:r>
            <a:r>
              <a:rPr lang="en-US" sz="1600" dirty="0"/>
              <a:t> </a:t>
            </a:r>
            <a:r>
              <a:rPr lang="en-US" sz="1600" dirty="0" err="1"/>
              <a:t>Abū</a:t>
            </a:r>
            <a:r>
              <a:rPr lang="en-US" sz="1600" dirty="0"/>
              <a:t> </a:t>
            </a:r>
            <a:r>
              <a:rPr lang="en-US" sz="1600" dirty="0" err="1"/>
              <a:t>Bakr</a:t>
            </a:r>
            <a:r>
              <a:rPr lang="en-US" sz="1600" dirty="0"/>
              <a:t> al-</a:t>
            </a:r>
            <a:r>
              <a:rPr lang="en-US" sz="1600" dirty="0" err="1"/>
              <a:t>Ḥalabī</a:t>
            </a:r>
            <a:r>
              <a:rPr lang="en-US" sz="1600" dirty="0"/>
              <a:t>, et al. ([12-- or 13--?].). </a:t>
            </a:r>
            <a:r>
              <a:rPr lang="en-US" sz="1600" i="1" dirty="0" err="1"/>
              <a:t>Kitāb</a:t>
            </a:r>
            <a:r>
              <a:rPr lang="en-US" sz="1600" i="1" dirty="0"/>
              <a:t> </a:t>
            </a:r>
            <a:r>
              <a:rPr lang="en-US" sz="1600" i="1" dirty="0" err="1"/>
              <a:t>Maqāmāt</a:t>
            </a:r>
            <a:r>
              <a:rPr lang="en-US" sz="1600" i="1" dirty="0"/>
              <a:t> al-</a:t>
            </a:r>
            <a:r>
              <a:rPr lang="en-US" sz="1600" i="1" dirty="0" err="1"/>
              <a:t>Ḥarīrī</a:t>
            </a:r>
            <a:r>
              <a:rPr lang="en-US" sz="1600" i="1" dirty="0"/>
              <a:t>, [late 13th or 14th century?].</a:t>
            </a:r>
            <a:r>
              <a:rPr lang="en-US" sz="1600" dirty="0"/>
              <a:t> 02مقامات. Retrieved from http://</a:t>
            </a:r>
            <a:r>
              <a:rPr lang="en-US" sz="1600" dirty="0" err="1"/>
              <a:t>hdl.handle.net</a:t>
            </a:r>
            <a:r>
              <a:rPr lang="en-US" sz="1600" dirty="0"/>
              <a:t>/2027/mdp.39015081446489?urlappend=%3Bseq=6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1808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8823" y="552216"/>
            <a:ext cx="7366335" cy="5930512"/>
          </a:xfrm>
        </p:spPr>
        <p:txBody>
          <a:bodyPr>
            <a:noAutofit/>
          </a:bodyPr>
          <a:lstStyle/>
          <a:p>
            <a:r>
              <a:rPr lang="en-US" sz="1600" dirty="0" smtClean="0"/>
              <a:t>Heritage </a:t>
            </a:r>
            <a:r>
              <a:rPr lang="en-US" sz="1600" dirty="0"/>
              <a:t>Health Index.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www.heritagepreservation.org</a:t>
            </a:r>
            <a:r>
              <a:rPr lang="en-US" sz="1600" dirty="0"/>
              <a:t>/</a:t>
            </a:r>
            <a:r>
              <a:rPr lang="en-US" sz="1600" dirty="0" err="1"/>
              <a:t>hhi</a:t>
            </a:r>
            <a:r>
              <a:rPr lang="en-US" sz="1600" dirty="0"/>
              <a:t>/</a:t>
            </a:r>
          </a:p>
          <a:p>
            <a:r>
              <a:rPr lang="en-US" sz="1600" dirty="0"/>
              <a:t>Heritage Preservation and Institution for Museum and Library Services. (2005). </a:t>
            </a:r>
            <a:r>
              <a:rPr lang="en-US" sz="1600" i="1" dirty="0"/>
              <a:t>A Public Trust at Risk: The Heritage Health Index Report on the State of America’s Collections</a:t>
            </a:r>
            <a:r>
              <a:rPr lang="en-US" sz="1600" dirty="0"/>
              <a:t>. Washington, D.C. Retrieved from http://</a:t>
            </a:r>
            <a:r>
              <a:rPr lang="en-US" sz="1600" dirty="0" err="1"/>
              <a:t>www.heritagepreservation.org</a:t>
            </a:r>
            <a:r>
              <a:rPr lang="en-US" sz="1600" dirty="0"/>
              <a:t>/</a:t>
            </a:r>
            <a:r>
              <a:rPr lang="en-US" sz="1600" dirty="0" err="1"/>
              <a:t>hhi</a:t>
            </a:r>
            <a:r>
              <a:rPr lang="en-US" sz="1600" dirty="0"/>
              <a:t>/</a:t>
            </a:r>
            <a:r>
              <a:rPr lang="en-US" sz="1600" dirty="0" err="1"/>
              <a:t>HHIfull.pdf</a:t>
            </a:r>
            <a:endParaRPr lang="en-US" sz="1600" dirty="0"/>
          </a:p>
          <a:p>
            <a:r>
              <a:rPr lang="en-US" sz="1600" dirty="0"/>
              <a:t>Introduction to history of Japan’s Literature.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www.kanzaki.com</a:t>
            </a:r>
            <a:r>
              <a:rPr lang="en-US" sz="1600" dirty="0"/>
              <a:t>/</a:t>
            </a:r>
            <a:r>
              <a:rPr lang="en-US" sz="1600" dirty="0" err="1"/>
              <a:t>jinfo</a:t>
            </a:r>
            <a:r>
              <a:rPr lang="en-US" sz="1600" dirty="0"/>
              <a:t>/</a:t>
            </a:r>
            <a:r>
              <a:rPr lang="en-US" sz="1600" dirty="0" err="1"/>
              <a:t>jliterature.html</a:t>
            </a:r>
            <a:endParaRPr lang="en-US" sz="1600" dirty="0"/>
          </a:p>
          <a:p>
            <a:r>
              <a:rPr lang="en-US" sz="1600" dirty="0"/>
              <a:t>Lynch, C. A. (1998). The Role of Digitization in Building Electronic Collections. </a:t>
            </a:r>
            <a:r>
              <a:rPr lang="en-US" sz="1600" i="1" dirty="0"/>
              <a:t>Collection Management</a:t>
            </a:r>
            <a:r>
              <a:rPr lang="en-US" sz="1600" dirty="0"/>
              <a:t>, </a:t>
            </a:r>
            <a:r>
              <a:rPr lang="en-US" sz="1600" i="1" dirty="0"/>
              <a:t>22</a:t>
            </a:r>
            <a:r>
              <a:rPr lang="en-US" sz="1600" dirty="0"/>
              <a:t>(3-4), 133–141. doi:10.1300/J105v22n03_12</a:t>
            </a:r>
          </a:p>
          <a:p>
            <a:r>
              <a:rPr lang="en-US" sz="1600" dirty="0" err="1"/>
              <a:t>Minamoto</a:t>
            </a:r>
            <a:r>
              <a:rPr lang="en-US" sz="1600" dirty="0"/>
              <a:t>, S. (1667). </a:t>
            </a:r>
            <a:r>
              <a:rPr lang="en-US" sz="1600" i="1" dirty="0" err="1"/>
              <a:t>Wamyō</a:t>
            </a:r>
            <a:r>
              <a:rPr lang="en-US" sz="1600" i="1" dirty="0"/>
              <a:t> </a:t>
            </a:r>
            <a:r>
              <a:rPr lang="en-US" sz="1600" i="1" dirty="0" err="1"/>
              <a:t>ruijushō</a:t>
            </a:r>
            <a:r>
              <a:rPr lang="en-US" sz="1600" i="1" dirty="0"/>
              <a:t>.</a:t>
            </a:r>
            <a:r>
              <a:rPr lang="en-US" sz="1600" dirty="0"/>
              <a:t> Retrieved from http://</a:t>
            </a:r>
            <a:r>
              <a:rPr lang="en-US" sz="1600" dirty="0" err="1"/>
              <a:t>hdl.handle.net</a:t>
            </a:r>
            <a:r>
              <a:rPr lang="en-US" sz="1600" dirty="0"/>
              <a:t>/2027/mdp.39015080037156?urlappend=%3Bseq=170</a:t>
            </a:r>
          </a:p>
          <a:p>
            <a:r>
              <a:rPr lang="en-US" sz="1600" dirty="0"/>
              <a:t>Preserving Research Collections: A Collaboration between Librarians and Scholars. (</a:t>
            </a:r>
            <a:r>
              <a:rPr lang="en-US" sz="1600" dirty="0" err="1"/>
              <a:t>n.d.</a:t>
            </a:r>
            <a:r>
              <a:rPr lang="en-US" sz="1600" dirty="0"/>
              <a:t>). Retrieved July 13, 2012, from http://www.arl.org/preserv/presresources/Research_Collections~</a:t>
            </a:r>
            <a:r>
              <a:rPr lang="en-US" sz="1600" dirty="0" smtClean="0"/>
              <a:t>print.shtml</a:t>
            </a:r>
          </a:p>
          <a:p>
            <a:r>
              <a:rPr lang="en-US" sz="1600" dirty="0"/>
              <a:t>Regiomontanus, J., </a:t>
            </a:r>
            <a:r>
              <a:rPr lang="en-US" sz="1600" dirty="0" err="1"/>
              <a:t>Pictor</a:t>
            </a:r>
            <a:r>
              <a:rPr lang="en-US" sz="1600" dirty="0"/>
              <a:t>, B., </a:t>
            </a:r>
            <a:r>
              <a:rPr lang="en-US" sz="1600" dirty="0" err="1"/>
              <a:t>Loeslein</a:t>
            </a:r>
            <a:r>
              <a:rPr lang="en-US" sz="1600" dirty="0"/>
              <a:t>, P., </a:t>
            </a:r>
            <a:r>
              <a:rPr lang="en-US" sz="1600" dirty="0" err="1"/>
              <a:t>Ratdolt</a:t>
            </a:r>
            <a:r>
              <a:rPr lang="en-US" sz="1600" dirty="0"/>
              <a:t>, E., &amp; </a:t>
            </a:r>
            <a:r>
              <a:rPr lang="en-US" sz="1600" dirty="0" err="1"/>
              <a:t>Colegio</a:t>
            </a:r>
            <a:r>
              <a:rPr lang="en-US" sz="1600" dirty="0"/>
              <a:t> </a:t>
            </a:r>
            <a:r>
              <a:rPr lang="en-US" sz="1600" dirty="0" err="1"/>
              <a:t>Menor</a:t>
            </a:r>
            <a:r>
              <a:rPr lang="en-US" sz="1600" dirty="0"/>
              <a:t> de la </a:t>
            </a:r>
            <a:r>
              <a:rPr lang="en-US" sz="1600" dirty="0" err="1"/>
              <a:t>Compañía</a:t>
            </a:r>
            <a:r>
              <a:rPr lang="en-US" sz="1600" dirty="0"/>
              <a:t> de </a:t>
            </a:r>
            <a:r>
              <a:rPr lang="en-US" sz="1600" dirty="0" err="1"/>
              <a:t>Jesús</a:t>
            </a:r>
            <a:r>
              <a:rPr lang="en-US" sz="1600" dirty="0"/>
              <a:t> (</a:t>
            </a:r>
            <a:r>
              <a:rPr lang="en-US" sz="1600" dirty="0" err="1"/>
              <a:t>Alcalá</a:t>
            </a:r>
            <a:r>
              <a:rPr lang="en-US" sz="1600" dirty="0"/>
              <a:t> de Henares). (1476). </a:t>
            </a:r>
            <a:r>
              <a:rPr lang="en-US" sz="1600" i="1" dirty="0" err="1"/>
              <a:t>Calendarium</a:t>
            </a:r>
            <a:r>
              <a:rPr lang="en-US" sz="1600" dirty="0"/>
              <a:t>. </a:t>
            </a:r>
            <a:r>
              <a:rPr lang="en-US" sz="1600" dirty="0" err="1"/>
              <a:t>Venetiis</a:t>
            </a:r>
            <a:r>
              <a:rPr lang="en-US" sz="1600" dirty="0"/>
              <a:t>: </a:t>
            </a:r>
            <a:r>
              <a:rPr lang="en-US" sz="1600" dirty="0" err="1"/>
              <a:t>Bernardus</a:t>
            </a:r>
            <a:r>
              <a:rPr lang="en-US" sz="1600" dirty="0"/>
              <a:t> </a:t>
            </a:r>
            <a:r>
              <a:rPr lang="en-US" sz="1600" dirty="0" err="1"/>
              <a:t>Pictor</a:t>
            </a:r>
            <a:r>
              <a:rPr lang="en-US" sz="1600" dirty="0"/>
              <a:t>, </a:t>
            </a:r>
            <a:r>
              <a:rPr lang="en-US" sz="1600" dirty="0" err="1"/>
              <a:t>Petrus</a:t>
            </a:r>
            <a:r>
              <a:rPr lang="en-US" sz="1600" dirty="0"/>
              <a:t> </a:t>
            </a:r>
            <a:r>
              <a:rPr lang="en-US" sz="1600" dirty="0" err="1"/>
              <a:t>Loeslein</a:t>
            </a:r>
            <a:r>
              <a:rPr lang="en-US" sz="1600" dirty="0"/>
              <a:t> et </a:t>
            </a:r>
            <a:r>
              <a:rPr lang="en-US" sz="1600" dirty="0" err="1"/>
              <a:t>Erhardus</a:t>
            </a:r>
            <a:r>
              <a:rPr lang="en-US" sz="1600" dirty="0"/>
              <a:t> </a:t>
            </a:r>
            <a:r>
              <a:rPr lang="en-US" sz="1600" dirty="0" err="1"/>
              <a:t>Ratdolt</a:t>
            </a:r>
            <a:r>
              <a:rPr lang="en-US" sz="1600" dirty="0"/>
              <a:t>. Retrieved from http://</a:t>
            </a:r>
            <a:r>
              <a:rPr lang="en-US" sz="1600" dirty="0" err="1"/>
              <a:t>hdl.handle.net</a:t>
            </a:r>
            <a:r>
              <a:rPr lang="en-US" sz="1600" dirty="0"/>
              <a:t>/2027/ucm.5316855684?urlappend=%3Bseq=8</a:t>
            </a:r>
          </a:p>
          <a:p>
            <a:r>
              <a:rPr lang="en-US" sz="1600" dirty="0"/>
              <a:t>Responses to the Preservation Challenge. (</a:t>
            </a:r>
            <a:r>
              <a:rPr lang="en-US" sz="1600" dirty="0" err="1"/>
              <a:t>n.d.</a:t>
            </a:r>
            <a:r>
              <a:rPr lang="en-US" sz="1600" dirty="0"/>
              <a:t>). Retrieved July 12, 2012, from http://</a:t>
            </a:r>
            <a:r>
              <a:rPr lang="en-US" sz="1600" dirty="0" err="1"/>
              <a:t>www.mla.org</a:t>
            </a:r>
            <a:r>
              <a:rPr lang="en-US" sz="1600" dirty="0"/>
              <a:t>/resources/documents/</a:t>
            </a:r>
            <a:r>
              <a:rPr lang="en-US" sz="1600" dirty="0" err="1"/>
              <a:t>rep_preserving_collections</a:t>
            </a:r>
            <a:r>
              <a:rPr lang="en-US" sz="1600" dirty="0"/>
              <a:t>/</a:t>
            </a:r>
            <a:r>
              <a:rPr lang="en-US" sz="1600" dirty="0" err="1"/>
              <a:t>repview_preservingcol</a:t>
            </a:r>
            <a:r>
              <a:rPr lang="en-US" sz="1600" dirty="0"/>
              <a:t>/preserving_col4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2846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8823" y="544351"/>
            <a:ext cx="7366335" cy="5888890"/>
          </a:xfrm>
        </p:spPr>
        <p:txBody>
          <a:bodyPr>
            <a:noAutofit/>
          </a:bodyPr>
          <a:lstStyle/>
          <a:p>
            <a:r>
              <a:rPr lang="en-US" sz="1600" dirty="0" smtClean="0"/>
              <a:t>Royal </a:t>
            </a:r>
            <a:r>
              <a:rPr lang="en-US" sz="1600" dirty="0"/>
              <a:t>Decree (Papyrus); University of Michigan Library </a:t>
            </a:r>
            <a:r>
              <a:rPr lang="en-US" sz="1600" dirty="0" err="1"/>
              <a:t>P.Mich.Inv</a:t>
            </a:r>
            <a:r>
              <a:rPr lang="en-US" sz="1600" dirty="0"/>
              <a:t> 3106.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www.lib.umich.edu</a:t>
            </a:r>
            <a:r>
              <a:rPr lang="en-US" sz="1600" dirty="0"/>
              <a:t>/files/collections/papyrus/exhibits/images/</a:t>
            </a:r>
            <a:r>
              <a:rPr lang="en-US" sz="1600" dirty="0" err="1"/>
              <a:t>papyrus_lg.jpg</a:t>
            </a:r>
            <a:endParaRPr lang="en-US" sz="1600" dirty="0"/>
          </a:p>
          <a:p>
            <a:r>
              <a:rPr lang="en-US" sz="1600" dirty="0"/>
              <a:t>Selected Speeches &amp; Commentary &gt; Archive &gt; Google, the Khmer Rouge and the Public Good | President Mary Sue Coleman. (</a:t>
            </a:r>
            <a:r>
              <a:rPr lang="en-US" sz="1600" dirty="0" err="1"/>
              <a:t>n.d.</a:t>
            </a:r>
            <a:r>
              <a:rPr lang="en-US" sz="1600" dirty="0"/>
              <a:t>). Retrieved July 14, 2012, from http://</a:t>
            </a:r>
            <a:r>
              <a:rPr lang="en-US" sz="1600" dirty="0" err="1"/>
              <a:t>president.umich.edu</a:t>
            </a:r>
            <a:r>
              <a:rPr lang="en-US" sz="1600" dirty="0"/>
              <a:t>/speech/archive/060206google.php</a:t>
            </a:r>
          </a:p>
          <a:p>
            <a:r>
              <a:rPr lang="en-US" sz="1600" dirty="0" smtClean="0"/>
              <a:t>Waters</a:t>
            </a:r>
            <a:r>
              <a:rPr lang="en-US" sz="1600" dirty="0"/>
              <a:t>, D. J. (1998). Transforming Libraries Through Digital Preservation. </a:t>
            </a:r>
            <a:r>
              <a:rPr lang="en-US" sz="1600" i="1" dirty="0"/>
              <a:t>Collection Management</a:t>
            </a:r>
            <a:r>
              <a:rPr lang="en-US" sz="1600" dirty="0"/>
              <a:t>, </a:t>
            </a:r>
            <a:r>
              <a:rPr lang="en-US" sz="1600" i="1" dirty="0"/>
              <a:t>22</a:t>
            </a:r>
            <a:r>
              <a:rPr lang="en-US" sz="1600" dirty="0"/>
              <a:t>(3-4), 99–111. doi:10.1300/J105v22n03_09</a:t>
            </a:r>
          </a:p>
          <a:p>
            <a:r>
              <a:rPr lang="en-US" sz="1600" dirty="0"/>
              <a:t>Wikipedia contributors. (2012, July 7). History of books. </a:t>
            </a:r>
            <a:r>
              <a:rPr lang="en-US" sz="1600" i="1" dirty="0"/>
              <a:t>Wikipedia, the free encyclopedia</a:t>
            </a:r>
            <a:r>
              <a:rPr lang="en-US" sz="1600" dirty="0"/>
              <a:t>. Wikimedia Foundation, Inc. Retrieved from http://</a:t>
            </a:r>
            <a:r>
              <a:rPr lang="en-US" sz="1600" dirty="0" err="1"/>
              <a:t>en.wikipedia.org</a:t>
            </a:r>
            <a:r>
              <a:rPr lang="en-US" sz="1600" dirty="0"/>
              <a:t>/w/</a:t>
            </a:r>
            <a:r>
              <a:rPr lang="en-US" sz="1600" dirty="0" err="1"/>
              <a:t>index.php?title</a:t>
            </a:r>
            <a:r>
              <a:rPr lang="en-US" sz="1600" dirty="0"/>
              <a:t>=</a:t>
            </a:r>
            <a:r>
              <a:rPr lang="en-US" sz="1600" dirty="0" err="1"/>
              <a:t>History_of_books&amp;oldid</a:t>
            </a:r>
            <a:r>
              <a:rPr lang="en-US" sz="1600" dirty="0"/>
              <a:t>=498147258</a:t>
            </a:r>
          </a:p>
          <a:p>
            <a:r>
              <a:rPr lang="en-US" sz="1600" dirty="0" err="1"/>
              <a:t>williaml</a:t>
            </a:r>
            <a:r>
              <a:rPr lang="en-US" sz="1600" dirty="0"/>
              <a:t>. (</a:t>
            </a:r>
            <a:r>
              <a:rPr lang="en-US" sz="1600" dirty="0" err="1"/>
              <a:t>n.d.</a:t>
            </a:r>
            <a:r>
              <a:rPr lang="en-US" sz="1600" dirty="0"/>
              <a:t>). Facts and statistics. Retrieved July 12, 2012, from http://</a:t>
            </a:r>
            <a:r>
              <a:rPr lang="en-US" sz="1600" dirty="0" err="1"/>
              <a:t>www.oclc.org</a:t>
            </a:r>
            <a:r>
              <a:rPr lang="en-US" sz="1600" dirty="0"/>
              <a:t>/</a:t>
            </a:r>
            <a:r>
              <a:rPr lang="en-US" sz="1600" dirty="0" err="1"/>
              <a:t>worldcat</a:t>
            </a:r>
            <a:r>
              <a:rPr lang="en-US" sz="1600" dirty="0"/>
              <a:t>/statistics/</a:t>
            </a:r>
            <a:r>
              <a:rPr lang="en-US" sz="1600" dirty="0" err="1" smtClean="0"/>
              <a:t>default.htm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434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/>
                <a:t>Universal Library</a:t>
              </a:r>
              <a:endParaRPr lang="en-US" sz="2800" dirty="0"/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Single Entity, Many Partners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6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/>
              <a:t>Reliable and comprehensive archive of materials converted from print…co-owned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Ensure the long-term preservation of content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Improve access …to meet the needs of the co-owning institutions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Coordinate </a:t>
            </a:r>
            <a:r>
              <a:rPr lang="en-US" dirty="0"/>
              <a:t>shared storage strategies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“public good” …sustaining the historical record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Simultaneously …centralized …</a:t>
            </a:r>
            <a:r>
              <a:rPr lang="en-US" dirty="0" smtClean="0"/>
              <a:t>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Strategies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4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11998</TotalTime>
  <Words>2904</Words>
  <Application>Microsoft Macintosh PowerPoint</Application>
  <PresentationFormat>On-screen Show (4:3)</PresentationFormat>
  <Paragraphs>576</Paragraphs>
  <Slides>65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Custom Design</vt:lpstr>
      <vt:lpstr>Worksheet</vt:lpstr>
      <vt:lpstr>HathiTrust: Strategies and Challenges in Consolidating the Published Record</vt:lpstr>
      <vt:lpstr>Partnership</vt:lpstr>
      <vt:lpstr>Digital Repository</vt:lpstr>
      <vt:lpstr>Services</vt:lpstr>
      <vt:lpstr>The Name</vt:lpstr>
      <vt:lpstr>Mission </vt:lpstr>
      <vt:lpstr>HathiTrust</vt:lpstr>
      <vt:lpstr>Goals</vt:lpstr>
      <vt:lpstr>Strategies and Challenges</vt:lpstr>
      <vt:lpstr>PowerPoint Presentation</vt:lpstr>
      <vt:lpstr>Published Record</vt:lpstr>
      <vt:lpstr>PowerPoint Presentation</vt:lpstr>
      <vt:lpstr>PowerPoint Presentation</vt:lpstr>
      <vt:lpstr>What do we mean by consolidation?</vt:lpstr>
      <vt:lpstr>Strategies and Challenges: Reliable, Comprehensive, Co-owned Archive</vt:lpstr>
      <vt:lpstr>PowerPoint Presentation</vt:lpstr>
      <vt:lpstr>PowerPoint Presentation</vt:lpstr>
      <vt:lpstr>PowerPoint Presentation</vt:lpstr>
      <vt:lpstr>Dates</vt:lpstr>
      <vt:lpstr>Language Distribution (1)</vt:lpstr>
      <vt:lpstr>Language Distribution (2)</vt:lpstr>
      <vt:lpstr>PowerPoint Presentation</vt:lpstr>
      <vt:lpstr>PowerPoint Presentation</vt:lpstr>
      <vt:lpstr>PowerPoint Presentation</vt:lpstr>
      <vt:lpstr>PowerPoint Presentation</vt:lpstr>
      <vt:lpstr>Constitutional Convention</vt:lpstr>
      <vt:lpstr>PowerPoint Presentation</vt:lpstr>
      <vt:lpstr>Strategies and Challenges: Preservation, Print Storage, Public Good</vt:lpstr>
      <vt:lpstr>PowerPoint Presentation</vt:lpstr>
      <vt:lpstr>PowerPoint Presentation</vt:lpstr>
      <vt:lpstr>Repository Philosophy/Design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Architecture &amp; Management</vt:lpstr>
      <vt:lpstr>PowerPoint Presentation</vt:lpstr>
      <vt:lpstr> A global change in the library environment</vt:lpstr>
      <vt:lpstr>Digitized Books in Shared Repositories</vt:lpstr>
      <vt:lpstr>Collection Management, Development</vt:lpstr>
      <vt:lpstr>PowerPoint Presentation</vt:lpstr>
      <vt:lpstr>PowerPoint Presentation</vt:lpstr>
      <vt:lpstr>PowerPoint Presentation</vt:lpstr>
      <vt:lpstr>Strategies and Challenges: Improve Access</vt:lpstr>
      <vt:lpstr>PowerPoint Presentation</vt:lpstr>
      <vt:lpstr>Copyright Distribution</vt:lpstr>
      <vt:lpstr>Automatic Rights Determination</vt:lpstr>
      <vt:lpstr>Manual Rights Determination</vt:lpstr>
      <vt:lpstr>How do we facilitate uses of materials?</vt:lpstr>
      <vt:lpstr>Strategies and Challenges: Centralized…Open</vt:lpstr>
      <vt:lpstr>PowerPoint Presentation</vt:lpstr>
      <vt:lpstr>PowerPoint Presentation</vt:lpstr>
      <vt:lpstr>PowerPoint Presentation</vt:lpstr>
      <vt:lpstr>PowerPoint Presentation</vt:lpstr>
      <vt:lpstr>Conclusions and Future Work</vt:lpstr>
      <vt:lpstr>How can we make a difference?</vt:lpstr>
      <vt:lpstr>Work going forward</vt:lpstr>
      <vt:lpstr>How to find out more</vt:lpstr>
      <vt:lpstr>Thank you!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HathiTrust and How Can It Be Used? </dc:title>
  <dc:creator>jjyork</dc:creator>
  <cp:lastModifiedBy>Library User</cp:lastModifiedBy>
  <cp:revision>400</cp:revision>
  <dcterms:created xsi:type="dcterms:W3CDTF">2012-03-08T23:05:54Z</dcterms:created>
  <dcterms:modified xsi:type="dcterms:W3CDTF">2013-01-10T17:07:47Z</dcterms:modified>
</cp:coreProperties>
</file>