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notesSlides/notesSlide17.xml" ContentType="application/vnd.openxmlformats-officedocument.presentationml.notesSlide+xml"/>
  <Override PartName="/ppt/embeddings/oleObject1.bin" ContentType="application/vnd.openxmlformats-officedocument.oleObject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charts/chart6.xml" ContentType="application/vnd.openxmlformats-officedocument.drawingml.chart+xml"/>
  <Override PartName="/ppt/notesSlides/notesSlide84.xml" ContentType="application/vnd.openxmlformats-officedocument.presentationml.notesSlide+xml"/>
  <Override PartName="/ppt/charts/chart7.xml" ContentType="application/vnd.openxmlformats-officedocument.drawingml.chart+xml"/>
  <Override PartName="/ppt/notesSlides/notesSlide85.xml" ContentType="application/vnd.openxmlformats-officedocument.presentationml.notesSlide+xml"/>
  <Override PartName="/ppt/charts/chart8.xml" ContentType="application/vnd.openxmlformats-officedocument.drawingml.chart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</p:sldMasterIdLst>
  <p:notesMasterIdLst>
    <p:notesMasterId r:id="rId103"/>
  </p:notesMasterIdLst>
  <p:handoutMasterIdLst>
    <p:handoutMasterId r:id="rId104"/>
  </p:handoutMasterIdLst>
  <p:sldIdLst>
    <p:sldId id="258" r:id="rId3"/>
    <p:sldId id="729" r:id="rId4"/>
    <p:sldId id="730" r:id="rId5"/>
    <p:sldId id="649" r:id="rId6"/>
    <p:sldId id="650" r:id="rId7"/>
    <p:sldId id="645" r:id="rId8"/>
    <p:sldId id="646" r:id="rId9"/>
    <p:sldId id="647" r:id="rId10"/>
    <p:sldId id="648" r:id="rId11"/>
    <p:sldId id="696" r:id="rId12"/>
    <p:sldId id="732" r:id="rId13"/>
    <p:sldId id="733" r:id="rId14"/>
    <p:sldId id="755" r:id="rId15"/>
    <p:sldId id="846" r:id="rId16"/>
    <p:sldId id="757" r:id="rId17"/>
    <p:sldId id="758" r:id="rId18"/>
    <p:sldId id="759" r:id="rId19"/>
    <p:sldId id="807" r:id="rId20"/>
    <p:sldId id="847" r:id="rId21"/>
    <p:sldId id="761" r:id="rId22"/>
    <p:sldId id="848" r:id="rId23"/>
    <p:sldId id="762" r:id="rId24"/>
    <p:sldId id="735" r:id="rId25"/>
    <p:sldId id="749" r:id="rId26"/>
    <p:sldId id="750" r:id="rId27"/>
    <p:sldId id="753" r:id="rId28"/>
    <p:sldId id="743" r:id="rId29"/>
    <p:sldId id="745" r:id="rId30"/>
    <p:sldId id="879" r:id="rId31"/>
    <p:sldId id="764" r:id="rId32"/>
    <p:sldId id="763" r:id="rId33"/>
    <p:sldId id="786" r:id="rId34"/>
    <p:sldId id="801" r:id="rId35"/>
    <p:sldId id="769" r:id="rId36"/>
    <p:sldId id="849" r:id="rId37"/>
    <p:sldId id="875" r:id="rId38"/>
    <p:sldId id="765" r:id="rId39"/>
    <p:sldId id="805" r:id="rId40"/>
    <p:sldId id="850" r:id="rId41"/>
    <p:sldId id="832" r:id="rId42"/>
    <p:sldId id="833" r:id="rId43"/>
    <p:sldId id="784" r:id="rId44"/>
    <p:sldId id="785" r:id="rId45"/>
    <p:sldId id="802" r:id="rId46"/>
    <p:sldId id="803" r:id="rId47"/>
    <p:sldId id="804" r:id="rId48"/>
    <p:sldId id="866" r:id="rId49"/>
    <p:sldId id="857" r:id="rId50"/>
    <p:sldId id="858" r:id="rId51"/>
    <p:sldId id="855" r:id="rId52"/>
    <p:sldId id="856" r:id="rId53"/>
    <p:sldId id="774" r:id="rId54"/>
    <p:sldId id="876" r:id="rId55"/>
    <p:sldId id="797" r:id="rId56"/>
    <p:sldId id="867" r:id="rId57"/>
    <p:sldId id="778" r:id="rId58"/>
    <p:sldId id="779" r:id="rId59"/>
    <p:sldId id="780" r:id="rId60"/>
    <p:sldId id="868" r:id="rId61"/>
    <p:sldId id="787" r:id="rId62"/>
    <p:sldId id="836" r:id="rId63"/>
    <p:sldId id="776" r:id="rId64"/>
    <p:sldId id="790" r:id="rId65"/>
    <p:sldId id="789" r:id="rId66"/>
    <p:sldId id="799" r:id="rId67"/>
    <p:sldId id="791" r:id="rId68"/>
    <p:sldId id="800" r:id="rId69"/>
    <p:sldId id="880" r:id="rId70"/>
    <p:sldId id="795" r:id="rId71"/>
    <p:sldId id="796" r:id="rId72"/>
    <p:sldId id="871" r:id="rId73"/>
    <p:sldId id="872" r:id="rId74"/>
    <p:sldId id="810" r:id="rId75"/>
    <p:sldId id="813" r:id="rId76"/>
    <p:sldId id="834" r:id="rId77"/>
    <p:sldId id="816" r:id="rId78"/>
    <p:sldId id="838" r:id="rId79"/>
    <p:sldId id="839" r:id="rId80"/>
    <p:sldId id="840" r:id="rId81"/>
    <p:sldId id="841" r:id="rId82"/>
    <p:sldId id="815" r:id="rId83"/>
    <p:sldId id="842" r:id="rId84"/>
    <p:sldId id="843" r:id="rId85"/>
    <p:sldId id="822" r:id="rId86"/>
    <p:sldId id="823" r:id="rId87"/>
    <p:sldId id="819" r:id="rId88"/>
    <p:sldId id="820" r:id="rId89"/>
    <p:sldId id="821" r:id="rId90"/>
    <p:sldId id="825" r:id="rId91"/>
    <p:sldId id="826" r:id="rId92"/>
    <p:sldId id="827" r:id="rId93"/>
    <p:sldId id="828" r:id="rId94"/>
    <p:sldId id="829" r:id="rId95"/>
    <p:sldId id="830" r:id="rId96"/>
    <p:sldId id="831" r:id="rId97"/>
    <p:sldId id="877" r:id="rId98"/>
    <p:sldId id="881" r:id="rId99"/>
    <p:sldId id="845" r:id="rId100"/>
    <p:sldId id="725" r:id="rId101"/>
    <p:sldId id="873" r:id="rId10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 clrMode="bw"/>
  <p:clrMru>
    <a:srgbClr val="D5D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94" autoAdjust="0"/>
    <p:restoredTop sz="63994" autoAdjust="0"/>
  </p:normalViewPr>
  <p:slideViewPr>
    <p:cSldViewPr snapToGrid="0" snapToObjects="1">
      <p:cViewPr>
        <p:scale>
          <a:sx n="70" d="100"/>
          <a:sy n="70" d="100"/>
        </p:scale>
        <p:origin x="-2472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-325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notesMaster" Target="notesMasters/notesMaster1.xml"/><Relationship Id="rId104" Type="http://schemas.openxmlformats.org/officeDocument/2006/relationships/handoutMaster" Target="handoutMasters/handoutMaster1.xml"/><Relationship Id="rId105" Type="http://schemas.openxmlformats.org/officeDocument/2006/relationships/printerSettings" Target="printerSettings/printerSettings1.bin"/><Relationship Id="rId106" Type="http://schemas.openxmlformats.org/officeDocument/2006/relationships/presProps" Target="presProps.xml"/><Relationship Id="rId10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8" Type="http://schemas.openxmlformats.org/officeDocument/2006/relationships/theme" Target="theme/theme1.xml"/><Relationship Id="rId10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slide" Target="slides/slide98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ata\Shared%20Print\CLIR%20project\ARL%20Hathi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ata\Shared%20Print\CLIR%20project\ALA%20RUSA%20201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841967262406568"/>
          <c:y val="0.254433213233603"/>
          <c:w val="0.671384023243831"/>
          <c:h val="0.646905478956994"/>
        </c:manualLayout>
      </c:layout>
      <c:pie3DChart>
        <c:varyColors val="1"/>
        <c:ser>
          <c:idx val="0"/>
          <c:order val="0"/>
          <c:tx>
            <c:strRef>
              <c:f>[Workbook2]Sheet1!$B$1</c:f>
              <c:strCache>
                <c:ptCount val="1"/>
                <c:pt idx="0">
                  <c:v>Amount</c:v>
                </c:pt>
              </c:strCache>
            </c:strRef>
          </c:tx>
          <c:dLbls>
            <c:dLbl>
              <c:idx val="12"/>
              <c:layout>
                <c:manualLayout>
                  <c:x val="0.0968011084160586"/>
                  <c:y val="-0.0083449235048678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0.383866464408509"/>
                  <c:y val="0.061196105702364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0.373852425225218"/>
                  <c:y val="0.0027816411682892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0.0500037650716211"/>
                  <c:y val="-0.17123695421243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0.37385255664133"/>
                  <c:y val="-0.058414464534075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0.430598033988675"/>
                  <c:y val="-0.11126564673157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0.218636723417839"/>
                  <c:y val="-0.038943195382913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0.323782886389325"/>
                  <c:y val="-0.16689847009735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0.228650894017242"/>
                  <c:y val="-0.094575799721835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0.218636986250064"/>
                  <c:y val="0.016689847009735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0.236995817156557"/>
                  <c:y val="0.06675938803894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0.20027815534357"/>
                  <c:y val="-0.15299026425591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4"/>
              <c:layout>
                <c:manualLayout>
                  <c:x val="0.206954093855022"/>
                  <c:y val="-0.20305980528511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[Workbook2]Sheet1!$A$2:$A$26</c:f>
              <c:strCache>
                <c:ptCount val="25"/>
                <c:pt idx="0">
                  <c:v>Michigan</c:v>
                </c:pt>
                <c:pt idx="1">
                  <c:v>California</c:v>
                </c:pt>
                <c:pt idx="2">
                  <c:v>Wisconsin</c:v>
                </c:pt>
                <c:pt idx="3">
                  <c:v>Cornell</c:v>
                </c:pt>
                <c:pt idx="4">
                  <c:v>NYPL</c:v>
                </c:pt>
                <c:pt idx="5">
                  <c:v>Princeton</c:v>
                </c:pt>
                <c:pt idx="6">
                  <c:v>Indiana</c:v>
                </c:pt>
                <c:pt idx="7">
                  <c:v>Columbia</c:v>
                </c:pt>
                <c:pt idx="8">
                  <c:v>Harvard</c:v>
                </c:pt>
                <c:pt idx="9">
                  <c:v>LoC</c:v>
                </c:pt>
                <c:pt idx="10">
                  <c:v>Madrid</c:v>
                </c:pt>
                <c:pt idx="11">
                  <c:v>Minnesota</c:v>
                </c:pt>
                <c:pt idx="12">
                  <c:v>Virginia</c:v>
                </c:pt>
                <c:pt idx="13">
                  <c:v>Chicago</c:v>
                </c:pt>
                <c:pt idx="14">
                  <c:v>Duke</c:v>
                </c:pt>
                <c:pt idx="15">
                  <c:v>Illinois</c:v>
                </c:pt>
                <c:pt idx="16">
                  <c:v>NCSU</c:v>
                </c:pt>
                <c:pt idx="17">
                  <c:v>Northwestern</c:v>
                </c:pt>
                <c:pt idx="18">
                  <c:v>Penn State</c:v>
                </c:pt>
                <c:pt idx="19">
                  <c:v>Purdue</c:v>
                </c:pt>
                <c:pt idx="20">
                  <c:v>UNC-Chapel Hill</c:v>
                </c:pt>
                <c:pt idx="21">
                  <c:v>Utah State</c:v>
                </c:pt>
                <c:pt idx="22">
                  <c:v>Yale</c:v>
                </c:pt>
                <c:pt idx="23">
                  <c:v>Florida</c:v>
                </c:pt>
                <c:pt idx="24">
                  <c:v>Boston College</c:v>
                </c:pt>
              </c:strCache>
            </c:strRef>
          </c:cat>
          <c:val>
            <c:numRef>
              <c:f>[Workbook2]Sheet1!$B$2:$B$26</c:f>
              <c:numCache>
                <c:formatCode>0%</c:formatCode>
                <c:ptCount val="25"/>
                <c:pt idx="0">
                  <c:v>0.43</c:v>
                </c:pt>
                <c:pt idx="1">
                  <c:v>0.32</c:v>
                </c:pt>
                <c:pt idx="2">
                  <c:v>0.05</c:v>
                </c:pt>
                <c:pt idx="3">
                  <c:v>0.04</c:v>
                </c:pt>
                <c:pt idx="4">
                  <c:v>0.02</c:v>
                </c:pt>
                <c:pt idx="5">
                  <c:v>0.02</c:v>
                </c:pt>
                <c:pt idx="6">
                  <c:v>0.02</c:v>
                </c:pt>
                <c:pt idx="7">
                  <c:v>0.01</c:v>
                </c:pt>
                <c:pt idx="8">
                  <c:v>0.02</c:v>
                </c:pt>
                <c:pt idx="9">
                  <c:v>0.01</c:v>
                </c:pt>
                <c:pt idx="10">
                  <c:v>0.01</c:v>
                </c:pt>
                <c:pt idx="11">
                  <c:v>0.01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0.01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9356814701378"/>
          <c:y val="0.204663212435233"/>
          <c:w val="0.693721286370597"/>
          <c:h val="0.73316062176165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Count</c:v>
                </c:pt>
              </c:strCache>
            </c:strRef>
          </c:tx>
          <c:spPr>
            <a:gradFill rotWithShape="0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19889">
              <a:noFill/>
            </a:ln>
            <a:effectLst>
              <a:outerShdw dist="35921" dir="2700000" algn="br">
                <a:srgbClr val="000000"/>
              </a:outerShdw>
            </a:effectLst>
          </c:spPr>
          <c:dPt>
            <c:idx val="0"/>
            <c:bubble3D val="0"/>
            <c:spPr>
              <a:gradFill rotWithShape="0">
                <a:gsLst>
                  <a:gs pos="0">
                    <a:srgbClr val="A2BFF8"/>
                  </a:gs>
                  <a:gs pos="100000">
                    <a:srgbClr val="3670B6"/>
                  </a:gs>
                </a:gsLst>
                <a:lin ang="5400000"/>
              </a:gradFill>
              <a:ln w="198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1"/>
            <c:bubble3D val="0"/>
            <c:spPr>
              <a:gradFill rotWithShape="0">
                <a:gsLst>
                  <a:gs pos="0">
                    <a:srgbClr val="FAA1A0"/>
                  </a:gs>
                  <a:gs pos="100000">
                    <a:srgbClr val="B93734"/>
                  </a:gs>
                </a:gsLst>
                <a:lin ang="5400000"/>
              </a:gradFill>
              <a:ln w="198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2"/>
            <c:bubble3D val="0"/>
            <c:spPr>
              <a:gradFill rotWithShape="0">
                <a:gsLst>
                  <a:gs pos="0">
                    <a:srgbClr val="D4F4A6"/>
                  </a:gs>
                  <a:gs pos="100000">
                    <a:srgbClr val="8DB241"/>
                  </a:gs>
                </a:gsLst>
                <a:lin ang="5400000"/>
              </a:gradFill>
              <a:ln w="198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"/>
            <c:bubble3D val="0"/>
            <c:spPr>
              <a:gradFill rotWithShape="0">
                <a:gsLst>
                  <a:gs pos="0">
                    <a:srgbClr val="C5B3E2"/>
                  </a:gs>
                  <a:gs pos="100000">
                    <a:srgbClr val="704F97"/>
                  </a:gs>
                </a:gsLst>
                <a:lin ang="5400000"/>
              </a:gradFill>
              <a:ln w="198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4"/>
            <c:bubble3D val="0"/>
            <c:spPr>
              <a:gradFill rotWithShape="0">
                <a:gsLst>
                  <a:gs pos="0">
                    <a:srgbClr val="9DE2FF"/>
                  </a:gs>
                  <a:gs pos="100000">
                    <a:srgbClr val="31A1C0"/>
                  </a:gs>
                </a:gsLst>
                <a:lin ang="5400000"/>
              </a:gradFill>
              <a:ln w="198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5"/>
            <c:bubble3D val="0"/>
            <c:spPr>
              <a:gradFill rotWithShape="0">
                <a:gsLst>
                  <a:gs pos="0">
                    <a:srgbClr val="FFB885"/>
                  </a:gs>
                  <a:gs pos="100000">
                    <a:srgbClr val="F28225"/>
                  </a:gs>
                </a:gsLst>
                <a:lin ang="5400000"/>
              </a:gradFill>
              <a:ln w="198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6"/>
            <c:bubble3D val="0"/>
            <c:spPr>
              <a:gradFill rotWithShape="0">
                <a:gsLst>
                  <a:gs pos="0">
                    <a:srgbClr val="B6D1FF"/>
                  </a:gs>
                  <a:gs pos="100000">
                    <a:srgbClr val="8AA7D8"/>
                  </a:gs>
                </a:gsLst>
                <a:lin ang="5400000"/>
              </a:gradFill>
              <a:ln w="198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7"/>
            <c:bubble3D val="0"/>
            <c:spPr>
              <a:gradFill rotWithShape="0">
                <a:gsLst>
                  <a:gs pos="0">
                    <a:srgbClr val="FFB6B4"/>
                  </a:gs>
                  <a:gs pos="100000">
                    <a:srgbClr val="DA8A89"/>
                  </a:gs>
                </a:gsLst>
                <a:lin ang="5400000"/>
              </a:gradFill>
              <a:ln w="198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8"/>
            <c:bubble3D val="0"/>
            <c:spPr>
              <a:gradFill rotWithShape="0">
                <a:gsLst>
                  <a:gs pos="0">
                    <a:srgbClr val="E4FFBA"/>
                  </a:gs>
                  <a:gs pos="100000">
                    <a:srgbClr val="BBD68E"/>
                  </a:gs>
                </a:gsLst>
                <a:lin ang="5400000"/>
              </a:gradFill>
              <a:ln w="198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9"/>
            <c:bubble3D val="0"/>
            <c:spPr>
              <a:gradFill rotWithShape="0">
                <a:gsLst>
                  <a:gs pos="0">
                    <a:srgbClr val="D6C5F1"/>
                  </a:gs>
                  <a:gs pos="100000">
                    <a:srgbClr val="A896C2"/>
                  </a:gs>
                </a:gsLst>
                <a:lin ang="5400000"/>
              </a:gradFill>
              <a:ln w="198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10"/>
            <c:bubble3D val="0"/>
            <c:spPr>
              <a:gradFill rotWithShape="0">
                <a:gsLst>
                  <a:gs pos="0">
                    <a:srgbClr val="B2F1FF"/>
                  </a:gs>
                  <a:gs pos="100000">
                    <a:srgbClr val="87C8DF"/>
                  </a:gs>
                </a:gsLst>
                <a:lin ang="5400000"/>
              </a:gradFill>
              <a:ln w="198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Lbls>
            <c:dLbl>
              <c:idx val="8"/>
              <c:layout>
                <c:manualLayout>
                  <c:x val="-0.0553902494215364"/>
                  <c:y val="-0.078504081873935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 w="18059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Sheet1!$A$2:$A$12</c:f>
              <c:strCache>
                <c:ptCount val="11"/>
                <c:pt idx="0">
                  <c:v>English</c:v>
                </c:pt>
                <c:pt idx="1">
                  <c:v>German</c:v>
                </c:pt>
                <c:pt idx="2">
                  <c:v>French</c:v>
                </c:pt>
                <c:pt idx="3">
                  <c:v>Spanish</c:v>
                </c:pt>
                <c:pt idx="4">
                  <c:v>Chinese</c:v>
                </c:pt>
                <c:pt idx="5">
                  <c:v>Russian</c:v>
                </c:pt>
                <c:pt idx="6">
                  <c:v>Japanese</c:v>
                </c:pt>
                <c:pt idx="7">
                  <c:v>Italian</c:v>
                </c:pt>
                <c:pt idx="8">
                  <c:v>Arabic</c:v>
                </c:pt>
                <c:pt idx="9">
                  <c:v>Latin</c:v>
                </c:pt>
                <c:pt idx="10">
                  <c:v>Remaining Languages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2.784903E6</c:v>
                </c:pt>
                <c:pt idx="1">
                  <c:v>529412.0</c:v>
                </c:pt>
                <c:pt idx="2">
                  <c:v>408041.0</c:v>
                </c:pt>
                <c:pt idx="3">
                  <c:v>265977.0</c:v>
                </c:pt>
                <c:pt idx="4">
                  <c:v>237892.0</c:v>
                </c:pt>
                <c:pt idx="5">
                  <c:v>225896.0</c:v>
                </c:pt>
                <c:pt idx="6">
                  <c:v>186563.0</c:v>
                </c:pt>
                <c:pt idx="7">
                  <c:v>144437.0</c:v>
                </c:pt>
                <c:pt idx="8">
                  <c:v>113835.0</c:v>
                </c:pt>
                <c:pt idx="9">
                  <c:v>72084.0</c:v>
                </c:pt>
                <c:pt idx="10">
                  <c:v>840432.0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9889">
          <a:noFill/>
        </a:ln>
      </c:spPr>
    </c:plotArea>
    <c:plotVisOnly val="1"/>
    <c:dispBlanksAs val="zero"/>
    <c:showDLblsOverMax val="0"/>
  </c:chart>
  <c:spPr>
    <a:solidFill>
      <a:srgbClr val="FFFFFF"/>
    </a:solidFill>
    <a:ln>
      <a:noFill/>
    </a:ln>
  </c:spPr>
  <c:txPr>
    <a:bodyPr/>
    <a:lstStyle/>
    <a:p>
      <a:pPr>
        <a:defRPr sz="1279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0510661306689"/>
          <c:y val="0.269672946800426"/>
          <c:w val="0.626575989827574"/>
          <c:h val="0.598194425908073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Count</c:v>
                </c:pt>
              </c:strCache>
            </c:strRef>
          </c:tx>
          <c:spPr>
            <a:gradFill rotWithShape="0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25389">
              <a:noFill/>
            </a:ln>
            <a:effectLst>
              <a:outerShdw dist="35921" dir="2700000" algn="br">
                <a:srgbClr val="000000"/>
              </a:outerShdw>
            </a:effectLst>
          </c:spPr>
          <c:dPt>
            <c:idx val="0"/>
            <c:bubble3D val="0"/>
            <c:spPr>
              <a:gradFill rotWithShape="0">
                <a:gsLst>
                  <a:gs pos="0">
                    <a:srgbClr val="ABBEE2"/>
                  </a:gs>
                  <a:gs pos="100000">
                    <a:srgbClr val="2A5992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1"/>
            <c:bubble3D val="0"/>
            <c:spPr>
              <a:gradFill rotWithShape="0">
                <a:gsLst>
                  <a:gs pos="0">
                    <a:srgbClr val="E4ABAA"/>
                  </a:gs>
                  <a:gs pos="100000">
                    <a:srgbClr val="952B28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2"/>
            <c:bubble3D val="0"/>
            <c:spPr>
              <a:gradFill rotWithShape="0">
                <a:gsLst>
                  <a:gs pos="0">
                    <a:srgbClr val="CBE0AD"/>
                  </a:gs>
                  <a:gs pos="100000">
                    <a:srgbClr val="718F32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"/>
            <c:bubble3D val="0"/>
            <c:spPr>
              <a:gradFill rotWithShape="0">
                <a:gsLst>
                  <a:gs pos="0">
                    <a:srgbClr val="C1B6D4"/>
                  </a:gs>
                  <a:gs pos="100000">
                    <a:srgbClr val="593E79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4"/>
            <c:bubble3D val="0"/>
            <c:spPr>
              <a:gradFill rotWithShape="0">
                <a:gsLst>
                  <a:gs pos="0">
                    <a:srgbClr val="A8D4E7"/>
                  </a:gs>
                  <a:gs pos="100000">
                    <a:srgbClr val="26829A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5"/>
            <c:bubble3D val="0"/>
            <c:spPr>
              <a:gradFill rotWithShape="0">
                <a:gsLst>
                  <a:gs pos="0">
                    <a:srgbClr val="FFB898"/>
                  </a:gs>
                  <a:gs pos="100000">
                    <a:srgbClr val="C4681C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6"/>
            <c:bubble3D val="0"/>
            <c:spPr>
              <a:gradFill rotWithShape="0">
                <a:gsLst>
                  <a:gs pos="0">
                    <a:srgbClr val="A5BFF0"/>
                  </a:gs>
                  <a:gs pos="100000">
                    <a:srgbClr val="3268A9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7"/>
            <c:bubble3D val="0"/>
            <c:spPr>
              <a:gradFill rotWithShape="0">
                <a:gsLst>
                  <a:gs pos="0">
                    <a:srgbClr val="F2A5A4"/>
                  </a:gs>
                  <a:gs pos="100000">
                    <a:srgbClr val="AD3330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8"/>
            <c:bubble3D val="0"/>
            <c:spPr>
              <a:gradFill rotWithShape="0">
                <a:gsLst>
                  <a:gs pos="0">
                    <a:srgbClr val="D1EDA8"/>
                  </a:gs>
                  <a:gs pos="100000">
                    <a:srgbClr val="83A63C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9"/>
            <c:bubble3D val="0"/>
            <c:spPr>
              <a:gradFill rotWithShape="0">
                <a:gsLst>
                  <a:gs pos="0">
                    <a:srgbClr val="C4B4DD"/>
                  </a:gs>
                  <a:gs pos="100000">
                    <a:srgbClr val="68498D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10"/>
            <c:bubble3D val="0"/>
            <c:spPr>
              <a:gradFill rotWithShape="0">
                <a:gsLst>
                  <a:gs pos="0">
                    <a:srgbClr val="A1DDF6"/>
                  </a:gs>
                  <a:gs pos="100000">
                    <a:srgbClr val="2D96B3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11"/>
            <c:bubble3D val="0"/>
            <c:spPr>
              <a:gradFill rotWithShape="0">
                <a:gsLst>
                  <a:gs pos="0">
                    <a:srgbClr val="FFB88C"/>
                  </a:gs>
                  <a:gs pos="100000">
                    <a:srgbClr val="E27922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12"/>
            <c:bubble3D val="0"/>
            <c:spPr>
              <a:gradFill rotWithShape="0">
                <a:gsLst>
                  <a:gs pos="0">
                    <a:srgbClr val="A0C0FC"/>
                  </a:gs>
                  <a:gs pos="100000">
                    <a:srgbClr val="3874BC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13"/>
            <c:bubble3D val="0"/>
            <c:spPr>
              <a:gradFill rotWithShape="0">
                <a:gsLst>
                  <a:gs pos="0">
                    <a:srgbClr val="FEA09E"/>
                  </a:gs>
                  <a:gs pos="100000">
                    <a:srgbClr val="C03936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14"/>
            <c:bubble3D val="0"/>
            <c:spPr>
              <a:gradFill rotWithShape="0">
                <a:gsLst>
                  <a:gs pos="0">
                    <a:srgbClr val="D6F9A4"/>
                  </a:gs>
                  <a:gs pos="100000">
                    <a:srgbClr val="92B943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15"/>
            <c:bubble3D val="0"/>
            <c:spPr>
              <a:gradFill rotWithShape="0">
                <a:gsLst>
                  <a:gs pos="0">
                    <a:srgbClr val="C6B2E5"/>
                  </a:gs>
                  <a:gs pos="100000">
                    <a:srgbClr val="74529D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16"/>
            <c:bubble3D val="0"/>
            <c:spPr>
              <a:gradFill rotWithShape="0">
                <a:gsLst>
                  <a:gs pos="0">
                    <a:srgbClr val="9BE5FF"/>
                  </a:gs>
                  <a:gs pos="100000">
                    <a:srgbClr val="33A7C6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17"/>
            <c:bubble3D val="0"/>
            <c:spPr>
              <a:gradFill rotWithShape="0">
                <a:gsLst>
                  <a:gs pos="0">
                    <a:srgbClr val="FFB882"/>
                  </a:gs>
                  <a:gs pos="100000">
                    <a:srgbClr val="FB8727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18"/>
            <c:bubble3D val="0"/>
          </c:dPt>
          <c:dPt>
            <c:idx val="19"/>
            <c:bubble3D val="0"/>
            <c:spPr>
              <a:gradFill rotWithShape="0">
                <a:gsLst>
                  <a:gs pos="0">
                    <a:srgbClr val="FF9A99"/>
                  </a:gs>
                  <a:gs pos="100000">
                    <a:srgbClr val="D1403C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20"/>
            <c:bubble3D val="0"/>
            <c:spPr>
              <a:gradFill rotWithShape="0">
                <a:gsLst>
                  <a:gs pos="0">
                    <a:srgbClr val="DCFFA0"/>
                  </a:gs>
                  <a:gs pos="100000">
                    <a:srgbClr val="A0CA4A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21"/>
            <c:bubble3D val="0"/>
            <c:spPr>
              <a:gradFill rotWithShape="0">
                <a:gsLst>
                  <a:gs pos="0">
                    <a:srgbClr val="C8B0ED"/>
                  </a:gs>
                  <a:gs pos="100000">
                    <a:srgbClr val="7F5BAB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22"/>
            <c:bubble3D val="0"/>
            <c:spPr>
              <a:gradFill rotWithShape="0">
                <a:gsLst>
                  <a:gs pos="0">
                    <a:srgbClr val="95EEFF"/>
                  </a:gs>
                  <a:gs pos="100000">
                    <a:srgbClr val="39B7D8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23"/>
            <c:bubble3D val="0"/>
            <c:spPr>
              <a:gradFill rotWithShape="0">
                <a:gsLst>
                  <a:gs pos="0">
                    <a:srgbClr val="FFB977"/>
                  </a:gs>
                  <a:gs pos="100000">
                    <a:srgbClr val="FF932B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24"/>
            <c:bubble3D val="0"/>
            <c:spPr>
              <a:gradFill rotWithShape="0">
                <a:gsLst>
                  <a:gs pos="0">
                    <a:srgbClr val="AFCDFF"/>
                  </a:gs>
                  <a:gs pos="100000">
                    <a:srgbClr val="7B9ED5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25"/>
            <c:bubble3D val="0"/>
            <c:spPr>
              <a:gradFill rotWithShape="0">
                <a:gsLst>
                  <a:gs pos="0">
                    <a:srgbClr val="FFAFAE"/>
                  </a:gs>
                  <a:gs pos="100000">
                    <a:srgbClr val="D77B79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26"/>
            <c:bubble3D val="0"/>
            <c:spPr>
              <a:gradFill rotWithShape="0">
                <a:gsLst>
                  <a:gs pos="0">
                    <a:srgbClr val="E2FFB3"/>
                  </a:gs>
                  <a:gs pos="100000">
                    <a:srgbClr val="B4D280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27"/>
            <c:bubble3D val="0"/>
            <c:spPr>
              <a:gradFill rotWithShape="0">
                <a:gsLst>
                  <a:gs pos="0">
                    <a:srgbClr val="D3C0F0"/>
                  </a:gs>
                  <a:gs pos="100000">
                    <a:srgbClr val="9F89BC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28"/>
            <c:bubble3D val="0"/>
            <c:spPr>
              <a:gradFill rotWithShape="0">
                <a:gsLst>
                  <a:gs pos="0">
                    <a:srgbClr val="ABF0FF"/>
                  </a:gs>
                  <a:gs pos="100000">
                    <a:srgbClr val="78C3DD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29"/>
            <c:bubble3D val="0"/>
            <c:spPr>
              <a:gradFill rotWithShape="0">
                <a:gsLst>
                  <a:gs pos="0">
                    <a:srgbClr val="FFC593"/>
                  </a:gs>
                  <a:gs pos="100000">
                    <a:srgbClr val="FFAA6F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0"/>
            <c:bubble3D val="0"/>
            <c:spPr>
              <a:gradFill rotWithShape="0">
                <a:gsLst>
                  <a:gs pos="0">
                    <a:srgbClr val="C3D9FF"/>
                  </a:gs>
                  <a:gs pos="100000">
                    <a:srgbClr val="A3B8DE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1"/>
            <c:bubble3D val="0"/>
            <c:spPr>
              <a:gradFill rotWithShape="0">
                <a:gsLst>
                  <a:gs pos="0">
                    <a:srgbClr val="FFC3C2"/>
                  </a:gs>
                  <a:gs pos="100000">
                    <a:srgbClr val="E0A3A2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2"/>
            <c:bubble3D val="0"/>
            <c:spPr>
              <a:gradFill rotWithShape="0">
                <a:gsLst>
                  <a:gs pos="0">
                    <a:srgbClr val="E8FFC6"/>
                  </a:gs>
                  <a:gs pos="100000">
                    <a:srgbClr val="C7DCA6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3"/>
            <c:bubble3D val="0"/>
            <c:spPr>
              <a:gradFill rotWithShape="0">
                <a:gsLst>
                  <a:gs pos="0">
                    <a:srgbClr val="DDD0F3"/>
                  </a:gs>
                  <a:gs pos="100000">
                    <a:srgbClr val="B9ACCD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4"/>
            <c:bubble3D val="0"/>
            <c:spPr>
              <a:gradFill rotWithShape="0">
                <a:gsLst>
                  <a:gs pos="0">
                    <a:srgbClr val="BFF3FF"/>
                  </a:gs>
                  <a:gs pos="100000">
                    <a:srgbClr val="A1D2E4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5"/>
            <c:bubble3D val="0"/>
            <c:spPr>
              <a:gradFill rotWithShape="0">
                <a:gsLst>
                  <a:gs pos="0">
                    <a:srgbClr val="FFD2AD"/>
                  </a:gs>
                  <a:gs pos="100000">
                    <a:srgbClr val="FFBF9B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6"/>
            <c:bubble3D val="0"/>
            <c:spPr>
              <a:gradFill rotWithShape="0">
                <a:gsLst>
                  <a:gs pos="0">
                    <a:srgbClr val="D4E3FF"/>
                  </a:gs>
                  <a:gs pos="100000">
                    <a:srgbClr val="C0CEE7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7"/>
            <c:bubble3D val="0"/>
            <c:spPr>
              <a:gradFill rotWithShape="0">
                <a:gsLst>
                  <a:gs pos="0">
                    <a:srgbClr val="FFD4D3"/>
                  </a:gs>
                  <a:gs pos="100000">
                    <a:srgbClr val="E8C1C0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8"/>
            <c:bubble3D val="0"/>
            <c:spPr>
              <a:gradFill rotWithShape="0">
                <a:gsLst>
                  <a:gs pos="0">
                    <a:srgbClr val="EEFFD6"/>
                  </a:gs>
                  <a:gs pos="100000">
                    <a:srgbClr val="D7E6C2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39"/>
            <c:bubble3D val="0"/>
            <c:spPr>
              <a:gradFill rotWithShape="0">
                <a:gsLst>
                  <a:gs pos="0">
                    <a:srgbClr val="E7DDF6"/>
                  </a:gs>
                  <a:gs pos="100000">
                    <a:srgbClr val="CEC6DB"/>
                  </a:gs>
                </a:gsLst>
                <a:lin ang="5400000"/>
              </a:gradFill>
              <a:ln w="25389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</c:dPt>
          <c:dLbls>
            <c:dLbl>
              <c:idx val="0"/>
              <c:layout>
                <c:manualLayout>
                  <c:x val="0.100572247694899"/>
                  <c:y val="-0.047633163501621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070342055818097"/>
                  <c:y val="-0.0047383047707271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0.001704118947661"/>
                  <c:y val="0.028088851796255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0"/>
              <c:layout>
                <c:manualLayout>
                  <c:x val="-0.0434143956165411"/>
                  <c:y val="-0.10911280474967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1"/>
              <c:layout>
                <c:manualLayout>
                  <c:x val="0.0359896442123807"/>
                  <c:y val="-0.19627352730641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2"/>
              <c:layout>
                <c:manualLayout>
                  <c:x val="0.074385635866125"/>
                  <c:y val="-0.17433639311128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5"/>
              <c:layout>
                <c:manualLayout>
                  <c:x val="0.120724364514487"/>
                  <c:y val="-0.16323063664099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7"/>
              <c:layout>
                <c:manualLayout>
                  <c:x val="0.297176967061755"/>
                  <c:y val="-0.13963950972750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8"/>
              <c:layout>
                <c:manualLayout>
                  <c:x val="0.126093908758466"/>
                  <c:y val="0.010659247963214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9"/>
              <c:layout>
                <c:manualLayout>
                  <c:x val="0.134234556009409"/>
                  <c:y val="0.024379168570305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 w="15156">
                <a:noFill/>
              </a:ln>
            </c:spPr>
            <c:txPr>
              <a:bodyPr/>
              <a:lstStyle/>
              <a:p>
                <a:pPr>
                  <a:defRPr sz="1399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Sheet1!$A$2:$A$41</c:f>
              <c:strCache>
                <c:ptCount val="40"/>
                <c:pt idx="0">
                  <c:v>Undetermined</c:v>
                </c:pt>
                <c:pt idx="1">
                  <c:v>Polish</c:v>
                </c:pt>
                <c:pt idx="2">
                  <c:v>Portuguese</c:v>
                </c:pt>
                <c:pt idx="3">
                  <c:v>Dutch</c:v>
                </c:pt>
                <c:pt idx="4">
                  <c:v>Hebrew</c:v>
                </c:pt>
                <c:pt idx="5">
                  <c:v>Hindi</c:v>
                </c:pt>
                <c:pt idx="6">
                  <c:v>Indonesian</c:v>
                </c:pt>
                <c:pt idx="7">
                  <c:v>Korean</c:v>
                </c:pt>
                <c:pt idx="8">
                  <c:v>Swedish</c:v>
                </c:pt>
                <c:pt idx="9">
                  <c:v>Urdu</c:v>
                </c:pt>
                <c:pt idx="10">
                  <c:v>Turkish</c:v>
                </c:pt>
                <c:pt idx="11">
                  <c:v>Thai</c:v>
                </c:pt>
                <c:pt idx="12">
                  <c:v>Danish</c:v>
                </c:pt>
                <c:pt idx="13">
                  <c:v>Czech</c:v>
                </c:pt>
                <c:pt idx="14">
                  <c:v>Unknown</c:v>
                </c:pt>
                <c:pt idx="15">
                  <c:v>Croatian</c:v>
                </c:pt>
                <c:pt idx="16">
                  <c:v>Persian</c:v>
                </c:pt>
                <c:pt idx="17">
                  <c:v>Tamil</c:v>
                </c:pt>
                <c:pt idx="18">
                  <c:v>Bengali</c:v>
                </c:pt>
                <c:pt idx="19">
                  <c:v>Music</c:v>
                </c:pt>
                <c:pt idx="20">
                  <c:v>Hungarian</c:v>
                </c:pt>
                <c:pt idx="21">
                  <c:v>Norwegian</c:v>
                </c:pt>
                <c:pt idx="22">
                  <c:v>Sanskrit</c:v>
                </c:pt>
                <c:pt idx="23">
                  <c:v>Vietnamese</c:v>
                </c:pt>
                <c:pt idx="24">
                  <c:v>Ukrainian</c:v>
                </c:pt>
                <c:pt idx="25">
                  <c:v>Greek</c:v>
                </c:pt>
                <c:pt idx="26">
                  <c:v>Bulgarian</c:v>
                </c:pt>
                <c:pt idx="27">
                  <c:v>Serbian</c:v>
                </c:pt>
                <c:pt idx="28">
                  <c:v>Armenian</c:v>
                </c:pt>
                <c:pt idx="29">
                  <c:v>Romanian</c:v>
                </c:pt>
                <c:pt idx="30">
                  <c:v>Marathi</c:v>
                </c:pt>
                <c:pt idx="31">
                  <c:v>Ancient-Greek</c:v>
                </c:pt>
                <c:pt idx="32">
                  <c:v>Panjabi</c:v>
                </c:pt>
                <c:pt idx="33">
                  <c:v>Telugu</c:v>
                </c:pt>
                <c:pt idx="34">
                  <c:v>Malay</c:v>
                </c:pt>
                <c:pt idx="35">
                  <c:v>Catalan</c:v>
                </c:pt>
                <c:pt idx="36">
                  <c:v>Malayalam</c:v>
                </c:pt>
                <c:pt idx="37">
                  <c:v>Multiple</c:v>
                </c:pt>
                <c:pt idx="38">
                  <c:v>Finnish</c:v>
                </c:pt>
                <c:pt idx="39">
                  <c:v>Slovak</c:v>
                </c:pt>
              </c:strCache>
            </c:strRef>
          </c:cat>
          <c:val>
            <c:numRef>
              <c:f>Sheet1!$B$2:$B$41</c:f>
              <c:numCache>
                <c:formatCode>General</c:formatCode>
                <c:ptCount val="40"/>
                <c:pt idx="0">
                  <c:v>55010.0</c:v>
                </c:pt>
                <c:pt idx="1">
                  <c:v>53193.0</c:v>
                </c:pt>
                <c:pt idx="2">
                  <c:v>51781.0</c:v>
                </c:pt>
                <c:pt idx="3">
                  <c:v>40239.0</c:v>
                </c:pt>
                <c:pt idx="4">
                  <c:v>38087.0</c:v>
                </c:pt>
                <c:pt idx="5">
                  <c:v>37930.0</c:v>
                </c:pt>
                <c:pt idx="6">
                  <c:v>33695.0</c:v>
                </c:pt>
                <c:pt idx="7">
                  <c:v>29023.0</c:v>
                </c:pt>
                <c:pt idx="8">
                  <c:v>26780.0</c:v>
                </c:pt>
                <c:pt idx="9">
                  <c:v>24109.0</c:v>
                </c:pt>
                <c:pt idx="10">
                  <c:v>24016.0</c:v>
                </c:pt>
                <c:pt idx="11">
                  <c:v>23738.0</c:v>
                </c:pt>
                <c:pt idx="12">
                  <c:v>22181.0</c:v>
                </c:pt>
                <c:pt idx="13">
                  <c:v>22107.0</c:v>
                </c:pt>
                <c:pt idx="14">
                  <c:v>21624.0</c:v>
                </c:pt>
                <c:pt idx="15">
                  <c:v>18919.0</c:v>
                </c:pt>
                <c:pt idx="16">
                  <c:v>18177.0</c:v>
                </c:pt>
                <c:pt idx="17">
                  <c:v>16705.0</c:v>
                </c:pt>
                <c:pt idx="18">
                  <c:v>16017.0</c:v>
                </c:pt>
                <c:pt idx="19">
                  <c:v>15578.0</c:v>
                </c:pt>
                <c:pt idx="20">
                  <c:v>15489.0</c:v>
                </c:pt>
                <c:pt idx="21">
                  <c:v>14756.0</c:v>
                </c:pt>
                <c:pt idx="22">
                  <c:v>12626.0</c:v>
                </c:pt>
                <c:pt idx="23">
                  <c:v>11297.0</c:v>
                </c:pt>
                <c:pt idx="24">
                  <c:v>10810.0</c:v>
                </c:pt>
                <c:pt idx="25">
                  <c:v>10508.0</c:v>
                </c:pt>
                <c:pt idx="26">
                  <c:v>10356.0</c:v>
                </c:pt>
                <c:pt idx="27">
                  <c:v>9930.0</c:v>
                </c:pt>
                <c:pt idx="28">
                  <c:v>8825.0</c:v>
                </c:pt>
                <c:pt idx="29">
                  <c:v>8648.0</c:v>
                </c:pt>
                <c:pt idx="30">
                  <c:v>8567.0</c:v>
                </c:pt>
                <c:pt idx="31">
                  <c:v>8564.0</c:v>
                </c:pt>
                <c:pt idx="32">
                  <c:v>7129.0</c:v>
                </c:pt>
                <c:pt idx="33">
                  <c:v>6934.0</c:v>
                </c:pt>
                <c:pt idx="34">
                  <c:v>6096.0</c:v>
                </c:pt>
                <c:pt idx="35">
                  <c:v>5965.0</c:v>
                </c:pt>
                <c:pt idx="36">
                  <c:v>5503.0</c:v>
                </c:pt>
                <c:pt idx="37">
                  <c:v>5409.0</c:v>
                </c:pt>
                <c:pt idx="38">
                  <c:v>4863.0</c:v>
                </c:pt>
                <c:pt idx="39">
                  <c:v>4829.0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9">
          <a:noFill/>
        </a:ln>
      </c:spPr>
    </c:plotArea>
    <c:plotVisOnly val="1"/>
    <c:dispBlanksAs val="zero"/>
    <c:showDLblsOverMax val="0"/>
  </c:chart>
  <c:spPr>
    <a:solidFill>
      <a:srgbClr val="FFFFFF"/>
    </a:solidFill>
    <a:ln>
      <a:noFill/>
    </a:ln>
  </c:spPr>
  <c:txPr>
    <a:bodyPr/>
    <a:lstStyle/>
    <a:p>
      <a:pPr>
        <a:defRPr sz="1074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497814309267658"/>
          <c:y val="0.0992939052080449"/>
          <c:w val="0.872071867876992"/>
          <c:h val="0.814791881266298"/>
        </c:manualLayout>
      </c:layout>
      <c:ofPieChart>
        <c:ofPieType val="pie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2600" b="0" i="0"/>
                    </a:pPr>
                    <a:r>
                      <a:rPr lang="en-US" sz="2000" dirty="0" smtClean="0"/>
                      <a:t>In-copyright or undetermined</a:t>
                    </a:r>
                  </a:p>
                  <a:p>
                    <a:pPr>
                      <a:defRPr sz="2600" b="0" i="0"/>
                    </a:pPr>
                    <a:r>
                      <a:rPr lang="en-US" sz="2000" dirty="0" smtClean="0"/>
                      <a:t>69%</a:t>
                    </a:r>
                    <a:endParaRPr lang="en-US" sz="2000" dirty="0"/>
                  </a:p>
                </c:rich>
              </c:tx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0303965325008298"/>
                  <c:y val="-0.145837585819002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i="0" dirty="0"/>
                      <a:t>Public </a:t>
                    </a:r>
                    <a:r>
                      <a:rPr lang="en-US" sz="1600" b="0" i="0" dirty="0" smtClean="0"/>
                      <a:t>Domain (worldwide)</a:t>
                    </a:r>
                    <a:r>
                      <a:rPr lang="en-US" sz="1600" b="0" i="0" dirty="0"/>
                      <a:t>
</a:t>
                    </a:r>
                    <a:r>
                      <a:rPr lang="en-US" sz="1600" b="0" i="0" dirty="0" smtClean="0"/>
                      <a:t>15%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0954817759957814"/>
                  <c:y val="0.0"/>
                </c:manualLayout>
              </c:layout>
              <c:tx>
                <c:rich>
                  <a:bodyPr/>
                  <a:lstStyle/>
                  <a:p>
                    <a:r>
                      <a:rPr lang="en-US" sz="1600" b="0" i="0" dirty="0" smtClean="0"/>
                      <a:t>U.S. Federal Government Documents (worldwide)</a:t>
                    </a:r>
                    <a:r>
                      <a:rPr lang="en-US" sz="1600" b="0" i="0" dirty="0"/>
                      <a:t>
4%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600" b="0" i="0" dirty="0" smtClean="0"/>
                      <a:t>Public Domain</a:t>
                    </a:r>
                  </a:p>
                  <a:p>
                    <a:r>
                      <a:rPr lang="en-US" sz="1600" b="0" i="0" dirty="0" smtClean="0"/>
                      <a:t>(US)</a:t>
                    </a:r>
                  </a:p>
                  <a:p>
                    <a:r>
                      <a:rPr lang="en-US" sz="1600" b="0" i="0" dirty="0" smtClean="0"/>
                      <a:t>11%</a:t>
                    </a:r>
                  </a:p>
                  <a:p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00126004203176028"/>
                  <c:y val="-0.0153887524728067"/>
                </c:manualLayout>
              </c:layout>
              <c:tx>
                <c:rich>
                  <a:bodyPr/>
                  <a:lstStyle/>
                  <a:p>
                    <a:pPr>
                      <a:defRPr sz="16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sz="16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Open Access</a:t>
                    </a:r>
                  </a:p>
                  <a:p>
                    <a:pPr>
                      <a:defRPr sz="16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sz="16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.1%</a:t>
                    </a:r>
                    <a:endParaRPr lang="en-US" sz="1367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0788290918624192"/>
                  <c:y val="0.105461995749577"/>
                </c:manualLayout>
              </c:layout>
              <c:tx>
                <c:rich>
                  <a:bodyPr/>
                  <a:lstStyle/>
                  <a:p>
                    <a:pPr>
                      <a:defRPr sz="16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sz="1600" b="0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Creative Commons </a:t>
                    </a:r>
                  </a:p>
                  <a:p>
                    <a:pPr>
                      <a:defRPr sz="16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sz="1600" b="0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.04%</a:t>
                    </a:r>
                    <a:endParaRPr lang="en-US" sz="1367" b="0" i="0" u="none" strike="noStrike" baseline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pPr>
                      <a:defRPr sz="16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sz="1600" b="0" i="0" u="none" strike="noStrike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"Public </a:t>
                    </a:r>
                    <a:r>
                      <a:rPr lang="en-US" sz="1600" b="0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Domain”</a:t>
                    </a:r>
                    <a:endParaRPr lang="en-US" sz="1600" b="0" i="0" u="none" strike="noStrike" baseline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endParaRPr>
                  </a:p>
                  <a:p>
                    <a:pPr>
                      <a:defRPr sz="16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sz="1600" b="0" i="0" u="none" strike="noStrike" baseline="0" dirty="0" smtClea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rPr>
                      <a:t>31%</a:t>
                    </a:r>
                    <a:endParaRPr lang="en-US" sz="1367" b="0" i="0" u="none" strike="noStrike" baseline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0" i="0"/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Sheet1!$A$2:$A$7</c:f>
              <c:strCache>
                <c:ptCount val="6"/>
                <c:pt idx="0">
                  <c:v>In Copyright</c:v>
                </c:pt>
                <c:pt idx="1">
                  <c:v>Public Domain</c:v>
                </c:pt>
                <c:pt idx="2">
                  <c:v>Government Documents</c:v>
                </c:pt>
                <c:pt idx="3">
                  <c:v>Public Domain (US)</c:v>
                </c:pt>
                <c:pt idx="4">
                  <c:v>Open Access</c:v>
                </c:pt>
                <c:pt idx="5">
                  <c:v>Creative Commons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7.253946E6</c:v>
                </c:pt>
                <c:pt idx="1">
                  <c:v>1.687328E6</c:v>
                </c:pt>
                <c:pt idx="2">
                  <c:v>348112.0</c:v>
                </c:pt>
                <c:pt idx="3" formatCode="General">
                  <c:v>1.017765E6</c:v>
                </c:pt>
                <c:pt idx="4">
                  <c:v>6569.0</c:v>
                </c:pt>
                <c:pt idx="5">
                  <c:v>964.0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50"/>
        <c:splitType val="pos"/>
        <c:splitPos val="5.0"/>
        <c:secondPieSize val="75"/>
        <c:serLines/>
      </c:ofPieChart>
      <c:spPr>
        <a:noFill/>
        <a:ln w="17359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areaChart>
        <c:grouping val="percentStacked"/>
        <c:varyColors val="0"/>
        <c:ser>
          <c:idx val="0"/>
          <c:order val="0"/>
          <c:tx>
            <c:strRef>
              <c:f>[Workbook2]Sheet1!$A$2</c:f>
              <c:strCache>
                <c:ptCount val="1"/>
                <c:pt idx="0">
                  <c:v>Michigan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[Workbook2]Sheet1!$B$2:$K$2</c:f>
              <c:numCache>
                <c:formatCode>0%</c:formatCode>
                <c:ptCount val="10"/>
                <c:pt idx="0">
                  <c:v>0.94</c:v>
                </c:pt>
                <c:pt idx="1">
                  <c:v>0.94</c:v>
                </c:pt>
                <c:pt idx="2">
                  <c:v>0.81</c:v>
                </c:pt>
                <c:pt idx="3">
                  <c:v>0.69</c:v>
                </c:pt>
                <c:pt idx="4">
                  <c:v>0.6</c:v>
                </c:pt>
                <c:pt idx="5">
                  <c:v>0.52</c:v>
                </c:pt>
                <c:pt idx="6">
                  <c:v>0.46</c:v>
                </c:pt>
                <c:pt idx="7">
                  <c:v>0.45</c:v>
                </c:pt>
                <c:pt idx="8">
                  <c:v>0.45</c:v>
                </c:pt>
                <c:pt idx="9" formatCode="0.00%">
                  <c:v>0.43</c:v>
                </c:pt>
              </c:numCache>
            </c:numRef>
          </c:val>
        </c:ser>
        <c:ser>
          <c:idx val="1"/>
          <c:order val="1"/>
          <c:tx>
            <c:strRef>
              <c:f>[Workbook2]Sheet1!$A$3</c:f>
              <c:strCache>
                <c:ptCount val="1"/>
                <c:pt idx="0">
                  <c:v>California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[Workbook2]Sheet1!$B$3:$K$3</c:f>
              <c:numCache>
                <c:formatCode>General</c:formatCode>
                <c:ptCount val="10"/>
                <c:pt idx="2" formatCode="0%">
                  <c:v>0.13</c:v>
                </c:pt>
                <c:pt idx="3" formatCode="0%">
                  <c:v>0.21</c:v>
                </c:pt>
                <c:pt idx="4" formatCode="0%">
                  <c:v>0.26</c:v>
                </c:pt>
                <c:pt idx="5" formatCode="0%">
                  <c:v>0.28</c:v>
                </c:pt>
                <c:pt idx="6" formatCode="0%">
                  <c:v>0.32</c:v>
                </c:pt>
                <c:pt idx="7" formatCode="0%">
                  <c:v>0.33</c:v>
                </c:pt>
                <c:pt idx="8" formatCode="0%">
                  <c:v>0.32</c:v>
                </c:pt>
                <c:pt idx="9" formatCode="0.00%">
                  <c:v>0.32</c:v>
                </c:pt>
              </c:numCache>
            </c:numRef>
          </c:val>
        </c:ser>
        <c:ser>
          <c:idx val="2"/>
          <c:order val="2"/>
          <c:tx>
            <c:strRef>
              <c:f>[Workbook2]Sheet1!$A$4</c:f>
              <c:strCache>
                <c:ptCount val="1"/>
                <c:pt idx="0">
                  <c:v>Wisconsin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[Workbook2]Sheet1!$B$4:$K$4</c:f>
              <c:numCache>
                <c:formatCode>0%</c:formatCode>
                <c:ptCount val="10"/>
                <c:pt idx="0">
                  <c:v>0.06</c:v>
                </c:pt>
                <c:pt idx="1">
                  <c:v>0.06</c:v>
                </c:pt>
                <c:pt idx="2">
                  <c:v>0.06</c:v>
                </c:pt>
                <c:pt idx="3">
                  <c:v>0.06</c:v>
                </c:pt>
                <c:pt idx="4">
                  <c:v>0.06</c:v>
                </c:pt>
                <c:pt idx="5">
                  <c:v>0.05</c:v>
                </c:pt>
                <c:pt idx="6">
                  <c:v>0.05</c:v>
                </c:pt>
                <c:pt idx="7">
                  <c:v>0.05</c:v>
                </c:pt>
                <c:pt idx="8">
                  <c:v>0.05</c:v>
                </c:pt>
                <c:pt idx="9" formatCode="0.00%">
                  <c:v>0.05</c:v>
                </c:pt>
              </c:numCache>
            </c:numRef>
          </c:val>
        </c:ser>
        <c:ser>
          <c:idx val="3"/>
          <c:order val="3"/>
          <c:tx>
            <c:strRef>
              <c:f>[Workbook2]Sheet1!$A$5</c:f>
              <c:strCache>
                <c:ptCount val="1"/>
                <c:pt idx="0">
                  <c:v>Cornell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[Workbook2]Sheet1!$B$5:$K$5</c:f>
              <c:numCache>
                <c:formatCode>General</c:formatCode>
                <c:ptCount val="10"/>
                <c:pt idx="5" formatCode="0%">
                  <c:v>0.03</c:v>
                </c:pt>
                <c:pt idx="6" formatCode="0%">
                  <c:v>0.04</c:v>
                </c:pt>
                <c:pt idx="7" formatCode="0%">
                  <c:v>0.04</c:v>
                </c:pt>
                <c:pt idx="8" formatCode="0%">
                  <c:v>0.04</c:v>
                </c:pt>
                <c:pt idx="9" formatCode="0.00%">
                  <c:v>0.04</c:v>
                </c:pt>
              </c:numCache>
            </c:numRef>
          </c:val>
        </c:ser>
        <c:ser>
          <c:idx val="4"/>
          <c:order val="4"/>
          <c:tx>
            <c:strRef>
              <c:f>[Workbook2]Sheet1!$A$6</c:f>
              <c:strCache>
                <c:ptCount val="1"/>
                <c:pt idx="0">
                  <c:v>NYPL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[Workbook2]Sheet1!$B$6:$K$6</c:f>
              <c:numCache>
                <c:formatCode>General</c:formatCode>
                <c:ptCount val="10"/>
                <c:pt idx="4" formatCode="0%">
                  <c:v>0.03</c:v>
                </c:pt>
                <c:pt idx="5" formatCode="0%">
                  <c:v>0.03</c:v>
                </c:pt>
                <c:pt idx="6" formatCode="0%">
                  <c:v>0.03</c:v>
                </c:pt>
                <c:pt idx="7" formatCode="0%">
                  <c:v>0.03</c:v>
                </c:pt>
                <c:pt idx="8" formatCode="0%">
                  <c:v>0.03</c:v>
                </c:pt>
                <c:pt idx="9" formatCode="0.00%">
                  <c:v>0.02</c:v>
                </c:pt>
              </c:numCache>
            </c:numRef>
          </c:val>
        </c:ser>
        <c:ser>
          <c:idx val="5"/>
          <c:order val="5"/>
          <c:tx>
            <c:strRef>
              <c:f>[Workbook2]Sheet1!$A$7</c:f>
              <c:strCache>
                <c:ptCount val="1"/>
                <c:pt idx="0">
                  <c:v>Princeton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[Workbook2]Sheet1!$B$7:$K$7</c:f>
              <c:numCache>
                <c:formatCode>General</c:formatCode>
                <c:ptCount val="10"/>
                <c:pt idx="5" formatCode="0%">
                  <c:v>0.03</c:v>
                </c:pt>
                <c:pt idx="6" formatCode="0%">
                  <c:v>0.03</c:v>
                </c:pt>
                <c:pt idx="7" formatCode="0%">
                  <c:v>0.03</c:v>
                </c:pt>
                <c:pt idx="8" formatCode="0%">
                  <c:v>0.02</c:v>
                </c:pt>
                <c:pt idx="9" formatCode="0.00%">
                  <c:v>0.02</c:v>
                </c:pt>
              </c:numCache>
            </c:numRef>
          </c:val>
        </c:ser>
        <c:ser>
          <c:idx val="6"/>
          <c:order val="6"/>
          <c:tx>
            <c:strRef>
              <c:f>[Workbook2]Sheet1!$A$8</c:f>
              <c:strCache>
                <c:ptCount val="1"/>
                <c:pt idx="0">
                  <c:v>Indiana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[Workbook2]Sheet1!$B$8:$K$8</c:f>
              <c:numCache>
                <c:formatCode>General</c:formatCode>
                <c:ptCount val="10"/>
                <c:pt idx="2" formatCode="0%">
                  <c:v>0.0</c:v>
                </c:pt>
                <c:pt idx="3" formatCode="0%">
                  <c:v>0.03</c:v>
                </c:pt>
                <c:pt idx="4" formatCode="0%">
                  <c:v>0.03</c:v>
                </c:pt>
                <c:pt idx="5" formatCode="0%">
                  <c:v>0.02</c:v>
                </c:pt>
                <c:pt idx="6" formatCode="0%">
                  <c:v>0.02</c:v>
                </c:pt>
                <c:pt idx="7" formatCode="0%">
                  <c:v>0.02</c:v>
                </c:pt>
                <c:pt idx="8" formatCode="0%">
                  <c:v>0.02</c:v>
                </c:pt>
                <c:pt idx="9" formatCode="0.00%">
                  <c:v>0.02</c:v>
                </c:pt>
              </c:numCache>
            </c:numRef>
          </c:val>
        </c:ser>
        <c:ser>
          <c:idx val="7"/>
          <c:order val="7"/>
          <c:tx>
            <c:strRef>
              <c:f>[Workbook2]Sheet1!$A$9</c:f>
              <c:strCache>
                <c:ptCount val="1"/>
                <c:pt idx="0">
                  <c:v>Columbia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[Workbook2]Sheet1!$B$9:$K$9</c:f>
              <c:numCache>
                <c:formatCode>General</c:formatCode>
                <c:ptCount val="10"/>
                <c:pt idx="4" formatCode="0%">
                  <c:v>0.01</c:v>
                </c:pt>
                <c:pt idx="5" formatCode="0%">
                  <c:v>0.01</c:v>
                </c:pt>
                <c:pt idx="6" formatCode="0%">
                  <c:v>0.01</c:v>
                </c:pt>
                <c:pt idx="7" formatCode="0%">
                  <c:v>0.01</c:v>
                </c:pt>
                <c:pt idx="8" formatCode="0%">
                  <c:v>0.01</c:v>
                </c:pt>
                <c:pt idx="9" formatCode="0.00%">
                  <c:v>0.01</c:v>
                </c:pt>
              </c:numCache>
            </c:numRef>
          </c:val>
        </c:ser>
        <c:ser>
          <c:idx val="8"/>
          <c:order val="8"/>
          <c:tx>
            <c:strRef>
              <c:f>[Workbook2]Sheet1!$A$10</c:f>
              <c:strCache>
                <c:ptCount val="1"/>
                <c:pt idx="0">
                  <c:v>Harvard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[Workbook2]Sheet1!$B$10:$K$10</c:f>
              <c:numCache>
                <c:formatCode>General</c:formatCode>
                <c:ptCount val="10"/>
                <c:pt idx="6" formatCode="0%">
                  <c:v>0.01</c:v>
                </c:pt>
                <c:pt idx="7" formatCode="0%">
                  <c:v>0.01</c:v>
                </c:pt>
                <c:pt idx="8" formatCode="0%">
                  <c:v>0.02</c:v>
                </c:pt>
                <c:pt idx="9" formatCode="0.00%">
                  <c:v>0.02</c:v>
                </c:pt>
              </c:numCache>
            </c:numRef>
          </c:val>
        </c:ser>
        <c:ser>
          <c:idx val="9"/>
          <c:order val="9"/>
          <c:tx>
            <c:strRef>
              <c:f>[Workbook2]Sheet1!$A$11</c:f>
              <c:strCache>
                <c:ptCount val="1"/>
                <c:pt idx="0">
                  <c:v>LoC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[Workbook2]Sheet1!$B$11:$K$11</c:f>
              <c:numCache>
                <c:formatCode>General</c:formatCode>
                <c:ptCount val="10"/>
                <c:pt idx="5" formatCode="0%">
                  <c:v>0.01</c:v>
                </c:pt>
                <c:pt idx="6" formatCode="0%">
                  <c:v>0.01</c:v>
                </c:pt>
                <c:pt idx="7" formatCode="0%">
                  <c:v>0.01</c:v>
                </c:pt>
                <c:pt idx="8" formatCode="0%">
                  <c:v>0.01</c:v>
                </c:pt>
                <c:pt idx="9" formatCode="0.00%">
                  <c:v>0.01</c:v>
                </c:pt>
              </c:numCache>
            </c:numRef>
          </c:val>
        </c:ser>
        <c:ser>
          <c:idx val="10"/>
          <c:order val="10"/>
          <c:tx>
            <c:strRef>
              <c:f>[Workbook2]Sheet1!$A$12</c:f>
              <c:strCache>
                <c:ptCount val="1"/>
                <c:pt idx="0">
                  <c:v>Madrid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[Workbook2]Sheet1!$B$12:$K$12</c:f>
              <c:numCache>
                <c:formatCode>General</c:formatCode>
                <c:ptCount val="10"/>
                <c:pt idx="5" formatCode="0%">
                  <c:v>0.01</c:v>
                </c:pt>
                <c:pt idx="6" formatCode="0%">
                  <c:v>0.01</c:v>
                </c:pt>
                <c:pt idx="7" formatCode="0%">
                  <c:v>0.01</c:v>
                </c:pt>
                <c:pt idx="8" formatCode="0%">
                  <c:v>0.01</c:v>
                </c:pt>
                <c:pt idx="9" formatCode="0.00%">
                  <c:v>0.01</c:v>
                </c:pt>
              </c:numCache>
            </c:numRef>
          </c:val>
        </c:ser>
        <c:ser>
          <c:idx val="11"/>
          <c:order val="11"/>
          <c:tx>
            <c:strRef>
              <c:f>[Workbook2]Sheet1!$A$13</c:f>
              <c:strCache>
                <c:ptCount val="1"/>
                <c:pt idx="0">
                  <c:v>Minnesota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[Workbook2]Sheet1!$B$13:$K$13</c:f>
              <c:numCache>
                <c:formatCode>General</c:formatCode>
                <c:ptCount val="10"/>
                <c:pt idx="3" formatCode="0%">
                  <c:v>0.01</c:v>
                </c:pt>
                <c:pt idx="4" formatCode="0%">
                  <c:v>0.01</c:v>
                </c:pt>
                <c:pt idx="5" formatCode="0%">
                  <c:v>0.01</c:v>
                </c:pt>
                <c:pt idx="6" formatCode="0%">
                  <c:v>0.01</c:v>
                </c:pt>
                <c:pt idx="7" formatCode="0%">
                  <c:v>0.01</c:v>
                </c:pt>
                <c:pt idx="8" formatCode="0%">
                  <c:v>0.01</c:v>
                </c:pt>
                <c:pt idx="9" formatCode="0.00%">
                  <c:v>0.01</c:v>
                </c:pt>
              </c:numCache>
            </c:numRef>
          </c:val>
        </c:ser>
        <c:ser>
          <c:idx val="12"/>
          <c:order val="12"/>
          <c:tx>
            <c:strRef>
              <c:f>[Workbook2]Sheet1!$A$14</c:f>
              <c:strCache>
                <c:ptCount val="1"/>
                <c:pt idx="0">
                  <c:v>Virginia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[Workbook2]Sheet1!$B$14:$K$14</c:f>
              <c:numCache>
                <c:formatCode>General</c:formatCode>
                <c:ptCount val="10"/>
                <c:pt idx="6" formatCode="0%">
                  <c:v>0.01</c:v>
                </c:pt>
                <c:pt idx="7" formatCode="0%">
                  <c:v>0.01</c:v>
                </c:pt>
                <c:pt idx="8" formatCode="0%">
                  <c:v>0.01</c:v>
                </c:pt>
                <c:pt idx="9" formatCode="0.00%">
                  <c:v>0.0</c:v>
                </c:pt>
              </c:numCache>
            </c:numRef>
          </c:val>
        </c:ser>
        <c:ser>
          <c:idx val="13"/>
          <c:order val="13"/>
          <c:tx>
            <c:strRef>
              <c:f>[Workbook2]Sheet1!$A$15</c:f>
              <c:strCache>
                <c:ptCount val="1"/>
                <c:pt idx="0">
                  <c:v>Chicago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[Workbook2]Sheet1!$B$15:$K$15</c:f>
              <c:numCache>
                <c:formatCode>General</c:formatCode>
                <c:ptCount val="10"/>
                <c:pt idx="5" formatCode="0%">
                  <c:v>0.0</c:v>
                </c:pt>
                <c:pt idx="6" formatCode="0%">
                  <c:v>0.0</c:v>
                </c:pt>
                <c:pt idx="7" formatCode="0%">
                  <c:v>0.0</c:v>
                </c:pt>
                <c:pt idx="8" formatCode="0%">
                  <c:v>0.0</c:v>
                </c:pt>
                <c:pt idx="9" formatCode="0.00%">
                  <c:v>0.0</c:v>
                </c:pt>
              </c:numCache>
            </c:numRef>
          </c:val>
        </c:ser>
        <c:ser>
          <c:idx val="14"/>
          <c:order val="14"/>
          <c:tx>
            <c:strRef>
              <c:f>[Workbook2]Sheet1!$A$16</c:f>
              <c:strCache>
                <c:ptCount val="1"/>
                <c:pt idx="0">
                  <c:v>Duke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[Workbook2]Sheet1!$B$16:$K$16</c:f>
              <c:numCache>
                <c:formatCode>General</c:formatCode>
                <c:ptCount val="10"/>
                <c:pt idx="6" formatCode="0%">
                  <c:v>0.0</c:v>
                </c:pt>
                <c:pt idx="7" formatCode="0%">
                  <c:v>0.0</c:v>
                </c:pt>
                <c:pt idx="8" formatCode="0%">
                  <c:v>0.0</c:v>
                </c:pt>
                <c:pt idx="9" formatCode="0.00%">
                  <c:v>0.0</c:v>
                </c:pt>
              </c:numCache>
            </c:numRef>
          </c:val>
        </c:ser>
        <c:ser>
          <c:idx val="15"/>
          <c:order val="15"/>
          <c:tx>
            <c:strRef>
              <c:f>[Workbook2]Sheet1!$A$17</c:f>
              <c:strCache>
                <c:ptCount val="1"/>
                <c:pt idx="0">
                  <c:v>Illinois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[Workbook2]Sheet1!$B$17:$K$17</c:f>
              <c:numCache>
                <c:formatCode>General</c:formatCode>
                <c:ptCount val="10"/>
                <c:pt idx="4" formatCode="0%">
                  <c:v>0.0</c:v>
                </c:pt>
                <c:pt idx="5" formatCode="0%">
                  <c:v>0.0</c:v>
                </c:pt>
                <c:pt idx="6" formatCode="0%">
                  <c:v>0.0</c:v>
                </c:pt>
                <c:pt idx="7" formatCode="0%">
                  <c:v>0.0</c:v>
                </c:pt>
                <c:pt idx="8" formatCode="0%">
                  <c:v>0.0</c:v>
                </c:pt>
                <c:pt idx="9" formatCode="0.00%">
                  <c:v>0.01</c:v>
                </c:pt>
              </c:numCache>
            </c:numRef>
          </c:val>
        </c:ser>
        <c:ser>
          <c:idx val="16"/>
          <c:order val="16"/>
          <c:tx>
            <c:strRef>
              <c:f>[Workbook2]Sheet1!$A$18</c:f>
              <c:strCache>
                <c:ptCount val="1"/>
                <c:pt idx="0">
                  <c:v>NCSU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[Workbook2]Sheet1!$B$18:$K$18</c:f>
              <c:numCache>
                <c:formatCode>General</c:formatCode>
                <c:ptCount val="10"/>
                <c:pt idx="6" formatCode="0%">
                  <c:v>0.0</c:v>
                </c:pt>
                <c:pt idx="7" formatCode="0%">
                  <c:v>0.0</c:v>
                </c:pt>
                <c:pt idx="8" formatCode="0%">
                  <c:v>0.0</c:v>
                </c:pt>
                <c:pt idx="9" formatCode="0.00%">
                  <c:v>0.0</c:v>
                </c:pt>
              </c:numCache>
            </c:numRef>
          </c:val>
        </c:ser>
        <c:ser>
          <c:idx val="17"/>
          <c:order val="17"/>
          <c:tx>
            <c:strRef>
              <c:f>[Workbook2]Sheet1!$A$19</c:f>
              <c:strCache>
                <c:ptCount val="1"/>
                <c:pt idx="0">
                  <c:v>Northwestern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[Workbook2]Sheet1!$B$19:$K$19</c:f>
              <c:numCache>
                <c:formatCode>General</c:formatCode>
                <c:ptCount val="10"/>
                <c:pt idx="6" formatCode="0%">
                  <c:v>0.0</c:v>
                </c:pt>
                <c:pt idx="7" formatCode="0%">
                  <c:v>0.0</c:v>
                </c:pt>
                <c:pt idx="8" formatCode="0%">
                  <c:v>0.0</c:v>
                </c:pt>
                <c:pt idx="9" formatCode="0.00%">
                  <c:v>0.0</c:v>
                </c:pt>
              </c:numCache>
            </c:numRef>
          </c:val>
        </c:ser>
        <c:ser>
          <c:idx val="18"/>
          <c:order val="18"/>
          <c:tx>
            <c:strRef>
              <c:f>[Workbook2]Sheet1!$A$20</c:f>
              <c:strCache>
                <c:ptCount val="1"/>
                <c:pt idx="0">
                  <c:v>Penn State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[Workbook2]Sheet1!$B$20:$K$20</c:f>
              <c:numCache>
                <c:formatCode>General</c:formatCode>
                <c:ptCount val="10"/>
                <c:pt idx="3" formatCode="0%">
                  <c:v>0.0</c:v>
                </c:pt>
                <c:pt idx="4" formatCode="0%">
                  <c:v>0.0</c:v>
                </c:pt>
                <c:pt idx="5" formatCode="0%">
                  <c:v>0.0</c:v>
                </c:pt>
                <c:pt idx="6" formatCode="0%">
                  <c:v>0.0</c:v>
                </c:pt>
                <c:pt idx="7" formatCode="0%">
                  <c:v>0.0</c:v>
                </c:pt>
                <c:pt idx="8" formatCode="0%">
                  <c:v>0.0</c:v>
                </c:pt>
                <c:pt idx="9" formatCode="0.00%">
                  <c:v>0.0</c:v>
                </c:pt>
              </c:numCache>
            </c:numRef>
          </c:val>
        </c:ser>
        <c:ser>
          <c:idx val="19"/>
          <c:order val="19"/>
          <c:tx>
            <c:strRef>
              <c:f>[Workbook2]Sheet1!$A$21</c:f>
              <c:strCache>
                <c:ptCount val="1"/>
                <c:pt idx="0">
                  <c:v>Purdue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[Workbook2]Sheet1!$B$21:$K$21</c:f>
              <c:numCache>
                <c:formatCode>General</c:formatCode>
                <c:ptCount val="10"/>
                <c:pt idx="6" formatCode="0%">
                  <c:v>0.0</c:v>
                </c:pt>
                <c:pt idx="7" formatCode="0%">
                  <c:v>0.0</c:v>
                </c:pt>
                <c:pt idx="8" formatCode="0%">
                  <c:v>0.0</c:v>
                </c:pt>
                <c:pt idx="9" formatCode="0.00%">
                  <c:v>0.0</c:v>
                </c:pt>
              </c:numCache>
            </c:numRef>
          </c:val>
        </c:ser>
        <c:ser>
          <c:idx val="20"/>
          <c:order val="20"/>
          <c:tx>
            <c:strRef>
              <c:f>[Workbook2]Sheet1!$A$22</c:f>
              <c:strCache>
                <c:ptCount val="1"/>
                <c:pt idx="0">
                  <c:v>UNC-Chapel Hill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[Workbook2]Sheet1!$B$22:$K$22</c:f>
              <c:numCache>
                <c:formatCode>General</c:formatCode>
                <c:ptCount val="10"/>
                <c:pt idx="7" formatCode="0%">
                  <c:v>0.0</c:v>
                </c:pt>
                <c:pt idx="8" formatCode="0%">
                  <c:v>0.0</c:v>
                </c:pt>
                <c:pt idx="9" formatCode="0.00%">
                  <c:v>0.0</c:v>
                </c:pt>
              </c:numCache>
            </c:numRef>
          </c:val>
        </c:ser>
        <c:ser>
          <c:idx val="21"/>
          <c:order val="21"/>
          <c:tx>
            <c:strRef>
              <c:f>[Workbook2]Sheet1!$A$23</c:f>
              <c:strCache>
                <c:ptCount val="1"/>
                <c:pt idx="0">
                  <c:v>Utah State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[Workbook2]Sheet1!$B$23:$K$23</c:f>
              <c:numCache>
                <c:formatCode>General</c:formatCode>
                <c:ptCount val="10"/>
                <c:pt idx="6" formatCode="0%">
                  <c:v>0.0</c:v>
                </c:pt>
                <c:pt idx="7" formatCode="0%">
                  <c:v>0.0</c:v>
                </c:pt>
                <c:pt idx="8" formatCode="0%">
                  <c:v>0.0</c:v>
                </c:pt>
                <c:pt idx="9" formatCode="0.00%">
                  <c:v>0.0</c:v>
                </c:pt>
              </c:numCache>
            </c:numRef>
          </c:val>
        </c:ser>
        <c:ser>
          <c:idx val="22"/>
          <c:order val="22"/>
          <c:tx>
            <c:strRef>
              <c:f>[Workbook2]Sheet1!$A$24</c:f>
              <c:strCache>
                <c:ptCount val="1"/>
                <c:pt idx="0">
                  <c:v>Yale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[Workbook2]Sheet1!$B$24:$K$24</c:f>
              <c:numCache>
                <c:formatCode>General</c:formatCode>
                <c:ptCount val="10"/>
                <c:pt idx="5" formatCode="0%">
                  <c:v>0.0</c:v>
                </c:pt>
                <c:pt idx="6" formatCode="0%">
                  <c:v>0.0</c:v>
                </c:pt>
                <c:pt idx="7" formatCode="0%">
                  <c:v>0.0</c:v>
                </c:pt>
                <c:pt idx="8" formatCode="0%">
                  <c:v>0.0</c:v>
                </c:pt>
                <c:pt idx="9" formatCode="0.00%">
                  <c:v>0.0</c:v>
                </c:pt>
              </c:numCache>
            </c:numRef>
          </c:val>
        </c:ser>
        <c:ser>
          <c:idx val="23"/>
          <c:order val="23"/>
          <c:tx>
            <c:strRef>
              <c:f>[Workbook2]Sheet1!$A$25</c:f>
              <c:strCache>
                <c:ptCount val="1"/>
                <c:pt idx="0">
                  <c:v>Florida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[Workbook2]Sheet1!$B$25:$K$25</c:f>
              <c:numCache>
                <c:formatCode>General</c:formatCode>
                <c:ptCount val="10"/>
                <c:pt idx="9" formatCode="0.00%">
                  <c:v>0.0</c:v>
                </c:pt>
              </c:numCache>
            </c:numRef>
          </c:val>
        </c:ser>
        <c:ser>
          <c:idx val="24"/>
          <c:order val="24"/>
          <c:tx>
            <c:strRef>
              <c:f>[Workbook2]Sheet1!$A$26</c:f>
              <c:strCache>
                <c:ptCount val="1"/>
                <c:pt idx="0">
                  <c:v>Boston College</c:v>
                </c:pt>
              </c:strCache>
            </c:strRef>
          </c:tx>
          <c:cat>
            <c:numRef>
              <c:f>[Workbook2]Sheet1!$B$1:$K$1</c:f>
              <c:numCache>
                <c:formatCode>m/d/yy</c:formatCode>
                <c:ptCount val="10"/>
                <c:pt idx="0">
                  <c:v>39722.0</c:v>
                </c:pt>
                <c:pt idx="1">
                  <c:v>39873.0</c:v>
                </c:pt>
                <c:pt idx="2">
                  <c:v>40087.0</c:v>
                </c:pt>
                <c:pt idx="3">
                  <c:v>40238.0</c:v>
                </c:pt>
                <c:pt idx="4">
                  <c:v>40452.0</c:v>
                </c:pt>
                <c:pt idx="5">
                  <c:v>40603.0</c:v>
                </c:pt>
                <c:pt idx="6">
                  <c:v>40817.0</c:v>
                </c:pt>
                <c:pt idx="7">
                  <c:v>40969.0</c:v>
                </c:pt>
                <c:pt idx="8">
                  <c:v>41091.0</c:v>
                </c:pt>
                <c:pt idx="9">
                  <c:v>41275.0</c:v>
                </c:pt>
              </c:numCache>
            </c:numRef>
          </c:cat>
          <c:val>
            <c:numRef>
              <c:f>[Workbook2]Sheet1!$B$26:$K$26</c:f>
              <c:numCache>
                <c:formatCode>General</c:formatCode>
                <c:ptCount val="10"/>
                <c:pt idx="9" formatCode="0.00%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3716712"/>
        <c:axId val="-1989299720"/>
      </c:areaChart>
      <c:dateAx>
        <c:axId val="-2053716712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1989299720"/>
        <c:crosses val="autoZero"/>
        <c:auto val="1"/>
        <c:lblOffset val="100"/>
        <c:baseTimeUnit val="months"/>
      </c:dateAx>
      <c:valAx>
        <c:axId val="-198929972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5371671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0126968503937"/>
          <c:y val="0.049375"/>
          <c:w val="0.597976049868766"/>
          <c:h val="0.75805216535433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Total Volumes</c:v>
                </c:pt>
              </c:strCache>
            </c:strRef>
          </c:tx>
          <c:marker>
            <c:symbol val="none"/>
          </c:marker>
          <c:cat>
            <c:strRef>
              <c:f>Sheet1!$B$1:$F$1</c:f>
              <c:strCach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 (Oct)</c:v>
                </c:pt>
              </c:strCache>
            </c:strRef>
          </c:cat>
          <c:val>
            <c:numRef>
              <c:f>Sheet1!$B$2:$F$2</c:f>
              <c:numCache>
                <c:formatCode>#,##0</c:formatCode>
                <c:ptCount val="5"/>
                <c:pt idx="0">
                  <c:v>2.477871E6</c:v>
                </c:pt>
                <c:pt idx="1">
                  <c:v>5.221092E6</c:v>
                </c:pt>
                <c:pt idx="2">
                  <c:v>7.836698E6</c:v>
                </c:pt>
                <c:pt idx="3">
                  <c:v>9.966572E6</c:v>
                </c:pt>
                <c:pt idx="4">
                  <c:v>1.0531566E7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Public Domain</c:v>
                </c:pt>
              </c:strCache>
            </c:strRef>
          </c:tx>
          <c:marker>
            <c:symbol val="none"/>
          </c:marker>
          <c:cat>
            <c:strRef>
              <c:f>Sheet1!$B$1:$F$1</c:f>
              <c:strCach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 (Oct)</c:v>
                </c:pt>
              </c:strCache>
            </c:strRef>
          </c:cat>
          <c:val>
            <c:numRef>
              <c:f>Sheet1!$B$3:$F$3</c:f>
              <c:numCache>
                <c:formatCode>#,##0</c:formatCode>
                <c:ptCount val="5"/>
                <c:pt idx="0">
                  <c:v>372085.0</c:v>
                </c:pt>
                <c:pt idx="1">
                  <c:v>758947.0</c:v>
                </c:pt>
                <c:pt idx="2">
                  <c:v>1.959223E6</c:v>
                </c:pt>
                <c:pt idx="3">
                  <c:v>2.712626E6</c:v>
                </c:pt>
                <c:pt idx="4">
                  <c:v>3.218132E6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7325176"/>
        <c:axId val="-2067322152"/>
      </c:lineChart>
      <c:catAx>
        <c:axId val="-2067325176"/>
        <c:scaling>
          <c:orientation val="minMax"/>
        </c:scaling>
        <c:delete val="0"/>
        <c:axPos val="b"/>
        <c:majorTickMark val="out"/>
        <c:minorTickMark val="none"/>
        <c:tickLblPos val="nextTo"/>
        <c:crossAx val="-2067322152"/>
        <c:crosses val="autoZero"/>
        <c:auto val="1"/>
        <c:lblAlgn val="ctr"/>
        <c:lblOffset val="100"/>
        <c:noMultiLvlLbl val="0"/>
      </c:catAx>
      <c:valAx>
        <c:axId val="-206732215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-2067325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3893766463833"/>
          <c:y val="0.350795767716535"/>
          <c:w val="0.201017720190578"/>
          <c:h val="0.18590846456692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544717552197867"/>
          <c:y val="0.015296170451454"/>
          <c:w val="0.88531496062992"/>
          <c:h val="0.869343349549767"/>
        </c:manualLayout>
      </c:layout>
      <c:scatterChart>
        <c:scatterStyle val="lineMarker"/>
        <c:varyColors val="0"/>
        <c:ser>
          <c:idx val="3"/>
          <c:order val="0"/>
          <c:tx>
            <c:v>Jun-09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7030A0"/>
              </a:solidFill>
            </c:spPr>
          </c:marker>
          <c:trendline>
            <c:spPr>
              <a:ln w="28575">
                <a:solidFill>
                  <a:srgbClr val="7030A0"/>
                </a:solidFill>
                <a:prstDash val="dash"/>
              </a:ln>
            </c:spPr>
            <c:trendlineType val="linear"/>
            <c:dispRSqr val="0"/>
            <c:dispEq val="0"/>
          </c:trendline>
          <c:xVal>
            <c:numRef>
              <c:f>data!$A$2:$A$114</c:f>
              <c:numCache>
                <c:formatCode>General</c:formatCode>
                <c:ptCount val="11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</c:numCache>
            </c:numRef>
          </c:xVal>
          <c:yVal>
            <c:numRef>
              <c:f>data!$B$2:$B$114</c:f>
              <c:numCache>
                <c:formatCode>0%</c:formatCode>
                <c:ptCount val="113"/>
                <c:pt idx="0">
                  <c:v>0.135853783677569</c:v>
                </c:pt>
                <c:pt idx="1">
                  <c:v>0.146259670655207</c:v>
                </c:pt>
                <c:pt idx="2">
                  <c:v>0.209472635428644</c:v>
                </c:pt>
                <c:pt idx="3">
                  <c:v>0.165494311262538</c:v>
                </c:pt>
                <c:pt idx="4">
                  <c:v>0.164305344123718</c:v>
                </c:pt>
                <c:pt idx="5">
                  <c:v>0.167163168501568</c:v>
                </c:pt>
                <c:pt idx="6">
                  <c:v>0.337245647189918</c:v>
                </c:pt>
                <c:pt idx="7">
                  <c:v>0.159030980324146</c:v>
                </c:pt>
                <c:pt idx="8">
                  <c:v>0.167146427935766</c:v>
                </c:pt>
                <c:pt idx="9">
                  <c:v>0.176184965120143</c:v>
                </c:pt>
                <c:pt idx="10">
                  <c:v>0.147365072787369</c:v>
                </c:pt>
                <c:pt idx="11">
                  <c:v>0.154608763931058</c:v>
                </c:pt>
                <c:pt idx="12">
                  <c:v>0.205800084571516</c:v>
                </c:pt>
                <c:pt idx="13">
                  <c:v>0.199238308280186</c:v>
                </c:pt>
                <c:pt idx="14">
                  <c:v>0.190917921633462</c:v>
                </c:pt>
                <c:pt idx="15">
                  <c:v>0.174692188849395</c:v>
                </c:pt>
                <c:pt idx="16">
                  <c:v>0.16761833000906</c:v>
                </c:pt>
                <c:pt idx="17">
                  <c:v>0.170813576004986</c:v>
                </c:pt>
                <c:pt idx="18">
                  <c:v>0.167114101049986</c:v>
                </c:pt>
                <c:pt idx="19">
                  <c:v>0.177905900054978</c:v>
                </c:pt>
                <c:pt idx="20">
                  <c:v>0.196425792135396</c:v>
                </c:pt>
                <c:pt idx="21">
                  <c:v>0.194000628547966</c:v>
                </c:pt>
                <c:pt idx="22">
                  <c:v>0.181919218708294</c:v>
                </c:pt>
                <c:pt idx="23">
                  <c:v>0.182511776868247</c:v>
                </c:pt>
                <c:pt idx="24">
                  <c:v>0.0758729143829715</c:v>
                </c:pt>
                <c:pt idx="25">
                  <c:v>0.17068210058463</c:v>
                </c:pt>
                <c:pt idx="26">
                  <c:v>0.177839312442664</c:v>
                </c:pt>
                <c:pt idx="27">
                  <c:v>0.167247886411494</c:v>
                </c:pt>
                <c:pt idx="28">
                  <c:v>0.218745259235246</c:v>
                </c:pt>
                <c:pt idx="29">
                  <c:v>0.194009939391873</c:v>
                </c:pt>
                <c:pt idx="30">
                  <c:v>0.203222993369282</c:v>
                </c:pt>
                <c:pt idx="31">
                  <c:v>0.161068310802962</c:v>
                </c:pt>
                <c:pt idx="32">
                  <c:v>0.151792980689862</c:v>
                </c:pt>
                <c:pt idx="33">
                  <c:v>0.16452007901111</c:v>
                </c:pt>
                <c:pt idx="34">
                  <c:v>0.168271399424625</c:v>
                </c:pt>
                <c:pt idx="35">
                  <c:v>0.230877492319943</c:v>
                </c:pt>
                <c:pt idx="36">
                  <c:v>0.148256555619358</c:v>
                </c:pt>
                <c:pt idx="37">
                  <c:v>0.198576653767962</c:v>
                </c:pt>
                <c:pt idx="38">
                  <c:v>0.182708939167146</c:v>
                </c:pt>
                <c:pt idx="39">
                  <c:v>0.215530204596879</c:v>
                </c:pt>
                <c:pt idx="40">
                  <c:v>0.119100736176935</c:v>
                </c:pt>
                <c:pt idx="41">
                  <c:v>0.189275810690561</c:v>
                </c:pt>
                <c:pt idx="42">
                  <c:v>0.211928759934139</c:v>
                </c:pt>
                <c:pt idx="43">
                  <c:v>0.215944732690839</c:v>
                </c:pt>
                <c:pt idx="44">
                  <c:v>0.20222804888338</c:v>
                </c:pt>
                <c:pt idx="45">
                  <c:v>0.203094615840792</c:v>
                </c:pt>
                <c:pt idx="46">
                  <c:v>0.179972282414204</c:v>
                </c:pt>
                <c:pt idx="47">
                  <c:v>0.244433056566617</c:v>
                </c:pt>
                <c:pt idx="48">
                  <c:v>0.170622182706106</c:v>
                </c:pt>
                <c:pt idx="49">
                  <c:v>0.197731020338652</c:v>
                </c:pt>
                <c:pt idx="50">
                  <c:v>0.21583878104047</c:v>
                </c:pt>
                <c:pt idx="51">
                  <c:v>0.186647632922065</c:v>
                </c:pt>
                <c:pt idx="52">
                  <c:v>0.188655667431357</c:v>
                </c:pt>
                <c:pt idx="53">
                  <c:v>0.196078083636164</c:v>
                </c:pt>
                <c:pt idx="54">
                  <c:v>0.247394341758885</c:v>
                </c:pt>
                <c:pt idx="55">
                  <c:v>0.185014827954476</c:v>
                </c:pt>
                <c:pt idx="56">
                  <c:v>0.226800315214104</c:v>
                </c:pt>
                <c:pt idx="57">
                  <c:v>0.121863645407719</c:v>
                </c:pt>
                <c:pt idx="58">
                  <c:v>0.201623694097061</c:v>
                </c:pt>
                <c:pt idx="59">
                  <c:v>0.244881436923028</c:v>
                </c:pt>
                <c:pt idx="60">
                  <c:v>0.241837787477787</c:v>
                </c:pt>
                <c:pt idx="61">
                  <c:v>0.233779727250161</c:v>
                </c:pt>
                <c:pt idx="62">
                  <c:v>0.212203595468394</c:v>
                </c:pt>
                <c:pt idx="63">
                  <c:v>0.208040971385732</c:v>
                </c:pt>
                <c:pt idx="64">
                  <c:v>0.186843565828808</c:v>
                </c:pt>
                <c:pt idx="65">
                  <c:v>0.16952451624249</c:v>
                </c:pt>
                <c:pt idx="66">
                  <c:v>0.124445726066537</c:v>
                </c:pt>
                <c:pt idx="67">
                  <c:v>0.204793523073903</c:v>
                </c:pt>
                <c:pt idx="68">
                  <c:v>0.243101755480503</c:v>
                </c:pt>
                <c:pt idx="69">
                  <c:v>0.178029186304986</c:v>
                </c:pt>
                <c:pt idx="70">
                  <c:v>0.218792891153952</c:v>
                </c:pt>
                <c:pt idx="71">
                  <c:v>0.211977307714237</c:v>
                </c:pt>
                <c:pt idx="72">
                  <c:v>0.19228459928481</c:v>
                </c:pt>
                <c:pt idx="73">
                  <c:v>0.203423287601487</c:v>
                </c:pt>
                <c:pt idx="74">
                  <c:v>0.235552291184553</c:v>
                </c:pt>
                <c:pt idx="75">
                  <c:v>0.0993860553554452</c:v>
                </c:pt>
                <c:pt idx="76">
                  <c:v>0.183758978088089</c:v>
                </c:pt>
                <c:pt idx="77">
                  <c:v>0.256228314714907</c:v>
                </c:pt>
                <c:pt idx="78">
                  <c:v>0.147779591956813</c:v>
                </c:pt>
                <c:pt idx="79">
                  <c:v>0.246916899859824</c:v>
                </c:pt>
                <c:pt idx="80">
                  <c:v>0.218557995885167</c:v>
                </c:pt>
                <c:pt idx="81">
                  <c:v>0.237961068459938</c:v>
                </c:pt>
                <c:pt idx="82">
                  <c:v>0.17951452913396</c:v>
                </c:pt>
                <c:pt idx="83">
                  <c:v>0.235916057610507</c:v>
                </c:pt>
                <c:pt idx="84">
                  <c:v>0.18811200107163</c:v>
                </c:pt>
                <c:pt idx="85">
                  <c:v>0.198409011302503</c:v>
                </c:pt>
                <c:pt idx="86">
                  <c:v>0.219692818386552</c:v>
                </c:pt>
                <c:pt idx="87">
                  <c:v>0.217747733707956</c:v>
                </c:pt>
                <c:pt idx="88">
                  <c:v>0.214710807219523</c:v>
                </c:pt>
                <c:pt idx="89">
                  <c:v>0.123878699256938</c:v>
                </c:pt>
                <c:pt idx="90">
                  <c:v>0.189513465494439</c:v>
                </c:pt>
                <c:pt idx="91">
                  <c:v>0.176441725798821</c:v>
                </c:pt>
                <c:pt idx="92">
                  <c:v>0.223791402460646</c:v>
                </c:pt>
                <c:pt idx="93">
                  <c:v>0.192801983885915</c:v>
                </c:pt>
                <c:pt idx="94">
                  <c:v>0.206889928257926</c:v>
                </c:pt>
                <c:pt idx="95">
                  <c:v>0.206427863664937</c:v>
                </c:pt>
                <c:pt idx="96">
                  <c:v>0.213615049483242</c:v>
                </c:pt>
                <c:pt idx="97">
                  <c:v>0.254601291943615</c:v>
                </c:pt>
                <c:pt idx="98">
                  <c:v>0.213573906295951</c:v>
                </c:pt>
                <c:pt idx="99">
                  <c:v>0.260530077531412</c:v>
                </c:pt>
                <c:pt idx="100">
                  <c:v>0.190259629494621</c:v>
                </c:pt>
                <c:pt idx="101">
                  <c:v>0.188356745716306</c:v>
                </c:pt>
                <c:pt idx="102">
                  <c:v>0.20024812721253</c:v>
                </c:pt>
                <c:pt idx="103">
                  <c:v>0.231390929329073</c:v>
                </c:pt>
                <c:pt idx="104">
                  <c:v>0.19473005657784</c:v>
                </c:pt>
                <c:pt idx="105">
                  <c:v>0.236753181172418</c:v>
                </c:pt>
                <c:pt idx="106">
                  <c:v>0.198423412249758</c:v>
                </c:pt>
                <c:pt idx="107">
                  <c:v>0.19765926712993</c:v>
                </c:pt>
                <c:pt idx="108">
                  <c:v>0.260851053130055</c:v>
                </c:pt>
                <c:pt idx="109">
                  <c:v>0.203583340803366</c:v>
                </c:pt>
                <c:pt idx="110">
                  <c:v>0.162740066639759</c:v>
                </c:pt>
                <c:pt idx="111">
                  <c:v>0.185586618923993</c:v>
                </c:pt>
                <c:pt idx="112">
                  <c:v>0.278380824168371</c:v>
                </c:pt>
              </c:numCache>
            </c:numRef>
          </c:yVal>
          <c:smooth val="0"/>
        </c:ser>
        <c:ser>
          <c:idx val="0"/>
          <c:order val="1"/>
          <c:tx>
            <c:v>Jun-10</c:v>
          </c:tx>
          <c:spPr>
            <a:ln w="28575">
              <a:noFill/>
            </a:ln>
          </c:spPr>
          <c:trendline>
            <c:spPr>
              <a:ln w="28575">
                <a:solidFill>
                  <a:schemeClr val="accent1"/>
                </a:solidFill>
                <a:prstDash val="dash"/>
              </a:ln>
            </c:spPr>
            <c:trendlineType val="linear"/>
            <c:dispRSqr val="0"/>
            <c:dispEq val="0"/>
          </c:trendline>
          <c:yVal>
            <c:numRef>
              <c:f>data!$G$2:$G$114</c:f>
              <c:numCache>
                <c:formatCode>0%</c:formatCode>
                <c:ptCount val="113"/>
                <c:pt idx="0">
                  <c:v>0.222462992882408</c:v>
                </c:pt>
                <c:pt idx="1">
                  <c:v>0.244829542873869</c:v>
                </c:pt>
                <c:pt idx="2">
                  <c:v>0.324140677520513</c:v>
                </c:pt>
                <c:pt idx="3">
                  <c:v>0.28407074888447</c:v>
                </c:pt>
                <c:pt idx="4">
                  <c:v>0.335616345558234</c:v>
                </c:pt>
                <c:pt idx="5">
                  <c:v>0.285624947646603</c:v>
                </c:pt>
                <c:pt idx="6">
                  <c:v>0.500425963066224</c:v>
                </c:pt>
                <c:pt idx="7">
                  <c:v>0.255609194471063</c:v>
                </c:pt>
                <c:pt idx="8">
                  <c:v>0.279372710671156</c:v>
                </c:pt>
                <c:pt idx="9">
                  <c:v>0.286407874078131</c:v>
                </c:pt>
                <c:pt idx="10">
                  <c:v>0.24659516083606</c:v>
                </c:pt>
                <c:pt idx="11">
                  <c:v>0.222189070395142</c:v>
                </c:pt>
                <c:pt idx="12">
                  <c:v>0.316680053427719</c:v>
                </c:pt>
                <c:pt idx="13">
                  <c:v>0.335191191530968</c:v>
                </c:pt>
                <c:pt idx="14">
                  <c:v>0.306407338006126</c:v>
                </c:pt>
                <c:pt idx="15">
                  <c:v>0.298866083173872</c:v>
                </c:pt>
                <c:pt idx="16">
                  <c:v>0.278931979270687</c:v>
                </c:pt>
                <c:pt idx="17">
                  <c:v>0.287063745000214</c:v>
                </c:pt>
                <c:pt idx="18">
                  <c:v>0.296246686008673</c:v>
                </c:pt>
                <c:pt idx="19">
                  <c:v>0.293078214068695</c:v>
                </c:pt>
                <c:pt idx="20">
                  <c:v>0.318155409232664</c:v>
                </c:pt>
                <c:pt idx="21">
                  <c:v>0.306401282457324</c:v>
                </c:pt>
                <c:pt idx="22">
                  <c:v>0.302044018353191</c:v>
                </c:pt>
                <c:pt idx="23">
                  <c:v>0.289436743828929</c:v>
                </c:pt>
                <c:pt idx="24">
                  <c:v>0.255466220840044</c:v>
                </c:pt>
                <c:pt idx="25">
                  <c:v>0.25124306718639</c:v>
                </c:pt>
                <c:pt idx="26">
                  <c:v>0.269998068659167</c:v>
                </c:pt>
                <c:pt idx="27">
                  <c:v>0.280494304437237</c:v>
                </c:pt>
                <c:pt idx="28">
                  <c:v>0.335184421650307</c:v>
                </c:pt>
                <c:pt idx="29">
                  <c:v>0.307131548541133</c:v>
                </c:pt>
                <c:pt idx="30">
                  <c:v>0.314346087360357</c:v>
                </c:pt>
                <c:pt idx="31">
                  <c:v>0.262376435557596</c:v>
                </c:pt>
                <c:pt idx="32">
                  <c:v>0.233009877750328</c:v>
                </c:pt>
                <c:pt idx="33">
                  <c:v>0.313858226897743</c:v>
                </c:pt>
                <c:pt idx="34">
                  <c:v>0.271921530463288</c:v>
                </c:pt>
                <c:pt idx="35">
                  <c:v>0.351274072138341</c:v>
                </c:pt>
                <c:pt idx="36">
                  <c:v>0.246751270569664</c:v>
                </c:pt>
                <c:pt idx="37">
                  <c:v>0.319391577016374</c:v>
                </c:pt>
                <c:pt idx="38">
                  <c:v>0.293897922678222</c:v>
                </c:pt>
                <c:pt idx="39">
                  <c:v>0.339766513611342</c:v>
                </c:pt>
                <c:pt idx="40">
                  <c:v>0.219401202748888</c:v>
                </c:pt>
                <c:pt idx="41">
                  <c:v>0.297881788520305</c:v>
                </c:pt>
                <c:pt idx="42">
                  <c:v>0.328122016454249</c:v>
                </c:pt>
                <c:pt idx="43">
                  <c:v>0.328812452244216</c:v>
                </c:pt>
                <c:pt idx="44">
                  <c:v>0.307681673924756</c:v>
                </c:pt>
                <c:pt idx="45">
                  <c:v>0.327832579403937</c:v>
                </c:pt>
                <c:pt idx="46">
                  <c:v>0.287214835212262</c:v>
                </c:pt>
                <c:pt idx="47">
                  <c:v>0.365925026822581</c:v>
                </c:pt>
                <c:pt idx="48">
                  <c:v>0.275586503793439</c:v>
                </c:pt>
                <c:pt idx="49">
                  <c:v>0.312689320411858</c:v>
                </c:pt>
                <c:pt idx="50">
                  <c:v>0.325816960394665</c:v>
                </c:pt>
                <c:pt idx="51">
                  <c:v>0.301533022321448</c:v>
                </c:pt>
                <c:pt idx="52">
                  <c:v>0.293415926242466</c:v>
                </c:pt>
                <c:pt idx="53">
                  <c:v>0.315653056201344</c:v>
                </c:pt>
                <c:pt idx="54">
                  <c:v>0.368351426478269</c:v>
                </c:pt>
                <c:pt idx="55">
                  <c:v>0.304294835654928</c:v>
                </c:pt>
                <c:pt idx="56">
                  <c:v>0.359396404759189</c:v>
                </c:pt>
                <c:pt idx="57">
                  <c:v>0.2119763316736</c:v>
                </c:pt>
                <c:pt idx="58">
                  <c:v>0.316057459729299</c:v>
                </c:pt>
                <c:pt idx="59">
                  <c:v>0.350684614098534</c:v>
                </c:pt>
                <c:pt idx="60">
                  <c:v>0.353956626007144</c:v>
                </c:pt>
                <c:pt idx="61">
                  <c:v>0.363412247725166</c:v>
                </c:pt>
                <c:pt idx="62">
                  <c:v>0.333984361883829</c:v>
                </c:pt>
                <c:pt idx="63">
                  <c:v>0.312842425985449</c:v>
                </c:pt>
                <c:pt idx="64">
                  <c:v>0.274728429664921</c:v>
                </c:pt>
                <c:pt idx="65">
                  <c:v>0.280978301425508</c:v>
                </c:pt>
                <c:pt idx="66">
                  <c:v>0.186868455855301</c:v>
                </c:pt>
                <c:pt idx="67">
                  <c:v>0.316406513260647</c:v>
                </c:pt>
                <c:pt idx="68">
                  <c:v>0.363924765692647</c:v>
                </c:pt>
                <c:pt idx="69">
                  <c:v>0.288982929370513</c:v>
                </c:pt>
                <c:pt idx="70">
                  <c:v>0.331172394758548</c:v>
                </c:pt>
                <c:pt idx="71">
                  <c:v>0.323939221164264</c:v>
                </c:pt>
                <c:pt idx="72">
                  <c:v>0.311986471206252</c:v>
                </c:pt>
                <c:pt idx="73">
                  <c:v>0.315408714208023</c:v>
                </c:pt>
                <c:pt idx="74">
                  <c:v>0.349614882340535</c:v>
                </c:pt>
                <c:pt idx="75">
                  <c:v>0.175583481742345</c:v>
                </c:pt>
                <c:pt idx="76">
                  <c:v>0.290047755561509</c:v>
                </c:pt>
                <c:pt idx="77">
                  <c:v>0.375698040552737</c:v>
                </c:pt>
                <c:pt idx="78">
                  <c:v>0.290074152525059</c:v>
                </c:pt>
                <c:pt idx="79">
                  <c:v>0.377120494421604</c:v>
                </c:pt>
                <c:pt idx="80">
                  <c:v>0.344314295846269</c:v>
                </c:pt>
                <c:pt idx="81">
                  <c:v>0.366265208772024</c:v>
                </c:pt>
                <c:pt idx="82">
                  <c:v>0.281753770328255</c:v>
                </c:pt>
                <c:pt idx="83">
                  <c:v>0.360426479741467</c:v>
                </c:pt>
                <c:pt idx="84">
                  <c:v>0.280456545806264</c:v>
                </c:pt>
                <c:pt idx="85">
                  <c:v>0.336449284887895</c:v>
                </c:pt>
                <c:pt idx="86">
                  <c:v>0.332790005986526</c:v>
                </c:pt>
                <c:pt idx="87">
                  <c:v>0.324442828308381</c:v>
                </c:pt>
                <c:pt idx="88">
                  <c:v>0.329712498835483</c:v>
                </c:pt>
                <c:pt idx="89">
                  <c:v>0.220484415601195</c:v>
                </c:pt>
                <c:pt idx="90">
                  <c:v>0.301626082835186</c:v>
                </c:pt>
                <c:pt idx="91">
                  <c:v>0.292088568011898</c:v>
                </c:pt>
                <c:pt idx="92">
                  <c:v>0.35188146002696</c:v>
                </c:pt>
                <c:pt idx="93">
                  <c:v>0.304140042657538</c:v>
                </c:pt>
                <c:pt idx="94">
                  <c:v>0.320000864362343</c:v>
                </c:pt>
                <c:pt idx="95">
                  <c:v>0.317155886082019</c:v>
                </c:pt>
                <c:pt idx="96">
                  <c:v>0.334244992048743</c:v>
                </c:pt>
                <c:pt idx="97">
                  <c:v>0.370649483099043</c:v>
                </c:pt>
                <c:pt idx="98">
                  <c:v>0.323658270411616</c:v>
                </c:pt>
                <c:pt idx="99">
                  <c:v>0.389621422068457</c:v>
                </c:pt>
                <c:pt idx="100">
                  <c:v>0.314422510725403</c:v>
                </c:pt>
                <c:pt idx="101">
                  <c:v>0.29305462242348</c:v>
                </c:pt>
                <c:pt idx="102">
                  <c:v>0.317979631645688</c:v>
                </c:pt>
                <c:pt idx="103">
                  <c:v>0.345021262831049</c:v>
                </c:pt>
                <c:pt idx="104">
                  <c:v>0.302290359848456</c:v>
                </c:pt>
                <c:pt idx="105">
                  <c:v>0.363578072521411</c:v>
                </c:pt>
                <c:pt idx="106">
                  <c:v>0.337280895297133</c:v>
                </c:pt>
                <c:pt idx="107">
                  <c:v>0.304068933105527</c:v>
                </c:pt>
                <c:pt idx="108">
                  <c:v>0.385832823461374</c:v>
                </c:pt>
                <c:pt idx="109">
                  <c:v>0.305434882952408</c:v>
                </c:pt>
                <c:pt idx="110">
                  <c:v>0.268789200941559</c:v>
                </c:pt>
                <c:pt idx="111">
                  <c:v>0.296579104929479</c:v>
                </c:pt>
                <c:pt idx="112" formatCode="General">
                  <c:v>0.407587799529192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7308104"/>
        <c:axId val="-2067302520"/>
      </c:scatterChart>
      <c:valAx>
        <c:axId val="-2067308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Rank in 2008 ARL Investment Index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67302520"/>
        <c:crosses val="autoZero"/>
        <c:crossBetween val="midCat"/>
      </c:valAx>
      <c:valAx>
        <c:axId val="-2067302520"/>
        <c:scaling>
          <c:orientation val="minMax"/>
          <c:max val="0.600000000000001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% of Titles in Local Collection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-20673081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v>Mass digitized books in Hathi digital repository</c:v>
          </c:tx>
          <c:invertIfNegative val="0"/>
          <c:cat>
            <c:numRef>
              <c:f>Sheet3!$E$1:$N$1</c:f>
              <c:numCache>
                <c:formatCode>mmm\-yy</c:formatCode>
                <c:ptCount val="10"/>
                <c:pt idx="0">
                  <c:v>40057.0</c:v>
                </c:pt>
                <c:pt idx="1">
                  <c:v>40087.0</c:v>
                </c:pt>
                <c:pt idx="2">
                  <c:v>40118.0</c:v>
                </c:pt>
                <c:pt idx="3">
                  <c:v>40148.0</c:v>
                </c:pt>
                <c:pt idx="4">
                  <c:v>40179.0</c:v>
                </c:pt>
                <c:pt idx="5">
                  <c:v>40210.0</c:v>
                </c:pt>
                <c:pt idx="6">
                  <c:v>40238.0</c:v>
                </c:pt>
                <c:pt idx="7">
                  <c:v>40269.0</c:v>
                </c:pt>
                <c:pt idx="8">
                  <c:v>40299.0</c:v>
                </c:pt>
                <c:pt idx="9">
                  <c:v>40330.0</c:v>
                </c:pt>
              </c:numCache>
            </c:numRef>
          </c:cat>
          <c:val>
            <c:numRef>
              <c:f>Sheet3!$E$3:$N$3</c:f>
              <c:numCache>
                <c:formatCode>General</c:formatCode>
                <c:ptCount val="10"/>
                <c:pt idx="0">
                  <c:v>2.241054E6</c:v>
                </c:pt>
                <c:pt idx="1">
                  <c:v>2.410634E6</c:v>
                </c:pt>
                <c:pt idx="2">
                  <c:v>2.697592E6</c:v>
                </c:pt>
                <c:pt idx="3">
                  <c:v>2.814559E6</c:v>
                </c:pt>
                <c:pt idx="4">
                  <c:v>3.052389E6</c:v>
                </c:pt>
                <c:pt idx="5">
                  <c:v>3.109185E6</c:v>
                </c:pt>
                <c:pt idx="6">
                  <c:v>3.207521E6</c:v>
                </c:pt>
                <c:pt idx="7">
                  <c:v>3.248093E6</c:v>
                </c:pt>
                <c:pt idx="8">
                  <c:v>3.333E6</c:v>
                </c:pt>
                <c:pt idx="9">
                  <c:v>3.462657E6</c:v>
                </c:pt>
              </c:numCache>
            </c:numRef>
          </c:val>
        </c:ser>
        <c:ser>
          <c:idx val="0"/>
          <c:order val="1"/>
          <c:tx>
            <c:v>Mass digitized books in shared print repositories</c:v>
          </c:tx>
          <c:invertIfNegative val="0"/>
          <c:cat>
            <c:numRef>
              <c:f>Sheet3!$E$1:$N$1</c:f>
              <c:numCache>
                <c:formatCode>mmm\-yy</c:formatCode>
                <c:ptCount val="10"/>
                <c:pt idx="0">
                  <c:v>40057.0</c:v>
                </c:pt>
                <c:pt idx="1">
                  <c:v>40087.0</c:v>
                </c:pt>
                <c:pt idx="2">
                  <c:v>40118.0</c:v>
                </c:pt>
                <c:pt idx="3">
                  <c:v>40148.0</c:v>
                </c:pt>
                <c:pt idx="4">
                  <c:v>40179.0</c:v>
                </c:pt>
                <c:pt idx="5">
                  <c:v>40210.0</c:v>
                </c:pt>
                <c:pt idx="6">
                  <c:v>40238.0</c:v>
                </c:pt>
                <c:pt idx="7">
                  <c:v>40269.0</c:v>
                </c:pt>
                <c:pt idx="8">
                  <c:v>40299.0</c:v>
                </c:pt>
                <c:pt idx="9">
                  <c:v>40330.0</c:v>
                </c:pt>
              </c:numCache>
            </c:numRef>
          </c:cat>
          <c:val>
            <c:numRef>
              <c:f>Sheet3!$E$2:$N$2</c:f>
              <c:numCache>
                <c:formatCode>General</c:formatCode>
                <c:ptCount val="10"/>
                <c:pt idx="0">
                  <c:v>1.396853E6</c:v>
                </c:pt>
                <c:pt idx="1">
                  <c:v>1.695664E6</c:v>
                </c:pt>
                <c:pt idx="2">
                  <c:v>1.92386E6</c:v>
                </c:pt>
                <c:pt idx="3">
                  <c:v>2.004833E6</c:v>
                </c:pt>
                <c:pt idx="4">
                  <c:v>2.244201E6</c:v>
                </c:pt>
                <c:pt idx="5">
                  <c:v>2.281842E6</c:v>
                </c:pt>
                <c:pt idx="6">
                  <c:v>2.357308E6</c:v>
                </c:pt>
                <c:pt idx="7">
                  <c:v>2.382882E6</c:v>
                </c:pt>
                <c:pt idx="8">
                  <c:v>2.43309E6</c:v>
                </c:pt>
                <c:pt idx="9">
                  <c:v>2.52773961E6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60861288"/>
        <c:axId val="-2060858200"/>
        <c:axId val="0"/>
      </c:bar3DChart>
      <c:dateAx>
        <c:axId val="-206086128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-2060858200"/>
        <c:crosses val="autoZero"/>
        <c:auto val="1"/>
        <c:lblOffset val="100"/>
        <c:baseTimeUnit val="months"/>
      </c:dateAx>
      <c:valAx>
        <c:axId val="-20608582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 smtClean="0"/>
                  <a:t> Unique</a:t>
                </a:r>
                <a:r>
                  <a:rPr lang="en-US" sz="1400" baseline="0" dirty="0" smtClean="0"/>
                  <a:t> Titles</a:t>
                </a:r>
                <a:endParaRPr lang="en-US" sz="1400" dirty="0"/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-206086128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100" b="0"/>
          </a:pPr>
          <a:endParaRPr lang="en-US"/>
        </a:p>
      </c:txPr>
    </c:legend>
    <c:plotVisOnly val="0"/>
    <c:dispBlanksAs val="zero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7F06B1-8EDB-5C4C-B5A0-3CB99CF04685}" type="doc">
      <dgm:prSet loTypeId="urn:microsoft.com/office/officeart/2005/8/layout/hierarchy3" loCatId="hierarchy" qsTypeId="urn:microsoft.com/office/officeart/2005/8/quickstyle/simple5" qsCatId="simple" csTypeId="urn:microsoft.com/office/officeart/2005/8/colors/accent1_2#5" csCatId="accent1" phldr="1"/>
      <dgm:spPr/>
      <dgm:t>
        <a:bodyPr/>
        <a:lstStyle/>
        <a:p>
          <a:endParaRPr lang="en-US"/>
        </a:p>
      </dgm:t>
    </dgm:pt>
    <dgm:pt modelId="{C0EE05AF-4CF4-4141-BC5C-852F614422CE}">
      <dgm:prSet custT="1"/>
      <dgm:spPr>
        <a:solidFill>
          <a:srgbClr val="FF6600"/>
        </a:solidFill>
      </dgm:spPr>
      <dgm:t>
        <a:bodyPr/>
        <a:lstStyle/>
        <a:p>
          <a:pPr rtl="0"/>
          <a:r>
            <a:rPr lang="en-US" sz="1100" b="0" dirty="0" smtClean="0"/>
            <a:t>e-Commerce</a:t>
          </a:r>
          <a:endParaRPr lang="en-US" sz="1100" b="0" dirty="0"/>
        </a:p>
      </dgm:t>
    </dgm:pt>
    <dgm:pt modelId="{9553D37E-CCC9-9545-A615-503B427C6170}" type="parTrans" cxnId="{8F21D07A-B1EA-DF43-B823-57970905CA12}">
      <dgm:prSet/>
      <dgm:spPr/>
      <dgm:t>
        <a:bodyPr/>
        <a:lstStyle/>
        <a:p>
          <a:endParaRPr lang="en-US"/>
        </a:p>
      </dgm:t>
    </dgm:pt>
    <dgm:pt modelId="{7C9E9A8A-5BF9-664F-8A36-8E824D3C0A78}" type="sibTrans" cxnId="{8F21D07A-B1EA-DF43-B823-57970905CA12}">
      <dgm:prSet/>
      <dgm:spPr/>
      <dgm:t>
        <a:bodyPr/>
        <a:lstStyle/>
        <a:p>
          <a:endParaRPr lang="en-US"/>
        </a:p>
      </dgm:t>
    </dgm:pt>
    <dgm:pt modelId="{972B82B6-431C-2041-87D8-5DE17F6CB5D3}">
      <dgm:prSet custT="1"/>
      <dgm:spPr>
        <a:solidFill>
          <a:srgbClr val="FF6600"/>
        </a:solidFill>
      </dgm:spPr>
      <dgm:t>
        <a:bodyPr/>
        <a:lstStyle/>
        <a:p>
          <a:pPr rtl="0"/>
          <a:r>
            <a:rPr lang="en-US" sz="1100" b="0" dirty="0" smtClean="0"/>
            <a:t>Content Access</a:t>
          </a:r>
          <a:endParaRPr lang="en-US" sz="1100" b="0" dirty="0"/>
        </a:p>
      </dgm:t>
    </dgm:pt>
    <dgm:pt modelId="{0FCAD8A7-183B-304A-AD5C-67B4F951DB51}" type="parTrans" cxnId="{FB793692-2C6C-6B4B-AC11-F133B7FAAABD}">
      <dgm:prSet/>
      <dgm:spPr/>
      <dgm:t>
        <a:bodyPr/>
        <a:lstStyle/>
        <a:p>
          <a:endParaRPr lang="en-US"/>
        </a:p>
      </dgm:t>
    </dgm:pt>
    <dgm:pt modelId="{49C79025-310A-B84C-BCE3-7DBFD582F0CC}" type="sibTrans" cxnId="{FB793692-2C6C-6B4B-AC11-F133B7FAAABD}">
      <dgm:prSet/>
      <dgm:spPr/>
      <dgm:t>
        <a:bodyPr/>
        <a:lstStyle/>
        <a:p>
          <a:endParaRPr lang="en-US"/>
        </a:p>
      </dgm:t>
    </dgm:pt>
    <dgm:pt modelId="{2A4B65AC-F814-AB41-9075-BFC1CCF69D95}">
      <dgm:prSet custT="1"/>
      <dgm:spPr/>
      <dgm:t>
        <a:bodyPr/>
        <a:lstStyle/>
        <a:p>
          <a:pPr rtl="0"/>
          <a:r>
            <a:rPr lang="en-US" sz="700" dirty="0" smtClean="0"/>
            <a:t>PageTurner</a:t>
          </a:r>
          <a:endParaRPr lang="en-US" sz="700" dirty="0"/>
        </a:p>
      </dgm:t>
    </dgm:pt>
    <dgm:pt modelId="{DF998C35-DE38-DD48-84F2-0F531CD414ED}" type="parTrans" cxnId="{5F13C15E-0EE2-C743-9779-6C9FF80505CA}">
      <dgm:prSet/>
      <dgm:spPr/>
      <dgm:t>
        <a:bodyPr/>
        <a:lstStyle/>
        <a:p>
          <a:endParaRPr lang="en-US" sz="700" dirty="0"/>
        </a:p>
      </dgm:t>
    </dgm:pt>
    <dgm:pt modelId="{8850B389-E9BD-AE44-ADC0-F38C1A8FE751}" type="sibTrans" cxnId="{5F13C15E-0EE2-C743-9779-6C9FF80505CA}">
      <dgm:prSet/>
      <dgm:spPr/>
      <dgm:t>
        <a:bodyPr/>
        <a:lstStyle/>
        <a:p>
          <a:endParaRPr lang="en-US"/>
        </a:p>
      </dgm:t>
    </dgm:pt>
    <dgm:pt modelId="{F35C5B2D-3D6B-7441-A3CF-7924F453C5E1}">
      <dgm:prSet custT="1"/>
      <dgm:spPr/>
      <dgm:t>
        <a:bodyPr/>
        <a:lstStyle/>
        <a:p>
          <a:pPr rtl="0"/>
          <a:r>
            <a:rPr lang="en-US" sz="700" dirty="0" smtClean="0"/>
            <a:t>Collection Builder</a:t>
          </a:r>
          <a:endParaRPr lang="en-US" sz="700" dirty="0"/>
        </a:p>
      </dgm:t>
    </dgm:pt>
    <dgm:pt modelId="{8E1B2058-7F0F-7A47-8D60-AD8F05BDCD9F}" type="parTrans" cxnId="{3A7BB974-CF3A-034D-B8E1-EC2846D5D922}">
      <dgm:prSet/>
      <dgm:spPr/>
      <dgm:t>
        <a:bodyPr/>
        <a:lstStyle/>
        <a:p>
          <a:endParaRPr lang="en-US" sz="700" dirty="0"/>
        </a:p>
      </dgm:t>
    </dgm:pt>
    <dgm:pt modelId="{0F7C37A7-5BCE-3849-9942-AE5A8A6E2520}" type="sibTrans" cxnId="{3A7BB974-CF3A-034D-B8E1-EC2846D5D922}">
      <dgm:prSet/>
      <dgm:spPr/>
      <dgm:t>
        <a:bodyPr/>
        <a:lstStyle/>
        <a:p>
          <a:endParaRPr lang="en-US"/>
        </a:p>
      </dgm:t>
    </dgm:pt>
    <dgm:pt modelId="{C282C663-91FE-B343-BC6C-CCA7E6F127D3}">
      <dgm:prSet custT="1"/>
      <dgm:spPr/>
      <dgm:t>
        <a:bodyPr/>
        <a:lstStyle/>
        <a:p>
          <a:pPr rtl="0"/>
          <a:r>
            <a:rPr lang="en-US" sz="700" dirty="0" smtClean="0"/>
            <a:t>Large-scale Search</a:t>
          </a:r>
          <a:endParaRPr lang="en-US" sz="700" dirty="0"/>
        </a:p>
      </dgm:t>
    </dgm:pt>
    <dgm:pt modelId="{E9F0E6C0-BB35-134A-9371-53C40655FA9D}" type="parTrans" cxnId="{A59BEAFF-F5FE-1646-BF56-0AB0B1F23604}">
      <dgm:prSet/>
      <dgm:spPr/>
      <dgm:t>
        <a:bodyPr/>
        <a:lstStyle/>
        <a:p>
          <a:endParaRPr lang="en-US" sz="700" dirty="0"/>
        </a:p>
      </dgm:t>
    </dgm:pt>
    <dgm:pt modelId="{A9B7F494-1ABC-8244-A978-1973EFDCF82A}" type="sibTrans" cxnId="{A59BEAFF-F5FE-1646-BF56-0AB0B1F23604}">
      <dgm:prSet/>
      <dgm:spPr/>
      <dgm:t>
        <a:bodyPr/>
        <a:lstStyle/>
        <a:p>
          <a:endParaRPr lang="en-US"/>
        </a:p>
      </dgm:t>
    </dgm:pt>
    <dgm:pt modelId="{19D77A1B-8814-3942-B045-CF54C6A041E8}">
      <dgm:prSet custT="1"/>
      <dgm:spPr/>
      <dgm:t>
        <a:bodyPr/>
        <a:lstStyle/>
        <a:p>
          <a:pPr rtl="0"/>
          <a:r>
            <a:rPr lang="en-US" sz="700" dirty="0" smtClean="0"/>
            <a:t>Bibliographic Catalog</a:t>
          </a:r>
          <a:endParaRPr lang="en-US" sz="700" dirty="0"/>
        </a:p>
      </dgm:t>
    </dgm:pt>
    <dgm:pt modelId="{67DAA1EF-CF51-F144-94B4-891FFCA29D75}" type="parTrans" cxnId="{128475DC-BC41-7744-8858-DC7821776F69}">
      <dgm:prSet/>
      <dgm:spPr/>
      <dgm:t>
        <a:bodyPr/>
        <a:lstStyle/>
        <a:p>
          <a:endParaRPr lang="en-US" sz="700" dirty="0"/>
        </a:p>
      </dgm:t>
    </dgm:pt>
    <dgm:pt modelId="{DBCA9259-FB09-AD41-BA56-B22DDCB2C20C}" type="sibTrans" cxnId="{128475DC-BC41-7744-8858-DC7821776F69}">
      <dgm:prSet/>
      <dgm:spPr/>
      <dgm:t>
        <a:bodyPr/>
        <a:lstStyle/>
        <a:p>
          <a:endParaRPr lang="en-US"/>
        </a:p>
      </dgm:t>
    </dgm:pt>
    <dgm:pt modelId="{DB77F1C5-D7B1-194F-9F0E-290FF80369C7}">
      <dgm:prSet custT="1"/>
      <dgm:spPr/>
      <dgm:t>
        <a:bodyPr/>
        <a:lstStyle/>
        <a:p>
          <a:pPr rtl="0"/>
          <a:r>
            <a:rPr lang="en-US" sz="700" dirty="0" smtClean="0"/>
            <a:t>Research Center</a:t>
          </a:r>
          <a:endParaRPr lang="en-US" sz="700" dirty="0"/>
        </a:p>
      </dgm:t>
    </dgm:pt>
    <dgm:pt modelId="{44A98394-EDDC-C84F-A1D0-4B26E658E7AD}" type="parTrans" cxnId="{C200D319-25C1-F547-8B68-2695D53C8226}">
      <dgm:prSet/>
      <dgm:spPr/>
      <dgm:t>
        <a:bodyPr/>
        <a:lstStyle/>
        <a:p>
          <a:endParaRPr lang="en-US" sz="700" dirty="0"/>
        </a:p>
      </dgm:t>
    </dgm:pt>
    <dgm:pt modelId="{C22630D8-09FC-8E41-ADA3-903F4937C709}" type="sibTrans" cxnId="{C200D319-25C1-F547-8B68-2695D53C8226}">
      <dgm:prSet/>
      <dgm:spPr/>
      <dgm:t>
        <a:bodyPr/>
        <a:lstStyle/>
        <a:p>
          <a:endParaRPr lang="en-US"/>
        </a:p>
      </dgm:t>
    </dgm:pt>
    <dgm:pt modelId="{D4CA65E4-0E24-5646-988D-55FEB0209880}">
      <dgm:prSet custT="1"/>
      <dgm:spPr/>
      <dgm:t>
        <a:bodyPr/>
        <a:lstStyle/>
        <a:p>
          <a:pPr rtl="0"/>
          <a:r>
            <a:rPr lang="en-US" sz="700" dirty="0" smtClean="0"/>
            <a:t>APIs</a:t>
          </a:r>
          <a:endParaRPr lang="en-US" sz="700" dirty="0"/>
        </a:p>
      </dgm:t>
    </dgm:pt>
    <dgm:pt modelId="{14A5981B-E076-D64A-94A0-713FF0FA220D}" type="parTrans" cxnId="{2DD0B409-20DE-FB40-A2CE-7F29881904E7}">
      <dgm:prSet/>
      <dgm:spPr/>
      <dgm:t>
        <a:bodyPr/>
        <a:lstStyle/>
        <a:p>
          <a:endParaRPr lang="en-US" sz="700" dirty="0"/>
        </a:p>
      </dgm:t>
    </dgm:pt>
    <dgm:pt modelId="{27C5BC67-D52A-184C-9726-F3459D1F6917}" type="sibTrans" cxnId="{2DD0B409-20DE-FB40-A2CE-7F29881904E7}">
      <dgm:prSet/>
      <dgm:spPr/>
      <dgm:t>
        <a:bodyPr/>
        <a:lstStyle/>
        <a:p>
          <a:endParaRPr lang="en-US"/>
        </a:p>
      </dgm:t>
    </dgm:pt>
    <dgm:pt modelId="{D4A655EB-A4FD-4D46-BBB9-CA62837FEB5E}">
      <dgm:prSet custT="1"/>
      <dgm:spPr>
        <a:solidFill>
          <a:srgbClr val="FF6600"/>
        </a:solidFill>
      </dgm:spPr>
      <dgm:t>
        <a:bodyPr/>
        <a:lstStyle/>
        <a:p>
          <a:pPr rtl="0"/>
          <a:r>
            <a:rPr lang="en-US" sz="1100" b="0" dirty="0" smtClean="0"/>
            <a:t>Quality Assurance</a:t>
          </a:r>
          <a:endParaRPr lang="en-US" sz="1100" b="0" dirty="0"/>
        </a:p>
      </dgm:t>
    </dgm:pt>
    <dgm:pt modelId="{0D15E441-3D94-7C4C-92AA-86F97684DA45}" type="parTrans" cxnId="{3BC6685D-6C61-5849-B497-1CC429FBF479}">
      <dgm:prSet/>
      <dgm:spPr/>
      <dgm:t>
        <a:bodyPr/>
        <a:lstStyle/>
        <a:p>
          <a:endParaRPr lang="en-US"/>
        </a:p>
      </dgm:t>
    </dgm:pt>
    <dgm:pt modelId="{A2D5481F-7E04-D147-8076-7ABDC87775CB}" type="sibTrans" cxnId="{3BC6685D-6C61-5849-B497-1CC429FBF479}">
      <dgm:prSet/>
      <dgm:spPr/>
      <dgm:t>
        <a:bodyPr/>
        <a:lstStyle/>
        <a:p>
          <a:endParaRPr lang="en-US"/>
        </a:p>
      </dgm:t>
    </dgm:pt>
    <dgm:pt modelId="{8ABF21E3-E06A-EF48-837A-91976038F889}">
      <dgm:prSet custT="1"/>
      <dgm:spPr/>
      <dgm:t>
        <a:bodyPr/>
        <a:lstStyle/>
        <a:p>
          <a:pPr rtl="0"/>
          <a:r>
            <a:rPr lang="en-US" sz="700" dirty="0" smtClean="0"/>
            <a:t>Quality Review</a:t>
          </a:r>
          <a:endParaRPr lang="en-US" sz="700" dirty="0"/>
        </a:p>
      </dgm:t>
    </dgm:pt>
    <dgm:pt modelId="{5BB4A236-8691-D24A-B299-B4045B18CADA}" type="parTrans" cxnId="{D8ECF3A2-1B45-B940-89FE-759E5AE5AEF2}">
      <dgm:prSet/>
      <dgm:spPr/>
      <dgm:t>
        <a:bodyPr/>
        <a:lstStyle/>
        <a:p>
          <a:endParaRPr lang="en-US" sz="700" dirty="0"/>
        </a:p>
      </dgm:t>
    </dgm:pt>
    <dgm:pt modelId="{CFCE13FD-EC20-9946-A61A-122D5AFCDCCD}" type="sibTrans" cxnId="{D8ECF3A2-1B45-B940-89FE-759E5AE5AEF2}">
      <dgm:prSet/>
      <dgm:spPr/>
      <dgm:t>
        <a:bodyPr/>
        <a:lstStyle/>
        <a:p>
          <a:endParaRPr lang="en-US"/>
        </a:p>
      </dgm:t>
    </dgm:pt>
    <dgm:pt modelId="{FCEE1299-E926-7745-ACB2-9BDFE8730E93}">
      <dgm:prSet custT="1"/>
      <dgm:spPr/>
      <dgm:t>
        <a:bodyPr/>
        <a:lstStyle/>
        <a:p>
          <a:pPr rtl="0"/>
          <a:r>
            <a:rPr lang="en-US" sz="700" dirty="0" smtClean="0"/>
            <a:t>Content Certification</a:t>
          </a:r>
          <a:endParaRPr lang="en-US" sz="700" dirty="0"/>
        </a:p>
      </dgm:t>
    </dgm:pt>
    <dgm:pt modelId="{CC527D1B-C441-3547-80BB-B9ED1102870D}" type="parTrans" cxnId="{E2145993-9D59-DA41-BDC0-D4E341EBAA8F}">
      <dgm:prSet/>
      <dgm:spPr/>
      <dgm:t>
        <a:bodyPr/>
        <a:lstStyle/>
        <a:p>
          <a:endParaRPr lang="en-US" sz="700" dirty="0"/>
        </a:p>
      </dgm:t>
    </dgm:pt>
    <dgm:pt modelId="{D6EAF0A3-E533-5A4B-AD48-6228FF3EFB00}" type="sibTrans" cxnId="{E2145993-9D59-DA41-BDC0-D4E341EBAA8F}">
      <dgm:prSet/>
      <dgm:spPr/>
      <dgm:t>
        <a:bodyPr/>
        <a:lstStyle/>
        <a:p>
          <a:endParaRPr lang="en-US"/>
        </a:p>
      </dgm:t>
    </dgm:pt>
    <dgm:pt modelId="{1CB8DC1A-8C97-AA4C-A29D-29153C044DE5}">
      <dgm:prSet custT="1"/>
      <dgm:spPr>
        <a:solidFill>
          <a:srgbClr val="FF6600"/>
        </a:solidFill>
      </dgm:spPr>
      <dgm:t>
        <a:bodyPr/>
        <a:lstStyle/>
        <a:p>
          <a:pPr rtl="0"/>
          <a:r>
            <a:rPr lang="en-US" sz="1100" b="0" dirty="0" smtClean="0"/>
            <a:t>User Services</a:t>
          </a:r>
          <a:endParaRPr lang="en-US" sz="1100" b="0" dirty="0"/>
        </a:p>
      </dgm:t>
    </dgm:pt>
    <dgm:pt modelId="{009CCD0E-E4D1-5F47-99D8-DA4AB38E0585}" type="parTrans" cxnId="{3E1B3F31-2D67-924A-8CF7-02831AD4ED81}">
      <dgm:prSet/>
      <dgm:spPr/>
      <dgm:t>
        <a:bodyPr/>
        <a:lstStyle/>
        <a:p>
          <a:endParaRPr lang="en-US"/>
        </a:p>
      </dgm:t>
    </dgm:pt>
    <dgm:pt modelId="{9F5E4534-116B-4943-A2FC-D87681B28394}" type="sibTrans" cxnId="{3E1B3F31-2D67-924A-8CF7-02831AD4ED81}">
      <dgm:prSet/>
      <dgm:spPr/>
      <dgm:t>
        <a:bodyPr/>
        <a:lstStyle/>
        <a:p>
          <a:endParaRPr lang="en-US"/>
        </a:p>
      </dgm:t>
    </dgm:pt>
    <dgm:pt modelId="{56BCFC3C-6D34-314C-8A81-68F4856CD6B1}">
      <dgm:prSet custT="1"/>
      <dgm:spPr/>
      <dgm:t>
        <a:bodyPr/>
        <a:lstStyle/>
        <a:p>
          <a:pPr rtl="0"/>
          <a:r>
            <a:rPr lang="en-US" sz="700" dirty="0" smtClean="0"/>
            <a:t>Usability</a:t>
          </a:r>
          <a:endParaRPr lang="en-US" sz="700" dirty="0"/>
        </a:p>
      </dgm:t>
    </dgm:pt>
    <dgm:pt modelId="{4211E3C7-2984-BA43-88C1-B3063081B834}" type="parTrans" cxnId="{F0437D4F-1004-4C4F-967E-EA6681659E47}">
      <dgm:prSet/>
      <dgm:spPr/>
      <dgm:t>
        <a:bodyPr/>
        <a:lstStyle/>
        <a:p>
          <a:endParaRPr lang="en-US" sz="700" dirty="0"/>
        </a:p>
      </dgm:t>
    </dgm:pt>
    <dgm:pt modelId="{525DC3BC-60F3-B045-831C-7B35B3E9E98E}" type="sibTrans" cxnId="{F0437D4F-1004-4C4F-967E-EA6681659E47}">
      <dgm:prSet/>
      <dgm:spPr/>
      <dgm:t>
        <a:bodyPr/>
        <a:lstStyle/>
        <a:p>
          <a:endParaRPr lang="en-US"/>
        </a:p>
      </dgm:t>
    </dgm:pt>
    <dgm:pt modelId="{F131BFCE-C6AC-DD42-8CD3-B649F16F851B}">
      <dgm:prSet custT="1"/>
      <dgm:spPr/>
      <dgm:t>
        <a:bodyPr/>
        <a:lstStyle/>
        <a:p>
          <a:pPr rtl="0"/>
          <a:r>
            <a:rPr lang="en-US" sz="700" dirty="0" smtClean="0"/>
            <a:t>User support (helpdesk)</a:t>
          </a:r>
          <a:endParaRPr lang="en-US" sz="700" dirty="0"/>
        </a:p>
      </dgm:t>
    </dgm:pt>
    <dgm:pt modelId="{453C0F84-8B08-334D-97DC-28D28FE49230}" type="parTrans" cxnId="{C96CC7FA-7F7C-8A48-975B-7EA0DEA70137}">
      <dgm:prSet/>
      <dgm:spPr/>
      <dgm:t>
        <a:bodyPr/>
        <a:lstStyle/>
        <a:p>
          <a:endParaRPr lang="en-US" sz="700" dirty="0"/>
        </a:p>
      </dgm:t>
    </dgm:pt>
    <dgm:pt modelId="{D52A1E2F-61EF-1546-A509-89172A533C01}" type="sibTrans" cxnId="{C96CC7FA-7F7C-8A48-975B-7EA0DEA70137}">
      <dgm:prSet/>
      <dgm:spPr/>
      <dgm:t>
        <a:bodyPr/>
        <a:lstStyle/>
        <a:p>
          <a:endParaRPr lang="en-US"/>
        </a:p>
      </dgm:t>
    </dgm:pt>
    <dgm:pt modelId="{E13685FB-2F07-5149-8EFF-83A78D388C48}">
      <dgm:prSet custT="1"/>
      <dgm:spPr>
        <a:solidFill>
          <a:srgbClr val="FF6600"/>
        </a:solidFill>
      </dgm:spPr>
      <dgm:t>
        <a:bodyPr/>
        <a:lstStyle/>
        <a:p>
          <a:pPr rtl="0"/>
          <a:r>
            <a:rPr lang="en-US" sz="1100" b="0" dirty="0" smtClean="0"/>
            <a:t>Outreach</a:t>
          </a:r>
          <a:endParaRPr lang="en-US" sz="1100" b="0" dirty="0"/>
        </a:p>
      </dgm:t>
    </dgm:pt>
    <dgm:pt modelId="{CB434C51-B2DB-314E-98AB-1E3275EDB556}" type="parTrans" cxnId="{937650B3-4E20-8340-AA6E-B83221862A1D}">
      <dgm:prSet/>
      <dgm:spPr/>
      <dgm:t>
        <a:bodyPr/>
        <a:lstStyle/>
        <a:p>
          <a:endParaRPr lang="en-US"/>
        </a:p>
      </dgm:t>
    </dgm:pt>
    <dgm:pt modelId="{129AD12D-C63E-8048-88EF-E279BE3457CF}" type="sibTrans" cxnId="{937650B3-4E20-8340-AA6E-B83221862A1D}">
      <dgm:prSet/>
      <dgm:spPr/>
      <dgm:t>
        <a:bodyPr/>
        <a:lstStyle/>
        <a:p>
          <a:endParaRPr lang="en-US"/>
        </a:p>
      </dgm:t>
    </dgm:pt>
    <dgm:pt modelId="{495A4E0E-7AE5-B441-BCD8-965C0E6DE0E4}">
      <dgm:prSet custT="1"/>
      <dgm:spPr/>
      <dgm:t>
        <a:bodyPr/>
        <a:lstStyle/>
        <a:p>
          <a:pPr rtl="0"/>
          <a:r>
            <a:rPr lang="en-US" sz="700" dirty="0" smtClean="0"/>
            <a:t>Project website</a:t>
          </a:r>
          <a:endParaRPr lang="en-US" sz="700" dirty="0"/>
        </a:p>
      </dgm:t>
    </dgm:pt>
    <dgm:pt modelId="{64A22FBE-A089-E64F-B44E-39B67BEB75ED}" type="parTrans" cxnId="{3D35470F-7D1A-7349-950B-34C4CE602A0C}">
      <dgm:prSet/>
      <dgm:spPr/>
      <dgm:t>
        <a:bodyPr/>
        <a:lstStyle/>
        <a:p>
          <a:endParaRPr lang="en-US" sz="700" dirty="0"/>
        </a:p>
      </dgm:t>
    </dgm:pt>
    <dgm:pt modelId="{500D6DD1-2474-CC4B-B968-35D9B11AFBAC}" type="sibTrans" cxnId="{3D35470F-7D1A-7349-950B-34C4CE602A0C}">
      <dgm:prSet/>
      <dgm:spPr/>
      <dgm:t>
        <a:bodyPr/>
        <a:lstStyle/>
        <a:p>
          <a:endParaRPr lang="en-US"/>
        </a:p>
      </dgm:t>
    </dgm:pt>
    <dgm:pt modelId="{819F3E5E-6B68-F845-8987-99800DF6F77A}">
      <dgm:prSet custT="1"/>
      <dgm:spPr/>
      <dgm:t>
        <a:bodyPr/>
        <a:lstStyle/>
        <a:p>
          <a:pPr rtl="0"/>
          <a:r>
            <a:rPr lang="en-US" sz="700" dirty="0" smtClean="0"/>
            <a:t>Monthly newsletter</a:t>
          </a:r>
          <a:endParaRPr lang="en-US" sz="700" dirty="0"/>
        </a:p>
      </dgm:t>
    </dgm:pt>
    <dgm:pt modelId="{2D55CB3E-265E-EA47-BE73-6F98FB3247AF}" type="parTrans" cxnId="{FAAA2E75-B13E-8944-8149-A009A912479C}">
      <dgm:prSet/>
      <dgm:spPr/>
      <dgm:t>
        <a:bodyPr/>
        <a:lstStyle/>
        <a:p>
          <a:endParaRPr lang="en-US" sz="700" dirty="0"/>
        </a:p>
      </dgm:t>
    </dgm:pt>
    <dgm:pt modelId="{59BC2837-6F7A-1A41-9F83-FCE147105F6E}" type="sibTrans" cxnId="{FAAA2E75-B13E-8944-8149-A009A912479C}">
      <dgm:prSet/>
      <dgm:spPr/>
      <dgm:t>
        <a:bodyPr/>
        <a:lstStyle/>
        <a:p>
          <a:endParaRPr lang="en-US"/>
        </a:p>
      </dgm:t>
    </dgm:pt>
    <dgm:pt modelId="{73F977DD-FD37-B74D-B673-B75F2DDDDA2F}">
      <dgm:prSet custT="1"/>
      <dgm:spPr/>
      <dgm:t>
        <a:bodyPr/>
        <a:lstStyle/>
        <a:p>
          <a:pPr rtl="0"/>
          <a:r>
            <a:rPr lang="en-US" sz="700" dirty="0" smtClean="0"/>
            <a:t>Papers and presentations</a:t>
          </a:r>
          <a:endParaRPr lang="en-US" sz="700" dirty="0"/>
        </a:p>
      </dgm:t>
    </dgm:pt>
    <dgm:pt modelId="{66224622-8F33-A14A-A9C6-286C35F44300}" type="parTrans" cxnId="{416A2BA2-9BE3-E843-B2D4-9A23EBBCCDC0}">
      <dgm:prSet/>
      <dgm:spPr/>
      <dgm:t>
        <a:bodyPr/>
        <a:lstStyle/>
        <a:p>
          <a:endParaRPr lang="en-US" sz="700" dirty="0"/>
        </a:p>
      </dgm:t>
    </dgm:pt>
    <dgm:pt modelId="{BCBF20A5-F47A-6141-A94A-A1308AD92404}" type="sibTrans" cxnId="{416A2BA2-9BE3-E843-B2D4-9A23EBBCCDC0}">
      <dgm:prSet/>
      <dgm:spPr/>
      <dgm:t>
        <a:bodyPr/>
        <a:lstStyle/>
        <a:p>
          <a:endParaRPr lang="en-US"/>
        </a:p>
      </dgm:t>
    </dgm:pt>
    <dgm:pt modelId="{B21923DA-AB31-CB48-B9AD-69BCB9A8B23C}">
      <dgm:prSet custT="1"/>
      <dgm:spPr/>
      <dgm:t>
        <a:bodyPr/>
        <a:lstStyle/>
        <a:p>
          <a:pPr rtl="0"/>
          <a:r>
            <a:rPr lang="en-US" sz="700" dirty="0" smtClean="0"/>
            <a:t>Communication with potential partners</a:t>
          </a:r>
          <a:endParaRPr lang="en-US" sz="700" dirty="0"/>
        </a:p>
      </dgm:t>
    </dgm:pt>
    <dgm:pt modelId="{8D99CFCE-E1BA-3043-B6AB-C4642CCE2A80}" type="parTrans" cxnId="{89D018FF-67C9-4A4D-985A-803AFE9715C0}">
      <dgm:prSet/>
      <dgm:spPr/>
      <dgm:t>
        <a:bodyPr/>
        <a:lstStyle/>
        <a:p>
          <a:endParaRPr lang="en-US" sz="700" dirty="0"/>
        </a:p>
      </dgm:t>
    </dgm:pt>
    <dgm:pt modelId="{A776FD2E-6FA1-074A-B6ED-53A6C2FADC25}" type="sibTrans" cxnId="{89D018FF-67C9-4A4D-985A-803AFE9715C0}">
      <dgm:prSet/>
      <dgm:spPr/>
      <dgm:t>
        <a:bodyPr/>
        <a:lstStyle/>
        <a:p>
          <a:endParaRPr lang="en-US"/>
        </a:p>
      </dgm:t>
    </dgm:pt>
    <dgm:pt modelId="{8669CA65-12B1-F04C-8252-05B78A21E57B}">
      <dgm:prSet custT="1"/>
      <dgm:spPr/>
      <dgm:t>
        <a:bodyPr/>
        <a:lstStyle/>
        <a:p>
          <a:pPr rtl="0"/>
          <a:r>
            <a:rPr lang="en-US" sz="700" dirty="0" smtClean="0"/>
            <a:t>Surveys, general inquiries</a:t>
          </a:r>
          <a:endParaRPr lang="en-US" sz="700" dirty="0"/>
        </a:p>
      </dgm:t>
    </dgm:pt>
    <dgm:pt modelId="{40AA6D5E-9188-DD44-819C-994390C4A9E4}" type="parTrans" cxnId="{7BE98674-0456-5441-85E6-5449ABFC0D27}">
      <dgm:prSet/>
      <dgm:spPr/>
      <dgm:t>
        <a:bodyPr/>
        <a:lstStyle/>
        <a:p>
          <a:endParaRPr lang="en-US" sz="700" dirty="0"/>
        </a:p>
      </dgm:t>
    </dgm:pt>
    <dgm:pt modelId="{EE177CC5-1B44-294C-822C-7F52A241D86B}" type="sibTrans" cxnId="{7BE98674-0456-5441-85E6-5449ABFC0D27}">
      <dgm:prSet/>
      <dgm:spPr/>
      <dgm:t>
        <a:bodyPr/>
        <a:lstStyle/>
        <a:p>
          <a:endParaRPr lang="en-US"/>
        </a:p>
      </dgm:t>
    </dgm:pt>
    <dgm:pt modelId="{7C28AE88-ADF8-BF43-908F-1379BF6E8CD7}">
      <dgm:prSet custT="1"/>
      <dgm:spPr/>
      <dgm:t>
        <a:bodyPr/>
        <a:lstStyle/>
        <a:p>
          <a:pPr rtl="0"/>
          <a:r>
            <a:rPr lang="en-US" sz="700" dirty="0" smtClean="0"/>
            <a:t>Repository evaluation and audit (e.g., DRAMBORA, TRAC)</a:t>
          </a:r>
          <a:endParaRPr lang="en-US" sz="700" dirty="0"/>
        </a:p>
      </dgm:t>
    </dgm:pt>
    <dgm:pt modelId="{D0EB58F8-2D21-FF46-99F0-652D45329357}" type="parTrans" cxnId="{B8135E39-9470-6242-9F6A-049DE59B63F3}">
      <dgm:prSet/>
      <dgm:spPr/>
      <dgm:t>
        <a:bodyPr/>
        <a:lstStyle/>
        <a:p>
          <a:endParaRPr lang="en-US" sz="700" dirty="0"/>
        </a:p>
      </dgm:t>
    </dgm:pt>
    <dgm:pt modelId="{DAB6E973-F716-1841-A60D-572CDA81903A}" type="sibTrans" cxnId="{B8135E39-9470-6242-9F6A-049DE59B63F3}">
      <dgm:prSet/>
      <dgm:spPr/>
      <dgm:t>
        <a:bodyPr/>
        <a:lstStyle/>
        <a:p>
          <a:endParaRPr lang="en-US"/>
        </a:p>
      </dgm:t>
    </dgm:pt>
    <dgm:pt modelId="{450A90A5-B5AA-1D4D-9EBB-01AB80DA8C87}">
      <dgm:prSet custT="1"/>
      <dgm:spPr>
        <a:solidFill>
          <a:srgbClr val="FF6600"/>
        </a:solidFill>
      </dgm:spPr>
      <dgm:t>
        <a:bodyPr/>
        <a:lstStyle/>
        <a:p>
          <a:pPr rtl="0"/>
          <a:r>
            <a:rPr lang="en-US" sz="1100" b="0" dirty="0" smtClean="0"/>
            <a:t>Legal</a:t>
          </a:r>
          <a:endParaRPr lang="en-US" sz="1100" b="0" dirty="0"/>
        </a:p>
      </dgm:t>
    </dgm:pt>
    <dgm:pt modelId="{DE0249F4-63A4-D548-966D-EC22E6153699}" type="parTrans" cxnId="{868A48C6-282F-AD4D-AC53-4F60C65DD262}">
      <dgm:prSet/>
      <dgm:spPr/>
      <dgm:t>
        <a:bodyPr/>
        <a:lstStyle/>
        <a:p>
          <a:endParaRPr lang="en-US"/>
        </a:p>
      </dgm:t>
    </dgm:pt>
    <dgm:pt modelId="{988515A8-432C-CB41-A3FF-11921B5164F1}" type="sibTrans" cxnId="{868A48C6-282F-AD4D-AC53-4F60C65DD262}">
      <dgm:prSet/>
      <dgm:spPr/>
      <dgm:t>
        <a:bodyPr/>
        <a:lstStyle/>
        <a:p>
          <a:endParaRPr lang="en-US"/>
        </a:p>
      </dgm:t>
    </dgm:pt>
    <dgm:pt modelId="{A2317120-D353-0846-88B6-DD3F0A1B561B}">
      <dgm:prSet custT="1"/>
      <dgm:spPr/>
      <dgm:t>
        <a:bodyPr/>
        <a:lstStyle/>
        <a:p>
          <a:pPr rtl="0"/>
          <a:r>
            <a:rPr lang="en-US" sz="700" dirty="0" smtClean="0"/>
            <a:t>Risk management (use of materials)</a:t>
          </a:r>
          <a:endParaRPr lang="en-US" sz="700" dirty="0"/>
        </a:p>
      </dgm:t>
    </dgm:pt>
    <dgm:pt modelId="{7B2F8D70-09DF-A14F-863D-5AD10D7C24FF}" type="parTrans" cxnId="{6117B7DE-0677-2548-A41D-45877891A2DC}">
      <dgm:prSet/>
      <dgm:spPr/>
      <dgm:t>
        <a:bodyPr/>
        <a:lstStyle/>
        <a:p>
          <a:endParaRPr lang="en-US" sz="700" dirty="0"/>
        </a:p>
      </dgm:t>
    </dgm:pt>
    <dgm:pt modelId="{B8F21370-F87C-3B4C-8963-15C48EE7FAAC}" type="sibTrans" cxnId="{6117B7DE-0677-2548-A41D-45877891A2DC}">
      <dgm:prSet/>
      <dgm:spPr/>
      <dgm:t>
        <a:bodyPr/>
        <a:lstStyle/>
        <a:p>
          <a:endParaRPr lang="en-US"/>
        </a:p>
      </dgm:t>
    </dgm:pt>
    <dgm:pt modelId="{C1261A6B-CFB5-DE4D-AD0E-D96A5A4C14BF}">
      <dgm:prSet custT="1"/>
      <dgm:spPr/>
      <dgm:t>
        <a:bodyPr/>
        <a:lstStyle/>
        <a:p>
          <a:pPr rtl="0"/>
          <a:r>
            <a:rPr lang="en-US" sz="700" dirty="0" smtClean="0"/>
            <a:t>Partner agreements</a:t>
          </a:r>
          <a:endParaRPr lang="en-US" sz="700" dirty="0"/>
        </a:p>
      </dgm:t>
    </dgm:pt>
    <dgm:pt modelId="{EBC107B2-7AC2-0644-B6EA-BB3EBC55DB36}" type="parTrans" cxnId="{FA0FB263-5C5F-D64C-9443-65140295C249}">
      <dgm:prSet/>
      <dgm:spPr/>
      <dgm:t>
        <a:bodyPr/>
        <a:lstStyle/>
        <a:p>
          <a:endParaRPr lang="en-US" sz="700" dirty="0"/>
        </a:p>
      </dgm:t>
    </dgm:pt>
    <dgm:pt modelId="{945CE497-1A34-2948-8D23-BE47EBBD8208}" type="sibTrans" cxnId="{FA0FB263-5C5F-D64C-9443-65140295C249}">
      <dgm:prSet/>
      <dgm:spPr/>
      <dgm:t>
        <a:bodyPr/>
        <a:lstStyle/>
        <a:p>
          <a:endParaRPr lang="en-US"/>
        </a:p>
      </dgm:t>
    </dgm:pt>
    <dgm:pt modelId="{0D3F0DCF-9A3D-6F44-A850-1EB61FA00B68}">
      <dgm:prSet custT="1"/>
      <dgm:spPr/>
      <dgm:t>
        <a:bodyPr/>
        <a:lstStyle/>
        <a:p>
          <a:pPr rtl="0"/>
          <a:r>
            <a:rPr lang="en-US" sz="700" dirty="0" smtClean="0"/>
            <a:t>Advocacy </a:t>
          </a:r>
          <a:endParaRPr lang="en-US" sz="700" dirty="0"/>
        </a:p>
      </dgm:t>
    </dgm:pt>
    <dgm:pt modelId="{73209CB8-700D-7545-9284-7CAAD178FEB3}" type="parTrans" cxnId="{C455A164-7F24-A14A-B788-D9F4905371FB}">
      <dgm:prSet/>
      <dgm:spPr/>
      <dgm:t>
        <a:bodyPr/>
        <a:lstStyle/>
        <a:p>
          <a:endParaRPr lang="en-US" sz="700" dirty="0"/>
        </a:p>
      </dgm:t>
    </dgm:pt>
    <dgm:pt modelId="{991AB78A-AAD4-4649-8E4D-98374A9EC2DB}" type="sibTrans" cxnId="{C455A164-7F24-A14A-B788-D9F4905371FB}">
      <dgm:prSet/>
      <dgm:spPr/>
      <dgm:t>
        <a:bodyPr/>
        <a:lstStyle/>
        <a:p>
          <a:endParaRPr lang="en-US"/>
        </a:p>
      </dgm:t>
    </dgm:pt>
    <dgm:pt modelId="{B78295DE-E12B-B843-8BC2-9313244CF81A}">
      <dgm:prSet custT="1"/>
      <dgm:spPr>
        <a:solidFill>
          <a:srgbClr val="FF6600"/>
        </a:solidFill>
      </dgm:spPr>
      <dgm:t>
        <a:bodyPr/>
        <a:lstStyle/>
        <a:p>
          <a:pPr rtl="0"/>
          <a:r>
            <a:rPr lang="en-US" sz="1100" b="0" dirty="0" smtClean="0"/>
            <a:t>Content Ingest</a:t>
          </a:r>
          <a:endParaRPr lang="en-US" sz="1100" b="0" dirty="0"/>
        </a:p>
      </dgm:t>
    </dgm:pt>
    <dgm:pt modelId="{245F60CA-A522-6744-8707-449DD784BF26}" type="parTrans" cxnId="{7B0B3796-71CB-F34F-800D-9D2C3913D940}">
      <dgm:prSet/>
      <dgm:spPr/>
      <dgm:t>
        <a:bodyPr/>
        <a:lstStyle/>
        <a:p>
          <a:endParaRPr lang="en-US"/>
        </a:p>
      </dgm:t>
    </dgm:pt>
    <dgm:pt modelId="{A86A8BAA-65C2-524D-BB1E-A9C6E16CF19D}" type="sibTrans" cxnId="{7B0B3796-71CB-F34F-800D-9D2C3913D940}">
      <dgm:prSet/>
      <dgm:spPr/>
      <dgm:t>
        <a:bodyPr/>
        <a:lstStyle/>
        <a:p>
          <a:endParaRPr lang="en-US"/>
        </a:p>
      </dgm:t>
    </dgm:pt>
    <dgm:pt modelId="{65C3079C-233D-C94E-97F8-2B495B295107}">
      <dgm:prSet custT="1"/>
      <dgm:spPr/>
      <dgm:t>
        <a:bodyPr/>
        <a:lstStyle/>
        <a:p>
          <a:pPr rtl="0"/>
          <a:r>
            <a:rPr lang="en-US" sz="700" dirty="0" smtClean="0"/>
            <a:t>Transformation</a:t>
          </a:r>
          <a:endParaRPr lang="en-US" sz="700" dirty="0"/>
        </a:p>
      </dgm:t>
    </dgm:pt>
    <dgm:pt modelId="{E3B4B518-FD9F-CE4E-9EC0-BA22BA0E214D}" type="parTrans" cxnId="{8E4F62F6-4CC7-AA40-8289-004EC3281731}">
      <dgm:prSet/>
      <dgm:spPr/>
      <dgm:t>
        <a:bodyPr/>
        <a:lstStyle/>
        <a:p>
          <a:endParaRPr lang="en-US" dirty="0"/>
        </a:p>
      </dgm:t>
    </dgm:pt>
    <dgm:pt modelId="{0EB9F408-8FDB-1045-81E5-086A50AB155E}" type="sibTrans" cxnId="{8E4F62F6-4CC7-AA40-8289-004EC3281731}">
      <dgm:prSet/>
      <dgm:spPr/>
      <dgm:t>
        <a:bodyPr/>
        <a:lstStyle/>
        <a:p>
          <a:endParaRPr lang="en-US"/>
        </a:p>
      </dgm:t>
    </dgm:pt>
    <dgm:pt modelId="{7E56BFB3-9AF7-D249-8A4B-C2B5A75919B9}">
      <dgm:prSet custT="1"/>
      <dgm:spPr/>
      <dgm:t>
        <a:bodyPr/>
        <a:lstStyle/>
        <a:p>
          <a:pPr rtl="0"/>
          <a:r>
            <a:rPr lang="en-US" sz="700" dirty="0" smtClean="0"/>
            <a:t>Validation</a:t>
          </a:r>
          <a:endParaRPr lang="en-US" sz="700" dirty="0"/>
        </a:p>
      </dgm:t>
    </dgm:pt>
    <dgm:pt modelId="{09F27E4B-6FB4-0B45-BBB8-AF971059507F}" type="parTrans" cxnId="{32380104-442C-F147-BA53-B8B1063910FE}">
      <dgm:prSet/>
      <dgm:spPr/>
      <dgm:t>
        <a:bodyPr/>
        <a:lstStyle/>
        <a:p>
          <a:endParaRPr lang="en-US" dirty="0"/>
        </a:p>
      </dgm:t>
    </dgm:pt>
    <dgm:pt modelId="{7941A6FC-6499-D846-A633-B374B6E263B7}" type="sibTrans" cxnId="{32380104-442C-F147-BA53-B8B1063910FE}">
      <dgm:prSet/>
      <dgm:spPr/>
      <dgm:t>
        <a:bodyPr/>
        <a:lstStyle/>
        <a:p>
          <a:endParaRPr lang="en-US"/>
        </a:p>
      </dgm:t>
    </dgm:pt>
    <dgm:pt modelId="{2009B306-5D81-4743-863C-1E2AC8ECABF2}">
      <dgm:prSet custT="1"/>
      <dgm:spPr/>
      <dgm:t>
        <a:bodyPr/>
        <a:lstStyle/>
        <a:p>
          <a:pPr rtl="0"/>
          <a:r>
            <a:rPr lang="en-US" sz="700" dirty="0" smtClean="0"/>
            <a:t>Print on Demand</a:t>
          </a:r>
          <a:endParaRPr lang="en-US" sz="700" dirty="0"/>
        </a:p>
      </dgm:t>
    </dgm:pt>
    <dgm:pt modelId="{C455E1F8-143B-7D4B-9011-2E0951D50DEA}" type="parTrans" cxnId="{54A09CFC-0FB3-424F-9F06-16F88F2B4AD0}">
      <dgm:prSet/>
      <dgm:spPr/>
      <dgm:t>
        <a:bodyPr/>
        <a:lstStyle/>
        <a:p>
          <a:endParaRPr lang="en-US" dirty="0"/>
        </a:p>
      </dgm:t>
    </dgm:pt>
    <dgm:pt modelId="{813DB201-81D3-3B40-8D5C-1477B9D58C71}" type="sibTrans" cxnId="{54A09CFC-0FB3-424F-9F06-16F88F2B4AD0}">
      <dgm:prSet/>
      <dgm:spPr/>
      <dgm:t>
        <a:bodyPr/>
        <a:lstStyle/>
        <a:p>
          <a:endParaRPr lang="en-US"/>
        </a:p>
      </dgm:t>
    </dgm:pt>
    <dgm:pt modelId="{A6B665E4-FE84-B240-9701-7A026936ED5A}" type="pres">
      <dgm:prSet presAssocID="{EE7F06B1-8EDB-5C4C-B5A0-3CB99CF0468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406AC71-469E-A341-BF9A-C56AD977E822}" type="pres">
      <dgm:prSet presAssocID="{C0EE05AF-4CF4-4141-BC5C-852F614422CE}" presName="root" presStyleCnt="0"/>
      <dgm:spPr/>
      <dgm:t>
        <a:bodyPr/>
        <a:lstStyle/>
        <a:p>
          <a:endParaRPr lang="en-US"/>
        </a:p>
      </dgm:t>
    </dgm:pt>
    <dgm:pt modelId="{1DF1F2CD-62A4-7F47-8D3A-71561A105DAE}" type="pres">
      <dgm:prSet presAssocID="{C0EE05AF-4CF4-4141-BC5C-852F614422CE}" presName="rootComposite" presStyleCnt="0"/>
      <dgm:spPr/>
      <dgm:t>
        <a:bodyPr/>
        <a:lstStyle/>
        <a:p>
          <a:endParaRPr lang="en-US"/>
        </a:p>
      </dgm:t>
    </dgm:pt>
    <dgm:pt modelId="{7C340E68-A066-904F-9636-8FACE89B7CE2}" type="pres">
      <dgm:prSet presAssocID="{C0EE05AF-4CF4-4141-BC5C-852F614422CE}" presName="rootText" presStyleLbl="node1" presStyleIdx="0" presStyleCnt="7" custScaleX="93741" custScaleY="82594"/>
      <dgm:spPr/>
      <dgm:t>
        <a:bodyPr/>
        <a:lstStyle/>
        <a:p>
          <a:endParaRPr lang="en-US"/>
        </a:p>
      </dgm:t>
    </dgm:pt>
    <dgm:pt modelId="{95B2CBE8-62AF-3741-BC60-2E90707140FE}" type="pres">
      <dgm:prSet presAssocID="{C0EE05AF-4CF4-4141-BC5C-852F614422CE}" presName="rootConnector" presStyleLbl="node1" presStyleIdx="0" presStyleCnt="7"/>
      <dgm:spPr/>
      <dgm:t>
        <a:bodyPr/>
        <a:lstStyle/>
        <a:p>
          <a:endParaRPr lang="en-US"/>
        </a:p>
      </dgm:t>
    </dgm:pt>
    <dgm:pt modelId="{1D6ED340-7954-3242-8C3B-6564AD10F213}" type="pres">
      <dgm:prSet presAssocID="{C0EE05AF-4CF4-4141-BC5C-852F614422CE}" presName="childShape" presStyleCnt="0"/>
      <dgm:spPr/>
      <dgm:t>
        <a:bodyPr/>
        <a:lstStyle/>
        <a:p>
          <a:endParaRPr lang="en-US"/>
        </a:p>
      </dgm:t>
    </dgm:pt>
    <dgm:pt modelId="{A0FB3127-7B63-A449-859B-74BF51576084}" type="pres">
      <dgm:prSet presAssocID="{C455E1F8-143B-7D4B-9011-2E0951D50DEA}" presName="Name13" presStyleLbl="parChTrans1D2" presStyleIdx="0" presStyleCnt="22"/>
      <dgm:spPr/>
      <dgm:t>
        <a:bodyPr/>
        <a:lstStyle/>
        <a:p>
          <a:endParaRPr lang="en-US"/>
        </a:p>
      </dgm:t>
    </dgm:pt>
    <dgm:pt modelId="{426DBFA1-6340-EB46-9392-146EEEC3006D}" type="pres">
      <dgm:prSet presAssocID="{2009B306-5D81-4743-863C-1E2AC8ECABF2}" presName="childText" presStyleLbl="bgAcc1" presStyleIdx="0" presStyleCnt="22" custScaleY="647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4B94FC-E5D6-8743-BD9F-4A7C2D895CE5}" type="pres">
      <dgm:prSet presAssocID="{B78295DE-E12B-B843-8BC2-9313244CF81A}" presName="root" presStyleCnt="0"/>
      <dgm:spPr/>
      <dgm:t>
        <a:bodyPr/>
        <a:lstStyle/>
        <a:p>
          <a:endParaRPr lang="en-US"/>
        </a:p>
      </dgm:t>
    </dgm:pt>
    <dgm:pt modelId="{4375097B-6052-9C4D-8C77-F268D906EF84}" type="pres">
      <dgm:prSet presAssocID="{B78295DE-E12B-B843-8BC2-9313244CF81A}" presName="rootComposite" presStyleCnt="0"/>
      <dgm:spPr/>
      <dgm:t>
        <a:bodyPr/>
        <a:lstStyle/>
        <a:p>
          <a:endParaRPr lang="en-US"/>
        </a:p>
      </dgm:t>
    </dgm:pt>
    <dgm:pt modelId="{895902BA-FB7D-474D-A43A-7C752B78F6B6}" type="pres">
      <dgm:prSet presAssocID="{B78295DE-E12B-B843-8BC2-9313244CF81A}" presName="rootText" presStyleLbl="node1" presStyleIdx="1" presStyleCnt="7" custScaleX="93741" custScaleY="82594"/>
      <dgm:spPr/>
      <dgm:t>
        <a:bodyPr/>
        <a:lstStyle/>
        <a:p>
          <a:endParaRPr lang="en-US"/>
        </a:p>
      </dgm:t>
    </dgm:pt>
    <dgm:pt modelId="{6CDB9D54-6280-294E-B30A-D42862D70D9B}" type="pres">
      <dgm:prSet presAssocID="{B78295DE-E12B-B843-8BC2-9313244CF81A}" presName="rootConnector" presStyleLbl="node1" presStyleIdx="1" presStyleCnt="7"/>
      <dgm:spPr/>
      <dgm:t>
        <a:bodyPr/>
        <a:lstStyle/>
        <a:p>
          <a:endParaRPr lang="en-US"/>
        </a:p>
      </dgm:t>
    </dgm:pt>
    <dgm:pt modelId="{52666607-9E70-2A46-B336-94A9D18DB297}" type="pres">
      <dgm:prSet presAssocID="{B78295DE-E12B-B843-8BC2-9313244CF81A}" presName="childShape" presStyleCnt="0"/>
      <dgm:spPr/>
      <dgm:t>
        <a:bodyPr/>
        <a:lstStyle/>
        <a:p>
          <a:endParaRPr lang="en-US"/>
        </a:p>
      </dgm:t>
    </dgm:pt>
    <dgm:pt modelId="{DF99A6C9-357E-AC4F-A7CE-9E2DEBAFED55}" type="pres">
      <dgm:prSet presAssocID="{E3B4B518-FD9F-CE4E-9EC0-BA22BA0E214D}" presName="Name13" presStyleLbl="parChTrans1D2" presStyleIdx="1" presStyleCnt="22"/>
      <dgm:spPr/>
      <dgm:t>
        <a:bodyPr/>
        <a:lstStyle/>
        <a:p>
          <a:endParaRPr lang="en-US"/>
        </a:p>
      </dgm:t>
    </dgm:pt>
    <dgm:pt modelId="{2B69124E-7014-9840-A3DB-503FFE3B25DC}" type="pres">
      <dgm:prSet presAssocID="{65C3079C-233D-C94E-97F8-2B495B295107}" presName="childText" presStyleLbl="bgAcc1" presStyleIdx="1" presStyleCnt="22" custScaleY="450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43DD6C-E231-314B-93CB-00181BE8A1F7}" type="pres">
      <dgm:prSet presAssocID="{09F27E4B-6FB4-0B45-BBB8-AF971059507F}" presName="Name13" presStyleLbl="parChTrans1D2" presStyleIdx="2" presStyleCnt="22"/>
      <dgm:spPr/>
      <dgm:t>
        <a:bodyPr/>
        <a:lstStyle/>
        <a:p>
          <a:endParaRPr lang="en-US"/>
        </a:p>
      </dgm:t>
    </dgm:pt>
    <dgm:pt modelId="{66308C9A-0ED9-E14B-B17C-F95D7F126A15}" type="pres">
      <dgm:prSet presAssocID="{7E56BFB3-9AF7-D249-8A4B-C2B5A75919B9}" presName="childText" presStyleLbl="bgAcc1" presStyleIdx="2" presStyleCnt="22" custScaleY="444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E99B0C-6290-4A40-8C36-DBA1BC2C9F83}" type="pres">
      <dgm:prSet presAssocID="{972B82B6-431C-2041-87D8-5DE17F6CB5D3}" presName="root" presStyleCnt="0"/>
      <dgm:spPr/>
      <dgm:t>
        <a:bodyPr/>
        <a:lstStyle/>
        <a:p>
          <a:endParaRPr lang="en-US"/>
        </a:p>
      </dgm:t>
    </dgm:pt>
    <dgm:pt modelId="{313DC107-9C17-2C4B-A8AF-3AFB76ACD90C}" type="pres">
      <dgm:prSet presAssocID="{972B82B6-431C-2041-87D8-5DE17F6CB5D3}" presName="rootComposite" presStyleCnt="0"/>
      <dgm:spPr/>
      <dgm:t>
        <a:bodyPr/>
        <a:lstStyle/>
        <a:p>
          <a:endParaRPr lang="en-US"/>
        </a:p>
      </dgm:t>
    </dgm:pt>
    <dgm:pt modelId="{6589B064-B649-A045-9887-5565971B85E8}" type="pres">
      <dgm:prSet presAssocID="{972B82B6-431C-2041-87D8-5DE17F6CB5D3}" presName="rootText" presStyleLbl="node1" presStyleIdx="2" presStyleCnt="7" custScaleX="93741" custScaleY="82594"/>
      <dgm:spPr/>
      <dgm:t>
        <a:bodyPr/>
        <a:lstStyle/>
        <a:p>
          <a:endParaRPr lang="en-US"/>
        </a:p>
      </dgm:t>
    </dgm:pt>
    <dgm:pt modelId="{09BF3530-367B-204D-9835-E5C424697575}" type="pres">
      <dgm:prSet presAssocID="{972B82B6-431C-2041-87D8-5DE17F6CB5D3}" presName="rootConnector" presStyleLbl="node1" presStyleIdx="2" presStyleCnt="7"/>
      <dgm:spPr/>
      <dgm:t>
        <a:bodyPr/>
        <a:lstStyle/>
        <a:p>
          <a:endParaRPr lang="en-US"/>
        </a:p>
      </dgm:t>
    </dgm:pt>
    <dgm:pt modelId="{D3AEB170-4CDC-AC4B-B8B0-DB9FFD4A6818}" type="pres">
      <dgm:prSet presAssocID="{972B82B6-431C-2041-87D8-5DE17F6CB5D3}" presName="childShape" presStyleCnt="0"/>
      <dgm:spPr/>
      <dgm:t>
        <a:bodyPr/>
        <a:lstStyle/>
        <a:p>
          <a:endParaRPr lang="en-US"/>
        </a:p>
      </dgm:t>
    </dgm:pt>
    <dgm:pt modelId="{3AB125C5-7A07-6043-A72A-844A4A6E726E}" type="pres">
      <dgm:prSet presAssocID="{DF998C35-DE38-DD48-84F2-0F531CD414ED}" presName="Name13" presStyleLbl="parChTrans1D2" presStyleIdx="3" presStyleCnt="22" custSzX="101384"/>
      <dgm:spPr/>
      <dgm:t>
        <a:bodyPr/>
        <a:lstStyle/>
        <a:p>
          <a:endParaRPr lang="en-US"/>
        </a:p>
      </dgm:t>
    </dgm:pt>
    <dgm:pt modelId="{30F28E15-AA97-4D42-9375-B97B01F25F9B}" type="pres">
      <dgm:prSet presAssocID="{2A4B65AC-F814-AB41-9075-BFC1CCF69D95}" presName="childText" presStyleLbl="bgAcc1" presStyleIdx="3" presStyleCnt="22" custScaleX="86641" custScaleY="480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F129DE-30DA-274F-9643-67F2E6A8AF89}" type="pres">
      <dgm:prSet presAssocID="{8E1B2058-7F0F-7A47-8D60-AD8F05BDCD9F}" presName="Name13" presStyleLbl="parChTrans1D2" presStyleIdx="4" presStyleCnt="22" custSzX="101384"/>
      <dgm:spPr/>
      <dgm:t>
        <a:bodyPr/>
        <a:lstStyle/>
        <a:p>
          <a:endParaRPr lang="en-US"/>
        </a:p>
      </dgm:t>
    </dgm:pt>
    <dgm:pt modelId="{13FA6B84-EFE8-9540-B8BF-29557751A000}" type="pres">
      <dgm:prSet presAssocID="{F35C5B2D-3D6B-7441-A3CF-7924F453C5E1}" presName="childText" presStyleLbl="bgAcc1" presStyleIdx="4" presStyleCnt="22" custScaleX="86519" custScaleY="533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7FCF25-2A3C-E54A-8D35-02CEFB3F8995}" type="pres">
      <dgm:prSet presAssocID="{E9F0E6C0-BB35-134A-9371-53C40655FA9D}" presName="Name13" presStyleLbl="parChTrans1D2" presStyleIdx="5" presStyleCnt="22" custSzX="107055"/>
      <dgm:spPr/>
      <dgm:t>
        <a:bodyPr/>
        <a:lstStyle/>
        <a:p>
          <a:endParaRPr lang="en-US"/>
        </a:p>
      </dgm:t>
    </dgm:pt>
    <dgm:pt modelId="{9BA447AD-8E23-D74B-9283-4128301208B9}" type="pres">
      <dgm:prSet presAssocID="{C282C663-91FE-B343-BC6C-CCA7E6F127D3}" presName="childText" presStyleLbl="bgAcc1" presStyleIdx="5" presStyleCnt="22" custScaleX="86513" custScaleY="53584" custLinFactNeighborX="7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884353-664E-C343-AB59-CE6895850256}" type="pres">
      <dgm:prSet presAssocID="{67DAA1EF-CF51-F144-94B4-891FFCA29D75}" presName="Name13" presStyleLbl="parChTrans1D2" presStyleIdx="6" presStyleCnt="22" custSzX="106702"/>
      <dgm:spPr/>
      <dgm:t>
        <a:bodyPr/>
        <a:lstStyle/>
        <a:p>
          <a:endParaRPr lang="en-US"/>
        </a:p>
      </dgm:t>
    </dgm:pt>
    <dgm:pt modelId="{2460EAD5-FBFB-EF4D-8923-672BEF072A14}" type="pres">
      <dgm:prSet presAssocID="{19D77A1B-8814-3942-B045-CF54C6A041E8}" presName="childText" presStyleLbl="bgAcc1" presStyleIdx="6" presStyleCnt="22" custScaleX="90649" custScaleY="40817" custLinFactNeighborX="708" custLinFactNeighborY="67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A697A-651C-124E-BCC4-3365ACAAC4FB}" type="pres">
      <dgm:prSet presAssocID="{44A98394-EDDC-C84F-A1D0-4B26E658E7AD}" presName="Name13" presStyleLbl="parChTrans1D2" presStyleIdx="7" presStyleCnt="22" custSzX="106432"/>
      <dgm:spPr/>
      <dgm:t>
        <a:bodyPr/>
        <a:lstStyle/>
        <a:p>
          <a:endParaRPr lang="en-US"/>
        </a:p>
      </dgm:t>
    </dgm:pt>
    <dgm:pt modelId="{DB5A7679-480A-9444-8B44-5E950F793331}" type="pres">
      <dgm:prSet presAssocID="{DB77F1C5-D7B1-194F-9F0E-290FF80369C7}" presName="childText" presStyleLbl="bgAcc1" presStyleIdx="7" presStyleCnt="22" custScaleX="87833" custScaleY="50801" custLinFactNeighborX="672" custLinFactNeighborY="-714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55E58E-C916-A84A-BC2F-4241CDF9AAAB}" type="pres">
      <dgm:prSet presAssocID="{14A5981B-E076-D64A-94A0-713FF0FA220D}" presName="Name13" presStyleLbl="parChTrans1D2" presStyleIdx="8" presStyleCnt="22" custSzX="101384"/>
      <dgm:spPr/>
      <dgm:t>
        <a:bodyPr/>
        <a:lstStyle/>
        <a:p>
          <a:endParaRPr lang="en-US"/>
        </a:p>
      </dgm:t>
    </dgm:pt>
    <dgm:pt modelId="{D9F421BD-1A4B-174D-801E-30A225729E2E}" type="pres">
      <dgm:prSet presAssocID="{D4CA65E4-0E24-5646-988D-55FEB0209880}" presName="childText" presStyleLbl="bgAcc1" presStyleIdx="8" presStyleCnt="22" custScaleX="92889" custScaleY="51013" custLinFactNeighborY="-15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3E784E-1250-BC47-97A1-BFD8032BBDB4}" type="pres">
      <dgm:prSet presAssocID="{D4A655EB-A4FD-4D46-BBB9-CA62837FEB5E}" presName="root" presStyleCnt="0"/>
      <dgm:spPr/>
      <dgm:t>
        <a:bodyPr/>
        <a:lstStyle/>
        <a:p>
          <a:endParaRPr lang="en-US"/>
        </a:p>
      </dgm:t>
    </dgm:pt>
    <dgm:pt modelId="{DF9DC558-0546-9045-8153-4C67EB787490}" type="pres">
      <dgm:prSet presAssocID="{D4A655EB-A4FD-4D46-BBB9-CA62837FEB5E}" presName="rootComposite" presStyleCnt="0"/>
      <dgm:spPr/>
      <dgm:t>
        <a:bodyPr/>
        <a:lstStyle/>
        <a:p>
          <a:endParaRPr lang="en-US"/>
        </a:p>
      </dgm:t>
    </dgm:pt>
    <dgm:pt modelId="{E33E4EAA-E110-0147-A058-70F20A959478}" type="pres">
      <dgm:prSet presAssocID="{D4A655EB-A4FD-4D46-BBB9-CA62837FEB5E}" presName="rootText" presStyleLbl="node1" presStyleIdx="3" presStyleCnt="7" custScaleX="93741" custScaleY="82594"/>
      <dgm:spPr/>
      <dgm:t>
        <a:bodyPr/>
        <a:lstStyle/>
        <a:p>
          <a:endParaRPr lang="en-US"/>
        </a:p>
      </dgm:t>
    </dgm:pt>
    <dgm:pt modelId="{41B63595-96D5-CD44-A233-5974194F87C5}" type="pres">
      <dgm:prSet presAssocID="{D4A655EB-A4FD-4D46-BBB9-CA62837FEB5E}" presName="rootConnector" presStyleLbl="node1" presStyleIdx="3" presStyleCnt="7"/>
      <dgm:spPr/>
      <dgm:t>
        <a:bodyPr/>
        <a:lstStyle/>
        <a:p>
          <a:endParaRPr lang="en-US"/>
        </a:p>
      </dgm:t>
    </dgm:pt>
    <dgm:pt modelId="{00753851-EE5A-1C47-8019-4313D822186C}" type="pres">
      <dgm:prSet presAssocID="{D4A655EB-A4FD-4D46-BBB9-CA62837FEB5E}" presName="childShape" presStyleCnt="0"/>
      <dgm:spPr/>
      <dgm:t>
        <a:bodyPr/>
        <a:lstStyle/>
        <a:p>
          <a:endParaRPr lang="en-US"/>
        </a:p>
      </dgm:t>
    </dgm:pt>
    <dgm:pt modelId="{E5023246-677F-D34D-82AC-B175C39285BF}" type="pres">
      <dgm:prSet presAssocID="{5BB4A236-8691-D24A-B299-B4045B18CADA}" presName="Name13" presStyleLbl="parChTrans1D2" presStyleIdx="9" presStyleCnt="22" custSzX="101384"/>
      <dgm:spPr/>
      <dgm:t>
        <a:bodyPr/>
        <a:lstStyle/>
        <a:p>
          <a:endParaRPr lang="en-US"/>
        </a:p>
      </dgm:t>
    </dgm:pt>
    <dgm:pt modelId="{3016207E-D821-8346-BC4A-F3D34F03A8D3}" type="pres">
      <dgm:prSet presAssocID="{8ABF21E3-E06A-EF48-837A-91976038F889}" presName="childText" presStyleLbl="bgAcc1" presStyleIdx="9" presStyleCnt="22" custScaleX="86824" custScaleY="498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F4A098-8CF4-404A-8000-2C82C980CB2B}" type="pres">
      <dgm:prSet presAssocID="{CC527D1B-C441-3547-80BB-B9ED1102870D}" presName="Name13" presStyleLbl="parChTrans1D2" presStyleIdx="10" presStyleCnt="22" custSzX="101384"/>
      <dgm:spPr/>
      <dgm:t>
        <a:bodyPr/>
        <a:lstStyle/>
        <a:p>
          <a:endParaRPr lang="en-US"/>
        </a:p>
      </dgm:t>
    </dgm:pt>
    <dgm:pt modelId="{27682A44-BAF3-3C40-9822-87BBDB26B92B}" type="pres">
      <dgm:prSet presAssocID="{FCEE1299-E926-7745-ACB2-9BDFE8730E93}" presName="childText" presStyleLbl="bgAcc1" presStyleIdx="10" presStyleCnt="22" custScaleX="86824" custScaleY="516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8AD7F3-9A50-8545-95BF-F57D3717A298}" type="pres">
      <dgm:prSet presAssocID="{1CB8DC1A-8C97-AA4C-A29D-29153C044DE5}" presName="root" presStyleCnt="0"/>
      <dgm:spPr/>
      <dgm:t>
        <a:bodyPr/>
        <a:lstStyle/>
        <a:p>
          <a:endParaRPr lang="en-US"/>
        </a:p>
      </dgm:t>
    </dgm:pt>
    <dgm:pt modelId="{3D3BBA0E-E5EE-C242-9EC9-4E3FB53F389E}" type="pres">
      <dgm:prSet presAssocID="{1CB8DC1A-8C97-AA4C-A29D-29153C044DE5}" presName="rootComposite" presStyleCnt="0"/>
      <dgm:spPr/>
      <dgm:t>
        <a:bodyPr/>
        <a:lstStyle/>
        <a:p>
          <a:endParaRPr lang="en-US"/>
        </a:p>
      </dgm:t>
    </dgm:pt>
    <dgm:pt modelId="{3D54B42A-8ABE-4046-950A-121496C2D4AB}" type="pres">
      <dgm:prSet presAssocID="{1CB8DC1A-8C97-AA4C-A29D-29153C044DE5}" presName="rootText" presStyleLbl="node1" presStyleIdx="4" presStyleCnt="7" custScaleX="93741" custScaleY="82594"/>
      <dgm:spPr/>
      <dgm:t>
        <a:bodyPr/>
        <a:lstStyle/>
        <a:p>
          <a:endParaRPr lang="en-US"/>
        </a:p>
      </dgm:t>
    </dgm:pt>
    <dgm:pt modelId="{851AA4D5-3F21-4A43-9877-6BB914EA1F3D}" type="pres">
      <dgm:prSet presAssocID="{1CB8DC1A-8C97-AA4C-A29D-29153C044DE5}" presName="rootConnector" presStyleLbl="node1" presStyleIdx="4" presStyleCnt="7"/>
      <dgm:spPr/>
      <dgm:t>
        <a:bodyPr/>
        <a:lstStyle/>
        <a:p>
          <a:endParaRPr lang="en-US"/>
        </a:p>
      </dgm:t>
    </dgm:pt>
    <dgm:pt modelId="{176F11D6-C03F-0041-803F-1B91713BAC18}" type="pres">
      <dgm:prSet presAssocID="{1CB8DC1A-8C97-AA4C-A29D-29153C044DE5}" presName="childShape" presStyleCnt="0"/>
      <dgm:spPr/>
      <dgm:t>
        <a:bodyPr/>
        <a:lstStyle/>
        <a:p>
          <a:endParaRPr lang="en-US"/>
        </a:p>
      </dgm:t>
    </dgm:pt>
    <dgm:pt modelId="{4D136473-F47F-A543-8674-75D3914D06A0}" type="pres">
      <dgm:prSet presAssocID="{4211E3C7-2984-BA43-88C1-B3063081B834}" presName="Name13" presStyleLbl="parChTrans1D2" presStyleIdx="11" presStyleCnt="22" custSzX="101384"/>
      <dgm:spPr/>
      <dgm:t>
        <a:bodyPr/>
        <a:lstStyle/>
        <a:p>
          <a:endParaRPr lang="en-US"/>
        </a:p>
      </dgm:t>
    </dgm:pt>
    <dgm:pt modelId="{7394E24F-BDBE-0147-91AF-DF5F67C82A2E}" type="pres">
      <dgm:prSet presAssocID="{56BCFC3C-6D34-314C-8A81-68F4856CD6B1}" presName="childText" presStyleLbl="bgAcc1" presStyleIdx="11" presStyleCnt="22" custScaleX="86824" custScaleY="530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4D6EB6-CEC0-0D42-BA06-1DD88E12BCB3}" type="pres">
      <dgm:prSet presAssocID="{453C0F84-8B08-334D-97DC-28D28FE49230}" presName="Name13" presStyleLbl="parChTrans1D2" presStyleIdx="12" presStyleCnt="22" custSzX="101384"/>
      <dgm:spPr/>
      <dgm:t>
        <a:bodyPr/>
        <a:lstStyle/>
        <a:p>
          <a:endParaRPr lang="en-US"/>
        </a:p>
      </dgm:t>
    </dgm:pt>
    <dgm:pt modelId="{7C4292DE-475F-D34A-A9F8-E789F0AE9111}" type="pres">
      <dgm:prSet presAssocID="{F131BFCE-C6AC-DD42-8CD3-B649F16F851B}" presName="childText" presStyleLbl="bgAcc1" presStyleIdx="12" presStyleCnt="22" custScaleX="86824" custScaleY="513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EA453F-0D29-1347-AF00-8C0924E67EC0}" type="pres">
      <dgm:prSet presAssocID="{E13685FB-2F07-5149-8EFF-83A78D388C48}" presName="root" presStyleCnt="0"/>
      <dgm:spPr/>
      <dgm:t>
        <a:bodyPr/>
        <a:lstStyle/>
        <a:p>
          <a:endParaRPr lang="en-US"/>
        </a:p>
      </dgm:t>
    </dgm:pt>
    <dgm:pt modelId="{9A49B6DC-009D-7C43-B120-BEAAFFC9310E}" type="pres">
      <dgm:prSet presAssocID="{E13685FB-2F07-5149-8EFF-83A78D388C48}" presName="rootComposite" presStyleCnt="0"/>
      <dgm:spPr/>
      <dgm:t>
        <a:bodyPr/>
        <a:lstStyle/>
        <a:p>
          <a:endParaRPr lang="en-US"/>
        </a:p>
      </dgm:t>
    </dgm:pt>
    <dgm:pt modelId="{21A4E3C9-877E-B847-96E8-B58952F80973}" type="pres">
      <dgm:prSet presAssocID="{E13685FB-2F07-5149-8EFF-83A78D388C48}" presName="rootText" presStyleLbl="node1" presStyleIdx="5" presStyleCnt="7" custScaleX="93741" custScaleY="82594"/>
      <dgm:spPr/>
      <dgm:t>
        <a:bodyPr/>
        <a:lstStyle/>
        <a:p>
          <a:endParaRPr lang="en-US"/>
        </a:p>
      </dgm:t>
    </dgm:pt>
    <dgm:pt modelId="{1EF94CEB-BB2C-3E44-A21D-0BFB254E46F1}" type="pres">
      <dgm:prSet presAssocID="{E13685FB-2F07-5149-8EFF-83A78D388C48}" presName="rootConnector" presStyleLbl="node1" presStyleIdx="5" presStyleCnt="7"/>
      <dgm:spPr/>
      <dgm:t>
        <a:bodyPr/>
        <a:lstStyle/>
        <a:p>
          <a:endParaRPr lang="en-US"/>
        </a:p>
      </dgm:t>
    </dgm:pt>
    <dgm:pt modelId="{95EE3BED-A046-3945-AC36-500F5E3B4BB6}" type="pres">
      <dgm:prSet presAssocID="{E13685FB-2F07-5149-8EFF-83A78D388C48}" presName="childShape" presStyleCnt="0"/>
      <dgm:spPr/>
      <dgm:t>
        <a:bodyPr/>
        <a:lstStyle/>
        <a:p>
          <a:endParaRPr lang="en-US"/>
        </a:p>
      </dgm:t>
    </dgm:pt>
    <dgm:pt modelId="{09A11DD9-8DA2-9E47-972E-3BDCCF5E3CAB}" type="pres">
      <dgm:prSet presAssocID="{64A22FBE-A089-E64F-B44E-39B67BEB75ED}" presName="Name13" presStyleLbl="parChTrans1D2" presStyleIdx="13" presStyleCnt="22" custSzX="101384"/>
      <dgm:spPr/>
      <dgm:t>
        <a:bodyPr/>
        <a:lstStyle/>
        <a:p>
          <a:endParaRPr lang="en-US"/>
        </a:p>
      </dgm:t>
    </dgm:pt>
    <dgm:pt modelId="{DCD4FB11-4D94-DF4A-9071-744E8BA6BBDE}" type="pres">
      <dgm:prSet presAssocID="{495A4E0E-7AE5-B441-BCD8-965C0E6DE0E4}" presName="childText" presStyleLbl="bgAcc1" presStyleIdx="13" presStyleCnt="22" custScaleX="86824" custScaleY="604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F8425D-072F-0942-8893-F63545B313CA}" type="pres">
      <dgm:prSet presAssocID="{2D55CB3E-265E-EA47-BE73-6F98FB3247AF}" presName="Name13" presStyleLbl="parChTrans1D2" presStyleIdx="14" presStyleCnt="22" custSzX="101384"/>
      <dgm:spPr/>
      <dgm:t>
        <a:bodyPr/>
        <a:lstStyle/>
        <a:p>
          <a:endParaRPr lang="en-US"/>
        </a:p>
      </dgm:t>
    </dgm:pt>
    <dgm:pt modelId="{6716BA38-0E18-1E42-8952-FF1C5FE6F9E2}" type="pres">
      <dgm:prSet presAssocID="{819F3E5E-6B68-F845-8987-99800DF6F77A}" presName="childText" presStyleLbl="bgAcc1" presStyleIdx="14" presStyleCnt="22" custScaleX="86824" custScaleY="574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F28108-51BA-ED49-83D3-2AD57141EB1D}" type="pres">
      <dgm:prSet presAssocID="{66224622-8F33-A14A-A9C6-286C35F44300}" presName="Name13" presStyleLbl="parChTrans1D2" presStyleIdx="15" presStyleCnt="22" custSzX="101384"/>
      <dgm:spPr/>
      <dgm:t>
        <a:bodyPr/>
        <a:lstStyle/>
        <a:p>
          <a:endParaRPr lang="en-US"/>
        </a:p>
      </dgm:t>
    </dgm:pt>
    <dgm:pt modelId="{B10245A9-E130-7541-9751-413907512FEB}" type="pres">
      <dgm:prSet presAssocID="{73F977DD-FD37-B74D-B673-B75F2DDDDA2F}" presName="childText" presStyleLbl="bgAcc1" presStyleIdx="15" presStyleCnt="22" custScaleX="86322" custScaleY="524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4D7926-8284-FD4A-90FA-89F78AE18DA8}" type="pres">
      <dgm:prSet presAssocID="{8D99CFCE-E1BA-3043-B6AB-C4642CCE2A80}" presName="Name13" presStyleLbl="parChTrans1D2" presStyleIdx="16" presStyleCnt="22" custSzX="101384"/>
      <dgm:spPr/>
      <dgm:t>
        <a:bodyPr/>
        <a:lstStyle/>
        <a:p>
          <a:endParaRPr lang="en-US"/>
        </a:p>
      </dgm:t>
    </dgm:pt>
    <dgm:pt modelId="{F6DAD8DF-2E5B-F64B-8B87-89B7C6DEC0E8}" type="pres">
      <dgm:prSet presAssocID="{B21923DA-AB31-CB48-B9AD-69BCB9A8B23C}" presName="childText" presStyleLbl="bgAcc1" presStyleIdx="16" presStyleCnt="22" custScaleX="86824" custScaleY="647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28C2BB-E85D-114C-83C8-1D3F80BEDA43}" type="pres">
      <dgm:prSet presAssocID="{40AA6D5E-9188-DD44-819C-994390C4A9E4}" presName="Name13" presStyleLbl="parChTrans1D2" presStyleIdx="17" presStyleCnt="22" custSzX="101384"/>
      <dgm:spPr/>
      <dgm:t>
        <a:bodyPr/>
        <a:lstStyle/>
        <a:p>
          <a:endParaRPr lang="en-US"/>
        </a:p>
      </dgm:t>
    </dgm:pt>
    <dgm:pt modelId="{39840080-504C-5F4B-B373-83DD6C64DAFE}" type="pres">
      <dgm:prSet presAssocID="{8669CA65-12B1-F04C-8252-05B78A21E57B}" presName="childText" presStyleLbl="bgAcc1" presStyleIdx="17" presStyleCnt="22" custScaleX="86824" custScaleY="631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32F310-87B5-134B-9E47-71B7F2443E16}" type="pres">
      <dgm:prSet presAssocID="{D0EB58F8-2D21-FF46-99F0-652D45329357}" presName="Name13" presStyleLbl="parChTrans1D2" presStyleIdx="18" presStyleCnt="22" custSzX="101384"/>
      <dgm:spPr/>
      <dgm:t>
        <a:bodyPr/>
        <a:lstStyle/>
        <a:p>
          <a:endParaRPr lang="en-US"/>
        </a:p>
      </dgm:t>
    </dgm:pt>
    <dgm:pt modelId="{E62CD97F-B4AE-DA41-A9B5-006BF14D270B}" type="pres">
      <dgm:prSet presAssocID="{7C28AE88-ADF8-BF43-908F-1379BF6E8CD7}" presName="childText" presStyleLbl="bgAcc1" presStyleIdx="18" presStyleCnt="22" custScaleX="86824" custScaleY="949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7FECF3-0046-AA4F-90FA-4737BECD2209}" type="pres">
      <dgm:prSet presAssocID="{450A90A5-B5AA-1D4D-9EBB-01AB80DA8C87}" presName="root" presStyleCnt="0"/>
      <dgm:spPr/>
      <dgm:t>
        <a:bodyPr/>
        <a:lstStyle/>
        <a:p>
          <a:endParaRPr lang="en-US"/>
        </a:p>
      </dgm:t>
    </dgm:pt>
    <dgm:pt modelId="{74E43577-4E23-AD44-A717-53235F3BF97A}" type="pres">
      <dgm:prSet presAssocID="{450A90A5-B5AA-1D4D-9EBB-01AB80DA8C87}" presName="rootComposite" presStyleCnt="0"/>
      <dgm:spPr/>
      <dgm:t>
        <a:bodyPr/>
        <a:lstStyle/>
        <a:p>
          <a:endParaRPr lang="en-US"/>
        </a:p>
      </dgm:t>
    </dgm:pt>
    <dgm:pt modelId="{53F55EFB-E17A-F141-811C-28F3C1F69675}" type="pres">
      <dgm:prSet presAssocID="{450A90A5-B5AA-1D4D-9EBB-01AB80DA8C87}" presName="rootText" presStyleLbl="node1" presStyleIdx="6" presStyleCnt="7" custScaleX="93741" custScaleY="82594"/>
      <dgm:spPr/>
      <dgm:t>
        <a:bodyPr/>
        <a:lstStyle/>
        <a:p>
          <a:endParaRPr lang="en-US"/>
        </a:p>
      </dgm:t>
    </dgm:pt>
    <dgm:pt modelId="{F860BA19-8075-6948-8252-247A53B5D108}" type="pres">
      <dgm:prSet presAssocID="{450A90A5-B5AA-1D4D-9EBB-01AB80DA8C87}" presName="rootConnector" presStyleLbl="node1" presStyleIdx="6" presStyleCnt="7"/>
      <dgm:spPr/>
      <dgm:t>
        <a:bodyPr/>
        <a:lstStyle/>
        <a:p>
          <a:endParaRPr lang="en-US"/>
        </a:p>
      </dgm:t>
    </dgm:pt>
    <dgm:pt modelId="{CF009DCD-6D5C-994E-99AD-520B1250481E}" type="pres">
      <dgm:prSet presAssocID="{450A90A5-B5AA-1D4D-9EBB-01AB80DA8C87}" presName="childShape" presStyleCnt="0"/>
      <dgm:spPr/>
      <dgm:t>
        <a:bodyPr/>
        <a:lstStyle/>
        <a:p>
          <a:endParaRPr lang="en-US"/>
        </a:p>
      </dgm:t>
    </dgm:pt>
    <dgm:pt modelId="{D2D57E3D-6BA6-C44C-A1F7-6E9701A623F8}" type="pres">
      <dgm:prSet presAssocID="{7B2F8D70-09DF-A14F-863D-5AD10D7C24FF}" presName="Name13" presStyleLbl="parChTrans1D2" presStyleIdx="19" presStyleCnt="22" custSzX="101384"/>
      <dgm:spPr/>
      <dgm:t>
        <a:bodyPr/>
        <a:lstStyle/>
        <a:p>
          <a:endParaRPr lang="en-US"/>
        </a:p>
      </dgm:t>
    </dgm:pt>
    <dgm:pt modelId="{596A331C-12AC-AC4B-9802-FBB77DF2075A}" type="pres">
      <dgm:prSet presAssocID="{A2317120-D353-0846-88B6-DD3F0A1B561B}" presName="childText" presStyleLbl="bgAcc1" presStyleIdx="19" presStyleCnt="22" custScaleX="86824" custScaleY="533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C1EF9E-8D95-DA4D-9AFA-D44DE668FAAB}" type="pres">
      <dgm:prSet presAssocID="{EBC107B2-7AC2-0644-B6EA-BB3EBC55DB36}" presName="Name13" presStyleLbl="parChTrans1D2" presStyleIdx="20" presStyleCnt="22" custSzX="101384"/>
      <dgm:spPr/>
      <dgm:t>
        <a:bodyPr/>
        <a:lstStyle/>
        <a:p>
          <a:endParaRPr lang="en-US"/>
        </a:p>
      </dgm:t>
    </dgm:pt>
    <dgm:pt modelId="{1CA5040D-A2FD-3B41-B1D7-91B31CDF2C86}" type="pres">
      <dgm:prSet presAssocID="{C1261A6B-CFB5-DE4D-AD0E-D96A5A4C14BF}" presName="childText" presStyleLbl="bgAcc1" presStyleIdx="20" presStyleCnt="22" custScaleX="86824" custScaleY="481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6F3E8F-0E06-234C-BB20-87004D19961C}" type="pres">
      <dgm:prSet presAssocID="{73209CB8-700D-7545-9284-7CAAD178FEB3}" presName="Name13" presStyleLbl="parChTrans1D2" presStyleIdx="21" presStyleCnt="22" custSzX="101384"/>
      <dgm:spPr/>
      <dgm:t>
        <a:bodyPr/>
        <a:lstStyle/>
        <a:p>
          <a:endParaRPr lang="en-US"/>
        </a:p>
      </dgm:t>
    </dgm:pt>
    <dgm:pt modelId="{00742719-1810-2F45-9D13-773E8C38AF0D}" type="pres">
      <dgm:prSet presAssocID="{0D3F0DCF-9A3D-6F44-A850-1EB61FA00B68}" presName="childText" presStyleLbl="bgAcc1" presStyleIdx="21" presStyleCnt="22" custScaleX="89319" custScaleY="41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135E39-9470-6242-9F6A-049DE59B63F3}" srcId="{E13685FB-2F07-5149-8EFF-83A78D388C48}" destId="{7C28AE88-ADF8-BF43-908F-1379BF6E8CD7}" srcOrd="5" destOrd="0" parTransId="{D0EB58F8-2D21-FF46-99F0-652D45329357}" sibTransId="{DAB6E973-F716-1841-A60D-572CDA81903A}"/>
    <dgm:cxn modelId="{179FDD4B-37E3-514B-B064-83945F68550F}" type="presOf" srcId="{F131BFCE-C6AC-DD42-8CD3-B649F16F851B}" destId="{7C4292DE-475F-D34A-A9F8-E789F0AE9111}" srcOrd="0" destOrd="0" presId="urn:microsoft.com/office/officeart/2005/8/layout/hierarchy3"/>
    <dgm:cxn modelId="{DA34B50F-C326-1040-9DE1-76961C9F31ED}" type="presOf" srcId="{D4A655EB-A4FD-4D46-BBB9-CA62837FEB5E}" destId="{41B63595-96D5-CD44-A233-5974194F87C5}" srcOrd="1" destOrd="0" presId="urn:microsoft.com/office/officeart/2005/8/layout/hierarchy3"/>
    <dgm:cxn modelId="{AE961B00-F2BD-AC42-BE71-5C848975238C}" type="presOf" srcId="{C1261A6B-CFB5-DE4D-AD0E-D96A5A4C14BF}" destId="{1CA5040D-A2FD-3B41-B1D7-91B31CDF2C86}" srcOrd="0" destOrd="0" presId="urn:microsoft.com/office/officeart/2005/8/layout/hierarchy3"/>
    <dgm:cxn modelId="{69441D95-D84E-004B-9C8E-A07741238F6D}" type="presOf" srcId="{73209CB8-700D-7545-9284-7CAAD178FEB3}" destId="{CA6F3E8F-0E06-234C-BB20-87004D19961C}" srcOrd="0" destOrd="0" presId="urn:microsoft.com/office/officeart/2005/8/layout/hierarchy3"/>
    <dgm:cxn modelId="{8E4F62F6-4CC7-AA40-8289-004EC3281731}" srcId="{B78295DE-E12B-B843-8BC2-9313244CF81A}" destId="{65C3079C-233D-C94E-97F8-2B495B295107}" srcOrd="0" destOrd="0" parTransId="{E3B4B518-FD9F-CE4E-9EC0-BA22BA0E214D}" sibTransId="{0EB9F408-8FDB-1045-81E5-086A50AB155E}"/>
    <dgm:cxn modelId="{A6C5393C-E5FA-1D42-A161-8EDB52219E2A}" type="presOf" srcId="{450A90A5-B5AA-1D4D-9EBB-01AB80DA8C87}" destId="{F860BA19-8075-6948-8252-247A53B5D108}" srcOrd="1" destOrd="0" presId="urn:microsoft.com/office/officeart/2005/8/layout/hierarchy3"/>
    <dgm:cxn modelId="{E1EDFC1A-C828-6C46-9272-4F801B4D1D69}" type="presOf" srcId="{5BB4A236-8691-D24A-B299-B4045B18CADA}" destId="{E5023246-677F-D34D-82AC-B175C39285BF}" srcOrd="0" destOrd="0" presId="urn:microsoft.com/office/officeart/2005/8/layout/hierarchy3"/>
    <dgm:cxn modelId="{DF89EEBB-FA7D-F547-849E-44EC64269C0C}" type="presOf" srcId="{64A22FBE-A089-E64F-B44E-39B67BEB75ED}" destId="{09A11DD9-8DA2-9E47-972E-3BDCCF5E3CAB}" srcOrd="0" destOrd="0" presId="urn:microsoft.com/office/officeart/2005/8/layout/hierarchy3"/>
    <dgm:cxn modelId="{31C67E0D-4A28-C04B-85CC-5D2A455ED36E}" type="presOf" srcId="{453C0F84-8B08-334D-97DC-28D28FE49230}" destId="{C84D6EB6-CEC0-0D42-BA06-1DD88E12BCB3}" srcOrd="0" destOrd="0" presId="urn:microsoft.com/office/officeart/2005/8/layout/hierarchy3"/>
    <dgm:cxn modelId="{D8ECF3A2-1B45-B940-89FE-759E5AE5AEF2}" srcId="{D4A655EB-A4FD-4D46-BBB9-CA62837FEB5E}" destId="{8ABF21E3-E06A-EF48-837A-91976038F889}" srcOrd="0" destOrd="0" parTransId="{5BB4A236-8691-D24A-B299-B4045B18CADA}" sibTransId="{CFCE13FD-EC20-9946-A61A-122D5AFCDCCD}"/>
    <dgm:cxn modelId="{7A5DD697-7544-E246-A845-79894D7A64AF}" type="presOf" srcId="{D0EB58F8-2D21-FF46-99F0-652D45329357}" destId="{4432F310-87B5-134B-9E47-71B7F2443E16}" srcOrd="0" destOrd="0" presId="urn:microsoft.com/office/officeart/2005/8/layout/hierarchy3"/>
    <dgm:cxn modelId="{7C80486C-B359-6A4E-8F11-7F5EB6EA9EBC}" type="presOf" srcId="{E13685FB-2F07-5149-8EFF-83A78D388C48}" destId="{1EF94CEB-BB2C-3E44-A21D-0BFB254E46F1}" srcOrd="1" destOrd="0" presId="urn:microsoft.com/office/officeart/2005/8/layout/hierarchy3"/>
    <dgm:cxn modelId="{49E492DA-FC3B-AE41-874D-699AAE3DFF15}" type="presOf" srcId="{7E56BFB3-9AF7-D249-8A4B-C2B5A75919B9}" destId="{66308C9A-0ED9-E14B-B17C-F95D7F126A15}" srcOrd="0" destOrd="0" presId="urn:microsoft.com/office/officeart/2005/8/layout/hierarchy3"/>
    <dgm:cxn modelId="{FA0FB263-5C5F-D64C-9443-65140295C249}" srcId="{450A90A5-B5AA-1D4D-9EBB-01AB80DA8C87}" destId="{C1261A6B-CFB5-DE4D-AD0E-D96A5A4C14BF}" srcOrd="1" destOrd="0" parTransId="{EBC107B2-7AC2-0644-B6EA-BB3EBC55DB36}" sibTransId="{945CE497-1A34-2948-8D23-BE47EBBD8208}"/>
    <dgm:cxn modelId="{E53E8E67-E2FB-D54F-BE3D-C317E2EF3644}" type="presOf" srcId="{A2317120-D353-0846-88B6-DD3F0A1B561B}" destId="{596A331C-12AC-AC4B-9802-FBB77DF2075A}" srcOrd="0" destOrd="0" presId="urn:microsoft.com/office/officeart/2005/8/layout/hierarchy3"/>
    <dgm:cxn modelId="{6117B7DE-0677-2548-A41D-45877891A2DC}" srcId="{450A90A5-B5AA-1D4D-9EBB-01AB80DA8C87}" destId="{A2317120-D353-0846-88B6-DD3F0A1B561B}" srcOrd="0" destOrd="0" parTransId="{7B2F8D70-09DF-A14F-863D-5AD10D7C24FF}" sibTransId="{B8F21370-F87C-3B4C-8963-15C48EE7FAAC}"/>
    <dgm:cxn modelId="{B687E00C-609B-5946-B1FD-E9ED1F62CB76}" type="presOf" srcId="{819F3E5E-6B68-F845-8987-99800DF6F77A}" destId="{6716BA38-0E18-1E42-8952-FF1C5FE6F9E2}" srcOrd="0" destOrd="0" presId="urn:microsoft.com/office/officeart/2005/8/layout/hierarchy3"/>
    <dgm:cxn modelId="{C455A164-7F24-A14A-B788-D9F4905371FB}" srcId="{450A90A5-B5AA-1D4D-9EBB-01AB80DA8C87}" destId="{0D3F0DCF-9A3D-6F44-A850-1EB61FA00B68}" srcOrd="2" destOrd="0" parTransId="{73209CB8-700D-7545-9284-7CAAD178FEB3}" sibTransId="{991AB78A-AAD4-4649-8E4D-98374A9EC2DB}"/>
    <dgm:cxn modelId="{5F13C15E-0EE2-C743-9779-6C9FF80505CA}" srcId="{972B82B6-431C-2041-87D8-5DE17F6CB5D3}" destId="{2A4B65AC-F814-AB41-9075-BFC1CCF69D95}" srcOrd="0" destOrd="0" parTransId="{DF998C35-DE38-DD48-84F2-0F531CD414ED}" sibTransId="{8850B389-E9BD-AE44-ADC0-F38C1A8FE751}"/>
    <dgm:cxn modelId="{32380104-442C-F147-BA53-B8B1063910FE}" srcId="{B78295DE-E12B-B843-8BC2-9313244CF81A}" destId="{7E56BFB3-9AF7-D249-8A4B-C2B5A75919B9}" srcOrd="1" destOrd="0" parTransId="{09F27E4B-6FB4-0B45-BBB8-AF971059507F}" sibTransId="{7941A6FC-6499-D846-A633-B374B6E263B7}"/>
    <dgm:cxn modelId="{0CC59B69-A669-8842-AD04-317594B11B9F}" type="presOf" srcId="{8669CA65-12B1-F04C-8252-05B78A21E57B}" destId="{39840080-504C-5F4B-B373-83DD6C64DAFE}" srcOrd="0" destOrd="0" presId="urn:microsoft.com/office/officeart/2005/8/layout/hierarchy3"/>
    <dgm:cxn modelId="{7B0B3796-71CB-F34F-800D-9D2C3913D940}" srcId="{EE7F06B1-8EDB-5C4C-B5A0-3CB99CF04685}" destId="{B78295DE-E12B-B843-8BC2-9313244CF81A}" srcOrd="1" destOrd="0" parTransId="{245F60CA-A522-6744-8707-449DD784BF26}" sibTransId="{A86A8BAA-65C2-524D-BB1E-A9C6E16CF19D}"/>
    <dgm:cxn modelId="{8F21D07A-B1EA-DF43-B823-57970905CA12}" srcId="{EE7F06B1-8EDB-5C4C-B5A0-3CB99CF04685}" destId="{C0EE05AF-4CF4-4141-BC5C-852F614422CE}" srcOrd="0" destOrd="0" parTransId="{9553D37E-CCC9-9545-A615-503B427C6170}" sibTransId="{7C9E9A8A-5BF9-664F-8A36-8E824D3C0A78}"/>
    <dgm:cxn modelId="{2DD0B409-20DE-FB40-A2CE-7F29881904E7}" srcId="{972B82B6-431C-2041-87D8-5DE17F6CB5D3}" destId="{D4CA65E4-0E24-5646-988D-55FEB0209880}" srcOrd="5" destOrd="0" parTransId="{14A5981B-E076-D64A-94A0-713FF0FA220D}" sibTransId="{27C5BC67-D52A-184C-9726-F3459D1F6917}"/>
    <dgm:cxn modelId="{8039901A-6C97-5D45-A2CD-ECFE57298BF2}" type="presOf" srcId="{E9F0E6C0-BB35-134A-9371-53C40655FA9D}" destId="{4E7FCF25-2A3C-E54A-8D35-02CEFB3F8995}" srcOrd="0" destOrd="0" presId="urn:microsoft.com/office/officeart/2005/8/layout/hierarchy3"/>
    <dgm:cxn modelId="{937650B3-4E20-8340-AA6E-B83221862A1D}" srcId="{EE7F06B1-8EDB-5C4C-B5A0-3CB99CF04685}" destId="{E13685FB-2F07-5149-8EFF-83A78D388C48}" srcOrd="5" destOrd="0" parTransId="{CB434C51-B2DB-314E-98AB-1E3275EDB556}" sibTransId="{129AD12D-C63E-8048-88EF-E279BE3457CF}"/>
    <dgm:cxn modelId="{38CBA0AB-84E0-A447-94E4-51B12A661FC3}" type="presOf" srcId="{C282C663-91FE-B343-BC6C-CCA7E6F127D3}" destId="{9BA447AD-8E23-D74B-9283-4128301208B9}" srcOrd="0" destOrd="0" presId="urn:microsoft.com/office/officeart/2005/8/layout/hierarchy3"/>
    <dgm:cxn modelId="{100D02F6-4438-F741-9C4C-1CAF74F0DA7E}" type="presOf" srcId="{0D3F0DCF-9A3D-6F44-A850-1EB61FA00B68}" destId="{00742719-1810-2F45-9D13-773E8C38AF0D}" srcOrd="0" destOrd="0" presId="urn:microsoft.com/office/officeart/2005/8/layout/hierarchy3"/>
    <dgm:cxn modelId="{89D018FF-67C9-4A4D-985A-803AFE9715C0}" srcId="{E13685FB-2F07-5149-8EFF-83A78D388C48}" destId="{B21923DA-AB31-CB48-B9AD-69BCB9A8B23C}" srcOrd="3" destOrd="0" parTransId="{8D99CFCE-E1BA-3043-B6AB-C4642CCE2A80}" sibTransId="{A776FD2E-6FA1-074A-B6ED-53A6C2FADC25}"/>
    <dgm:cxn modelId="{C9233CC9-3945-D149-B721-248E3F6B3A0A}" type="presOf" srcId="{2A4B65AC-F814-AB41-9075-BFC1CCF69D95}" destId="{30F28E15-AA97-4D42-9375-B97B01F25F9B}" srcOrd="0" destOrd="0" presId="urn:microsoft.com/office/officeart/2005/8/layout/hierarchy3"/>
    <dgm:cxn modelId="{54A09CFC-0FB3-424F-9F06-16F88F2B4AD0}" srcId="{C0EE05AF-4CF4-4141-BC5C-852F614422CE}" destId="{2009B306-5D81-4743-863C-1E2AC8ECABF2}" srcOrd="0" destOrd="0" parTransId="{C455E1F8-143B-7D4B-9011-2E0951D50DEA}" sibTransId="{813DB201-81D3-3B40-8D5C-1477B9D58C71}"/>
    <dgm:cxn modelId="{1CD9D409-D1D4-9740-81B2-7BBB92D94B72}" type="presOf" srcId="{65C3079C-233D-C94E-97F8-2B495B295107}" destId="{2B69124E-7014-9840-A3DB-503FFE3B25DC}" srcOrd="0" destOrd="0" presId="urn:microsoft.com/office/officeart/2005/8/layout/hierarchy3"/>
    <dgm:cxn modelId="{D3FC4477-CC15-BF4E-A296-A22034ED6BCF}" type="presOf" srcId="{44A98394-EDDC-C84F-A1D0-4B26E658E7AD}" destId="{B5BA697A-651C-124E-BCC4-3365ACAAC4FB}" srcOrd="0" destOrd="0" presId="urn:microsoft.com/office/officeart/2005/8/layout/hierarchy3"/>
    <dgm:cxn modelId="{EA45528C-6411-FA43-A583-B5C4DAB90EE8}" type="presOf" srcId="{1CB8DC1A-8C97-AA4C-A29D-29153C044DE5}" destId="{3D54B42A-8ABE-4046-950A-121496C2D4AB}" srcOrd="0" destOrd="0" presId="urn:microsoft.com/office/officeart/2005/8/layout/hierarchy3"/>
    <dgm:cxn modelId="{3A7BB974-CF3A-034D-B8E1-EC2846D5D922}" srcId="{972B82B6-431C-2041-87D8-5DE17F6CB5D3}" destId="{F35C5B2D-3D6B-7441-A3CF-7924F453C5E1}" srcOrd="1" destOrd="0" parTransId="{8E1B2058-7F0F-7A47-8D60-AD8F05BDCD9F}" sibTransId="{0F7C37A7-5BCE-3849-9942-AE5A8A6E2520}"/>
    <dgm:cxn modelId="{72B73735-1B4F-4C4D-A146-A0FF66DB3B33}" type="presOf" srcId="{4211E3C7-2984-BA43-88C1-B3063081B834}" destId="{4D136473-F47F-A543-8674-75D3914D06A0}" srcOrd="0" destOrd="0" presId="urn:microsoft.com/office/officeart/2005/8/layout/hierarchy3"/>
    <dgm:cxn modelId="{36C49959-58ED-F34C-8362-CABAFE155AFC}" type="presOf" srcId="{972B82B6-431C-2041-87D8-5DE17F6CB5D3}" destId="{09BF3530-367B-204D-9835-E5C424697575}" srcOrd="1" destOrd="0" presId="urn:microsoft.com/office/officeart/2005/8/layout/hierarchy3"/>
    <dgm:cxn modelId="{FF3081F0-7170-8F40-8A0A-4254B611C3A2}" type="presOf" srcId="{495A4E0E-7AE5-B441-BCD8-965C0E6DE0E4}" destId="{DCD4FB11-4D94-DF4A-9071-744E8BA6BBDE}" srcOrd="0" destOrd="0" presId="urn:microsoft.com/office/officeart/2005/8/layout/hierarchy3"/>
    <dgm:cxn modelId="{90961861-8B84-1942-AE7A-26CE09461088}" type="presOf" srcId="{E3B4B518-FD9F-CE4E-9EC0-BA22BA0E214D}" destId="{DF99A6C9-357E-AC4F-A7CE-9E2DEBAFED55}" srcOrd="0" destOrd="0" presId="urn:microsoft.com/office/officeart/2005/8/layout/hierarchy3"/>
    <dgm:cxn modelId="{B5F18D17-3766-AF4A-807F-8AFBDF69EA7A}" type="presOf" srcId="{40AA6D5E-9188-DD44-819C-994390C4A9E4}" destId="{CD28C2BB-E85D-114C-83C8-1D3F80BEDA43}" srcOrd="0" destOrd="0" presId="urn:microsoft.com/office/officeart/2005/8/layout/hierarchy3"/>
    <dgm:cxn modelId="{456E1E4A-1F6F-E94A-B941-FDE42FB31466}" type="presOf" srcId="{2009B306-5D81-4743-863C-1E2AC8ECABF2}" destId="{426DBFA1-6340-EB46-9392-146EEEC3006D}" srcOrd="0" destOrd="0" presId="urn:microsoft.com/office/officeart/2005/8/layout/hierarchy3"/>
    <dgm:cxn modelId="{98450E3D-7BC5-8544-A3AE-0A2692316134}" type="presOf" srcId="{E13685FB-2F07-5149-8EFF-83A78D388C48}" destId="{21A4E3C9-877E-B847-96E8-B58952F80973}" srcOrd="0" destOrd="0" presId="urn:microsoft.com/office/officeart/2005/8/layout/hierarchy3"/>
    <dgm:cxn modelId="{857AF288-05BC-B445-B332-5B25D9D9016E}" type="presOf" srcId="{B21923DA-AB31-CB48-B9AD-69BCB9A8B23C}" destId="{F6DAD8DF-2E5B-F64B-8B87-89B7C6DEC0E8}" srcOrd="0" destOrd="0" presId="urn:microsoft.com/office/officeart/2005/8/layout/hierarchy3"/>
    <dgm:cxn modelId="{B8EB4826-939F-A948-8446-46F1564C83EC}" type="presOf" srcId="{C455E1F8-143B-7D4B-9011-2E0951D50DEA}" destId="{A0FB3127-7B63-A449-859B-74BF51576084}" srcOrd="0" destOrd="0" presId="urn:microsoft.com/office/officeart/2005/8/layout/hierarchy3"/>
    <dgm:cxn modelId="{658160CF-8FDA-E84D-A404-065245AE9924}" type="presOf" srcId="{D4A655EB-A4FD-4D46-BBB9-CA62837FEB5E}" destId="{E33E4EAA-E110-0147-A058-70F20A959478}" srcOrd="0" destOrd="0" presId="urn:microsoft.com/office/officeart/2005/8/layout/hierarchy3"/>
    <dgm:cxn modelId="{D015347C-85E4-824E-A931-0D63F5071EBB}" type="presOf" srcId="{8E1B2058-7F0F-7A47-8D60-AD8F05BDCD9F}" destId="{3CF129DE-30DA-274F-9643-67F2E6A8AF89}" srcOrd="0" destOrd="0" presId="urn:microsoft.com/office/officeart/2005/8/layout/hierarchy3"/>
    <dgm:cxn modelId="{008A42C1-1E31-C146-8BC5-8E716555382C}" type="presOf" srcId="{14A5981B-E076-D64A-94A0-713FF0FA220D}" destId="{4955E58E-C916-A84A-BC2F-4241CDF9AAAB}" srcOrd="0" destOrd="0" presId="urn:microsoft.com/office/officeart/2005/8/layout/hierarchy3"/>
    <dgm:cxn modelId="{A14CE503-0241-D348-9725-D222998ABAFD}" type="presOf" srcId="{67DAA1EF-CF51-F144-94B4-891FFCA29D75}" destId="{D3884353-664E-C343-AB59-CE6895850256}" srcOrd="0" destOrd="0" presId="urn:microsoft.com/office/officeart/2005/8/layout/hierarchy3"/>
    <dgm:cxn modelId="{99D4A65D-AFEC-8A49-A0F7-8E6FBC641EF4}" type="presOf" srcId="{CC527D1B-C441-3547-80BB-B9ED1102870D}" destId="{E7F4A098-8CF4-404A-8000-2C82C980CB2B}" srcOrd="0" destOrd="0" presId="urn:microsoft.com/office/officeart/2005/8/layout/hierarchy3"/>
    <dgm:cxn modelId="{C96CC7FA-7F7C-8A48-975B-7EA0DEA70137}" srcId="{1CB8DC1A-8C97-AA4C-A29D-29153C044DE5}" destId="{F131BFCE-C6AC-DD42-8CD3-B649F16F851B}" srcOrd="1" destOrd="0" parTransId="{453C0F84-8B08-334D-97DC-28D28FE49230}" sibTransId="{D52A1E2F-61EF-1546-A509-89172A533C01}"/>
    <dgm:cxn modelId="{68979548-5925-C94D-8A9B-9E2202F8165C}" type="presOf" srcId="{C0EE05AF-4CF4-4141-BC5C-852F614422CE}" destId="{95B2CBE8-62AF-3741-BC60-2E90707140FE}" srcOrd="1" destOrd="0" presId="urn:microsoft.com/office/officeart/2005/8/layout/hierarchy3"/>
    <dgm:cxn modelId="{3BCE99E0-FD88-AD46-AEF8-8350E7CFDD52}" type="presOf" srcId="{B78295DE-E12B-B843-8BC2-9313244CF81A}" destId="{895902BA-FB7D-474D-A43A-7C752B78F6B6}" srcOrd="0" destOrd="0" presId="urn:microsoft.com/office/officeart/2005/8/layout/hierarchy3"/>
    <dgm:cxn modelId="{FAAA2E75-B13E-8944-8149-A009A912479C}" srcId="{E13685FB-2F07-5149-8EFF-83A78D388C48}" destId="{819F3E5E-6B68-F845-8987-99800DF6F77A}" srcOrd="1" destOrd="0" parTransId="{2D55CB3E-265E-EA47-BE73-6F98FB3247AF}" sibTransId="{59BC2837-6F7A-1A41-9F83-FCE147105F6E}"/>
    <dgm:cxn modelId="{F0437D4F-1004-4C4F-967E-EA6681659E47}" srcId="{1CB8DC1A-8C97-AA4C-A29D-29153C044DE5}" destId="{56BCFC3C-6D34-314C-8A81-68F4856CD6B1}" srcOrd="0" destOrd="0" parTransId="{4211E3C7-2984-BA43-88C1-B3063081B834}" sibTransId="{525DC3BC-60F3-B045-831C-7B35B3E9E98E}"/>
    <dgm:cxn modelId="{A2FA23C9-7727-084C-AB54-7ACB2D7F5C7F}" type="presOf" srcId="{73F977DD-FD37-B74D-B673-B75F2DDDDA2F}" destId="{B10245A9-E130-7541-9751-413907512FEB}" srcOrd="0" destOrd="0" presId="urn:microsoft.com/office/officeart/2005/8/layout/hierarchy3"/>
    <dgm:cxn modelId="{C2C4E426-8B1C-1A41-8585-4DFE0D4B5AD8}" type="presOf" srcId="{66224622-8F33-A14A-A9C6-286C35F44300}" destId="{22F28108-51BA-ED49-83D3-2AD57141EB1D}" srcOrd="0" destOrd="0" presId="urn:microsoft.com/office/officeart/2005/8/layout/hierarchy3"/>
    <dgm:cxn modelId="{473EC4E7-969E-6A42-9F59-B08BA5140155}" type="presOf" srcId="{972B82B6-431C-2041-87D8-5DE17F6CB5D3}" destId="{6589B064-B649-A045-9887-5565971B85E8}" srcOrd="0" destOrd="0" presId="urn:microsoft.com/office/officeart/2005/8/layout/hierarchy3"/>
    <dgm:cxn modelId="{FA1D3CE5-6A8A-634C-9E8E-75B830242EEC}" type="presOf" srcId="{FCEE1299-E926-7745-ACB2-9BDFE8730E93}" destId="{27682A44-BAF3-3C40-9822-87BBDB26B92B}" srcOrd="0" destOrd="0" presId="urn:microsoft.com/office/officeart/2005/8/layout/hierarchy3"/>
    <dgm:cxn modelId="{8E9AF916-EC5D-F143-844B-70061B112F44}" type="presOf" srcId="{450A90A5-B5AA-1D4D-9EBB-01AB80DA8C87}" destId="{53F55EFB-E17A-F141-811C-28F3C1F69675}" srcOrd="0" destOrd="0" presId="urn:microsoft.com/office/officeart/2005/8/layout/hierarchy3"/>
    <dgm:cxn modelId="{416A2BA2-9BE3-E843-B2D4-9A23EBBCCDC0}" srcId="{E13685FB-2F07-5149-8EFF-83A78D388C48}" destId="{73F977DD-FD37-B74D-B673-B75F2DDDDA2F}" srcOrd="2" destOrd="0" parTransId="{66224622-8F33-A14A-A9C6-286C35F44300}" sibTransId="{BCBF20A5-F47A-6141-A94A-A1308AD92404}"/>
    <dgm:cxn modelId="{88769D63-BD2D-A44B-8460-312372A66F74}" type="presOf" srcId="{19D77A1B-8814-3942-B045-CF54C6A041E8}" destId="{2460EAD5-FBFB-EF4D-8923-672BEF072A14}" srcOrd="0" destOrd="0" presId="urn:microsoft.com/office/officeart/2005/8/layout/hierarchy3"/>
    <dgm:cxn modelId="{396A8C87-1C60-C642-8281-F9079DE9F94A}" type="presOf" srcId="{1CB8DC1A-8C97-AA4C-A29D-29153C044DE5}" destId="{851AA4D5-3F21-4A43-9877-6BB914EA1F3D}" srcOrd="1" destOrd="0" presId="urn:microsoft.com/office/officeart/2005/8/layout/hierarchy3"/>
    <dgm:cxn modelId="{128475DC-BC41-7744-8858-DC7821776F69}" srcId="{972B82B6-431C-2041-87D8-5DE17F6CB5D3}" destId="{19D77A1B-8814-3942-B045-CF54C6A041E8}" srcOrd="3" destOrd="0" parTransId="{67DAA1EF-CF51-F144-94B4-891FFCA29D75}" sibTransId="{DBCA9259-FB09-AD41-BA56-B22DDCB2C20C}"/>
    <dgm:cxn modelId="{3D35470F-7D1A-7349-950B-34C4CE602A0C}" srcId="{E13685FB-2F07-5149-8EFF-83A78D388C48}" destId="{495A4E0E-7AE5-B441-BCD8-965C0E6DE0E4}" srcOrd="0" destOrd="0" parTransId="{64A22FBE-A089-E64F-B44E-39B67BEB75ED}" sibTransId="{500D6DD1-2474-CC4B-B968-35D9B11AFBAC}"/>
    <dgm:cxn modelId="{3B86012C-5D25-4A4E-9360-916CCDF47865}" type="presOf" srcId="{DB77F1C5-D7B1-194F-9F0E-290FF80369C7}" destId="{DB5A7679-480A-9444-8B44-5E950F793331}" srcOrd="0" destOrd="0" presId="urn:microsoft.com/office/officeart/2005/8/layout/hierarchy3"/>
    <dgm:cxn modelId="{3BC6685D-6C61-5849-B497-1CC429FBF479}" srcId="{EE7F06B1-8EDB-5C4C-B5A0-3CB99CF04685}" destId="{D4A655EB-A4FD-4D46-BBB9-CA62837FEB5E}" srcOrd="3" destOrd="0" parTransId="{0D15E441-3D94-7C4C-92AA-86F97684DA45}" sibTransId="{A2D5481F-7E04-D147-8076-7ABDC87775CB}"/>
    <dgm:cxn modelId="{0B32D62F-58D0-C042-9EFC-EF08425F2F85}" type="presOf" srcId="{EBC107B2-7AC2-0644-B6EA-BB3EBC55DB36}" destId="{19C1EF9E-8D95-DA4D-9AFA-D44DE668FAAB}" srcOrd="0" destOrd="0" presId="urn:microsoft.com/office/officeart/2005/8/layout/hierarchy3"/>
    <dgm:cxn modelId="{E6C9E450-D4A2-6941-99E9-AB8205EF4B0E}" type="presOf" srcId="{09F27E4B-6FB4-0B45-BBB8-AF971059507F}" destId="{9543DD6C-E231-314B-93CB-00181BE8A1F7}" srcOrd="0" destOrd="0" presId="urn:microsoft.com/office/officeart/2005/8/layout/hierarchy3"/>
    <dgm:cxn modelId="{FE94A16D-0757-F245-BE9A-B6A587E89D41}" type="presOf" srcId="{7B2F8D70-09DF-A14F-863D-5AD10D7C24FF}" destId="{D2D57E3D-6BA6-C44C-A1F7-6E9701A623F8}" srcOrd="0" destOrd="0" presId="urn:microsoft.com/office/officeart/2005/8/layout/hierarchy3"/>
    <dgm:cxn modelId="{222D3A3F-6526-CC49-ACFA-1D7EB807F752}" type="presOf" srcId="{7C28AE88-ADF8-BF43-908F-1379BF6E8CD7}" destId="{E62CD97F-B4AE-DA41-A9B5-006BF14D270B}" srcOrd="0" destOrd="0" presId="urn:microsoft.com/office/officeart/2005/8/layout/hierarchy3"/>
    <dgm:cxn modelId="{FB793692-2C6C-6B4B-AC11-F133B7FAAABD}" srcId="{EE7F06B1-8EDB-5C4C-B5A0-3CB99CF04685}" destId="{972B82B6-431C-2041-87D8-5DE17F6CB5D3}" srcOrd="2" destOrd="0" parTransId="{0FCAD8A7-183B-304A-AD5C-67B4F951DB51}" sibTransId="{49C79025-310A-B84C-BCE3-7DBFD582F0CC}"/>
    <dgm:cxn modelId="{7FBB2F41-699E-4F4A-8C98-4FD33A9D6B87}" type="presOf" srcId="{B78295DE-E12B-B843-8BC2-9313244CF81A}" destId="{6CDB9D54-6280-294E-B30A-D42862D70D9B}" srcOrd="1" destOrd="0" presId="urn:microsoft.com/office/officeart/2005/8/layout/hierarchy3"/>
    <dgm:cxn modelId="{C3B88A19-6ACE-5945-96A2-B629A86C0462}" type="presOf" srcId="{F35C5B2D-3D6B-7441-A3CF-7924F453C5E1}" destId="{13FA6B84-EFE8-9540-B8BF-29557751A000}" srcOrd="0" destOrd="0" presId="urn:microsoft.com/office/officeart/2005/8/layout/hierarchy3"/>
    <dgm:cxn modelId="{6900F9D6-012F-4E4E-B042-2E64D439C106}" type="presOf" srcId="{C0EE05AF-4CF4-4141-BC5C-852F614422CE}" destId="{7C340E68-A066-904F-9636-8FACE89B7CE2}" srcOrd="0" destOrd="0" presId="urn:microsoft.com/office/officeart/2005/8/layout/hierarchy3"/>
    <dgm:cxn modelId="{73493E8F-D0D5-6242-9E8B-EC6B8657F114}" type="presOf" srcId="{2D55CB3E-265E-EA47-BE73-6F98FB3247AF}" destId="{20F8425D-072F-0942-8893-F63545B313CA}" srcOrd="0" destOrd="0" presId="urn:microsoft.com/office/officeart/2005/8/layout/hierarchy3"/>
    <dgm:cxn modelId="{A1162635-4533-7F4B-9E7F-0C2C62D60A43}" type="presOf" srcId="{EE7F06B1-8EDB-5C4C-B5A0-3CB99CF04685}" destId="{A6B665E4-FE84-B240-9701-7A026936ED5A}" srcOrd="0" destOrd="0" presId="urn:microsoft.com/office/officeart/2005/8/layout/hierarchy3"/>
    <dgm:cxn modelId="{FDD1CFE1-37FF-D54F-8DED-C427CBE4DF39}" type="presOf" srcId="{8ABF21E3-E06A-EF48-837A-91976038F889}" destId="{3016207E-D821-8346-BC4A-F3D34F03A8D3}" srcOrd="0" destOrd="0" presId="urn:microsoft.com/office/officeart/2005/8/layout/hierarchy3"/>
    <dgm:cxn modelId="{3E1B3F31-2D67-924A-8CF7-02831AD4ED81}" srcId="{EE7F06B1-8EDB-5C4C-B5A0-3CB99CF04685}" destId="{1CB8DC1A-8C97-AA4C-A29D-29153C044DE5}" srcOrd="4" destOrd="0" parTransId="{009CCD0E-E4D1-5F47-99D8-DA4AB38E0585}" sibTransId="{9F5E4534-116B-4943-A2FC-D87681B28394}"/>
    <dgm:cxn modelId="{A59BEAFF-F5FE-1646-BF56-0AB0B1F23604}" srcId="{972B82B6-431C-2041-87D8-5DE17F6CB5D3}" destId="{C282C663-91FE-B343-BC6C-CCA7E6F127D3}" srcOrd="2" destOrd="0" parTransId="{E9F0E6C0-BB35-134A-9371-53C40655FA9D}" sibTransId="{A9B7F494-1ABC-8244-A978-1973EFDCF82A}"/>
    <dgm:cxn modelId="{868A48C6-282F-AD4D-AC53-4F60C65DD262}" srcId="{EE7F06B1-8EDB-5C4C-B5A0-3CB99CF04685}" destId="{450A90A5-B5AA-1D4D-9EBB-01AB80DA8C87}" srcOrd="6" destOrd="0" parTransId="{DE0249F4-63A4-D548-966D-EC22E6153699}" sibTransId="{988515A8-432C-CB41-A3FF-11921B5164F1}"/>
    <dgm:cxn modelId="{451DE08A-093D-3744-9422-469D7ABE7C26}" type="presOf" srcId="{DF998C35-DE38-DD48-84F2-0F531CD414ED}" destId="{3AB125C5-7A07-6043-A72A-844A4A6E726E}" srcOrd="0" destOrd="0" presId="urn:microsoft.com/office/officeart/2005/8/layout/hierarchy3"/>
    <dgm:cxn modelId="{3782C734-9DAE-F94A-B864-BDF9F55CF774}" type="presOf" srcId="{D4CA65E4-0E24-5646-988D-55FEB0209880}" destId="{D9F421BD-1A4B-174D-801E-30A225729E2E}" srcOrd="0" destOrd="0" presId="urn:microsoft.com/office/officeart/2005/8/layout/hierarchy3"/>
    <dgm:cxn modelId="{1BE9DE19-44AA-C74D-9869-25CFD7D317DB}" type="presOf" srcId="{56BCFC3C-6D34-314C-8A81-68F4856CD6B1}" destId="{7394E24F-BDBE-0147-91AF-DF5F67C82A2E}" srcOrd="0" destOrd="0" presId="urn:microsoft.com/office/officeart/2005/8/layout/hierarchy3"/>
    <dgm:cxn modelId="{C200D319-25C1-F547-8B68-2695D53C8226}" srcId="{972B82B6-431C-2041-87D8-5DE17F6CB5D3}" destId="{DB77F1C5-D7B1-194F-9F0E-290FF80369C7}" srcOrd="4" destOrd="0" parTransId="{44A98394-EDDC-C84F-A1D0-4B26E658E7AD}" sibTransId="{C22630D8-09FC-8E41-ADA3-903F4937C709}"/>
    <dgm:cxn modelId="{7BE98674-0456-5441-85E6-5449ABFC0D27}" srcId="{E13685FB-2F07-5149-8EFF-83A78D388C48}" destId="{8669CA65-12B1-F04C-8252-05B78A21E57B}" srcOrd="4" destOrd="0" parTransId="{40AA6D5E-9188-DD44-819C-994390C4A9E4}" sibTransId="{EE177CC5-1B44-294C-822C-7F52A241D86B}"/>
    <dgm:cxn modelId="{7FE75095-31A7-874E-8A13-34AC62AFA554}" type="presOf" srcId="{8D99CFCE-E1BA-3043-B6AB-C4642CCE2A80}" destId="{EF4D7926-8284-FD4A-90FA-89F78AE18DA8}" srcOrd="0" destOrd="0" presId="urn:microsoft.com/office/officeart/2005/8/layout/hierarchy3"/>
    <dgm:cxn modelId="{E2145993-9D59-DA41-BDC0-D4E341EBAA8F}" srcId="{D4A655EB-A4FD-4D46-BBB9-CA62837FEB5E}" destId="{FCEE1299-E926-7745-ACB2-9BDFE8730E93}" srcOrd="1" destOrd="0" parTransId="{CC527D1B-C441-3547-80BB-B9ED1102870D}" sibTransId="{D6EAF0A3-E533-5A4B-AD48-6228FF3EFB00}"/>
    <dgm:cxn modelId="{204B8769-67D6-AA47-AEA8-975F3EC2369C}" type="presParOf" srcId="{A6B665E4-FE84-B240-9701-7A026936ED5A}" destId="{D406AC71-469E-A341-BF9A-C56AD977E822}" srcOrd="0" destOrd="0" presId="urn:microsoft.com/office/officeart/2005/8/layout/hierarchy3"/>
    <dgm:cxn modelId="{E7CAA767-81C5-9E41-9092-C0C2FAA01BD8}" type="presParOf" srcId="{D406AC71-469E-A341-BF9A-C56AD977E822}" destId="{1DF1F2CD-62A4-7F47-8D3A-71561A105DAE}" srcOrd="0" destOrd="0" presId="urn:microsoft.com/office/officeart/2005/8/layout/hierarchy3"/>
    <dgm:cxn modelId="{7E380C5B-8F06-4643-870A-427A6C5D8B77}" type="presParOf" srcId="{1DF1F2CD-62A4-7F47-8D3A-71561A105DAE}" destId="{7C340E68-A066-904F-9636-8FACE89B7CE2}" srcOrd="0" destOrd="0" presId="urn:microsoft.com/office/officeart/2005/8/layout/hierarchy3"/>
    <dgm:cxn modelId="{C00C7F18-66F3-8B49-B712-B668EA303A45}" type="presParOf" srcId="{1DF1F2CD-62A4-7F47-8D3A-71561A105DAE}" destId="{95B2CBE8-62AF-3741-BC60-2E90707140FE}" srcOrd="1" destOrd="0" presId="urn:microsoft.com/office/officeart/2005/8/layout/hierarchy3"/>
    <dgm:cxn modelId="{D895AFB2-074C-2D4E-AA3A-E3D21681A7A3}" type="presParOf" srcId="{D406AC71-469E-A341-BF9A-C56AD977E822}" destId="{1D6ED340-7954-3242-8C3B-6564AD10F213}" srcOrd="1" destOrd="0" presId="urn:microsoft.com/office/officeart/2005/8/layout/hierarchy3"/>
    <dgm:cxn modelId="{E00726FD-5F39-CE43-949F-843C0D50BC80}" type="presParOf" srcId="{1D6ED340-7954-3242-8C3B-6564AD10F213}" destId="{A0FB3127-7B63-A449-859B-74BF51576084}" srcOrd="0" destOrd="0" presId="urn:microsoft.com/office/officeart/2005/8/layout/hierarchy3"/>
    <dgm:cxn modelId="{9C1061B2-C508-9D4D-98C5-2C1EA1BC9AAA}" type="presParOf" srcId="{1D6ED340-7954-3242-8C3B-6564AD10F213}" destId="{426DBFA1-6340-EB46-9392-146EEEC3006D}" srcOrd="1" destOrd="0" presId="urn:microsoft.com/office/officeart/2005/8/layout/hierarchy3"/>
    <dgm:cxn modelId="{8D7F9CD9-48E5-9B4C-A183-F13E3B3AD537}" type="presParOf" srcId="{A6B665E4-FE84-B240-9701-7A026936ED5A}" destId="{904B94FC-E5D6-8743-BD9F-4A7C2D895CE5}" srcOrd="1" destOrd="0" presId="urn:microsoft.com/office/officeart/2005/8/layout/hierarchy3"/>
    <dgm:cxn modelId="{9BA001FA-F848-694F-929D-6FEA841B12A1}" type="presParOf" srcId="{904B94FC-E5D6-8743-BD9F-4A7C2D895CE5}" destId="{4375097B-6052-9C4D-8C77-F268D906EF84}" srcOrd="0" destOrd="0" presId="urn:microsoft.com/office/officeart/2005/8/layout/hierarchy3"/>
    <dgm:cxn modelId="{0F246834-C0F7-9C4F-9230-572BB8617B68}" type="presParOf" srcId="{4375097B-6052-9C4D-8C77-F268D906EF84}" destId="{895902BA-FB7D-474D-A43A-7C752B78F6B6}" srcOrd="0" destOrd="0" presId="urn:microsoft.com/office/officeart/2005/8/layout/hierarchy3"/>
    <dgm:cxn modelId="{88DE6695-08CF-534D-9E14-25B4B1E70665}" type="presParOf" srcId="{4375097B-6052-9C4D-8C77-F268D906EF84}" destId="{6CDB9D54-6280-294E-B30A-D42862D70D9B}" srcOrd="1" destOrd="0" presId="urn:microsoft.com/office/officeart/2005/8/layout/hierarchy3"/>
    <dgm:cxn modelId="{03B9BDE4-163F-8C4C-ABCD-FE703DFEEE61}" type="presParOf" srcId="{904B94FC-E5D6-8743-BD9F-4A7C2D895CE5}" destId="{52666607-9E70-2A46-B336-94A9D18DB297}" srcOrd="1" destOrd="0" presId="urn:microsoft.com/office/officeart/2005/8/layout/hierarchy3"/>
    <dgm:cxn modelId="{0BDB6DD3-A074-6E4C-B738-80EB15C46F89}" type="presParOf" srcId="{52666607-9E70-2A46-B336-94A9D18DB297}" destId="{DF99A6C9-357E-AC4F-A7CE-9E2DEBAFED55}" srcOrd="0" destOrd="0" presId="urn:microsoft.com/office/officeart/2005/8/layout/hierarchy3"/>
    <dgm:cxn modelId="{86A6DDAE-57FB-274B-B19F-E6A74CD90CE4}" type="presParOf" srcId="{52666607-9E70-2A46-B336-94A9D18DB297}" destId="{2B69124E-7014-9840-A3DB-503FFE3B25DC}" srcOrd="1" destOrd="0" presId="urn:microsoft.com/office/officeart/2005/8/layout/hierarchy3"/>
    <dgm:cxn modelId="{AF954883-CE55-F042-B167-05D492639DA3}" type="presParOf" srcId="{52666607-9E70-2A46-B336-94A9D18DB297}" destId="{9543DD6C-E231-314B-93CB-00181BE8A1F7}" srcOrd="2" destOrd="0" presId="urn:microsoft.com/office/officeart/2005/8/layout/hierarchy3"/>
    <dgm:cxn modelId="{557874EF-3378-6D44-9319-874FE9AF33C5}" type="presParOf" srcId="{52666607-9E70-2A46-B336-94A9D18DB297}" destId="{66308C9A-0ED9-E14B-B17C-F95D7F126A15}" srcOrd="3" destOrd="0" presId="urn:microsoft.com/office/officeart/2005/8/layout/hierarchy3"/>
    <dgm:cxn modelId="{A75ED572-4CE0-6446-9953-7E349FB92176}" type="presParOf" srcId="{A6B665E4-FE84-B240-9701-7A026936ED5A}" destId="{B7E99B0C-6290-4A40-8C36-DBA1BC2C9F83}" srcOrd="2" destOrd="0" presId="urn:microsoft.com/office/officeart/2005/8/layout/hierarchy3"/>
    <dgm:cxn modelId="{B27AA77D-A346-5545-B98C-7DE10090A636}" type="presParOf" srcId="{B7E99B0C-6290-4A40-8C36-DBA1BC2C9F83}" destId="{313DC107-9C17-2C4B-A8AF-3AFB76ACD90C}" srcOrd="0" destOrd="0" presId="urn:microsoft.com/office/officeart/2005/8/layout/hierarchy3"/>
    <dgm:cxn modelId="{48C3BA28-AE99-2F4E-BA57-C13692F6F054}" type="presParOf" srcId="{313DC107-9C17-2C4B-A8AF-3AFB76ACD90C}" destId="{6589B064-B649-A045-9887-5565971B85E8}" srcOrd="0" destOrd="0" presId="urn:microsoft.com/office/officeart/2005/8/layout/hierarchy3"/>
    <dgm:cxn modelId="{4D42405C-95FC-0A4F-AACC-6E1112CCE928}" type="presParOf" srcId="{313DC107-9C17-2C4B-A8AF-3AFB76ACD90C}" destId="{09BF3530-367B-204D-9835-E5C424697575}" srcOrd="1" destOrd="0" presId="urn:microsoft.com/office/officeart/2005/8/layout/hierarchy3"/>
    <dgm:cxn modelId="{3D354872-0CD1-1149-87C4-C288BC142029}" type="presParOf" srcId="{B7E99B0C-6290-4A40-8C36-DBA1BC2C9F83}" destId="{D3AEB170-4CDC-AC4B-B8B0-DB9FFD4A6818}" srcOrd="1" destOrd="0" presId="urn:microsoft.com/office/officeart/2005/8/layout/hierarchy3"/>
    <dgm:cxn modelId="{F02F3D71-A612-9948-ABC2-AEDE66EA686A}" type="presParOf" srcId="{D3AEB170-4CDC-AC4B-B8B0-DB9FFD4A6818}" destId="{3AB125C5-7A07-6043-A72A-844A4A6E726E}" srcOrd="0" destOrd="0" presId="urn:microsoft.com/office/officeart/2005/8/layout/hierarchy3"/>
    <dgm:cxn modelId="{B2066432-4B88-924A-AE40-6F7000670D9D}" type="presParOf" srcId="{D3AEB170-4CDC-AC4B-B8B0-DB9FFD4A6818}" destId="{30F28E15-AA97-4D42-9375-B97B01F25F9B}" srcOrd="1" destOrd="0" presId="urn:microsoft.com/office/officeart/2005/8/layout/hierarchy3"/>
    <dgm:cxn modelId="{36CD4DA5-97CF-DC4B-A75F-727CB6E38453}" type="presParOf" srcId="{D3AEB170-4CDC-AC4B-B8B0-DB9FFD4A6818}" destId="{3CF129DE-30DA-274F-9643-67F2E6A8AF89}" srcOrd="2" destOrd="0" presId="urn:microsoft.com/office/officeart/2005/8/layout/hierarchy3"/>
    <dgm:cxn modelId="{47262877-C2C8-0344-BC12-AD819236D4FB}" type="presParOf" srcId="{D3AEB170-4CDC-AC4B-B8B0-DB9FFD4A6818}" destId="{13FA6B84-EFE8-9540-B8BF-29557751A000}" srcOrd="3" destOrd="0" presId="urn:microsoft.com/office/officeart/2005/8/layout/hierarchy3"/>
    <dgm:cxn modelId="{D619B681-9E92-6B48-ACFD-1E2D273EF723}" type="presParOf" srcId="{D3AEB170-4CDC-AC4B-B8B0-DB9FFD4A6818}" destId="{4E7FCF25-2A3C-E54A-8D35-02CEFB3F8995}" srcOrd="4" destOrd="0" presId="urn:microsoft.com/office/officeart/2005/8/layout/hierarchy3"/>
    <dgm:cxn modelId="{47D0F3BF-BE25-F748-B8A4-FBD8883ED188}" type="presParOf" srcId="{D3AEB170-4CDC-AC4B-B8B0-DB9FFD4A6818}" destId="{9BA447AD-8E23-D74B-9283-4128301208B9}" srcOrd="5" destOrd="0" presId="urn:microsoft.com/office/officeart/2005/8/layout/hierarchy3"/>
    <dgm:cxn modelId="{89C40A59-9235-9642-A723-8AB7128260D8}" type="presParOf" srcId="{D3AEB170-4CDC-AC4B-B8B0-DB9FFD4A6818}" destId="{D3884353-664E-C343-AB59-CE6895850256}" srcOrd="6" destOrd="0" presId="urn:microsoft.com/office/officeart/2005/8/layout/hierarchy3"/>
    <dgm:cxn modelId="{2F927F21-328E-1F4C-8D91-4126BB885D5E}" type="presParOf" srcId="{D3AEB170-4CDC-AC4B-B8B0-DB9FFD4A6818}" destId="{2460EAD5-FBFB-EF4D-8923-672BEF072A14}" srcOrd="7" destOrd="0" presId="urn:microsoft.com/office/officeart/2005/8/layout/hierarchy3"/>
    <dgm:cxn modelId="{AF59CEDE-8295-9142-B28D-60345B5DCACF}" type="presParOf" srcId="{D3AEB170-4CDC-AC4B-B8B0-DB9FFD4A6818}" destId="{B5BA697A-651C-124E-BCC4-3365ACAAC4FB}" srcOrd="8" destOrd="0" presId="urn:microsoft.com/office/officeart/2005/8/layout/hierarchy3"/>
    <dgm:cxn modelId="{BA3DAE89-DEEB-9541-B513-854294F24E2A}" type="presParOf" srcId="{D3AEB170-4CDC-AC4B-B8B0-DB9FFD4A6818}" destId="{DB5A7679-480A-9444-8B44-5E950F793331}" srcOrd="9" destOrd="0" presId="urn:microsoft.com/office/officeart/2005/8/layout/hierarchy3"/>
    <dgm:cxn modelId="{5E22132B-A2A9-1342-9EA4-845C65575049}" type="presParOf" srcId="{D3AEB170-4CDC-AC4B-B8B0-DB9FFD4A6818}" destId="{4955E58E-C916-A84A-BC2F-4241CDF9AAAB}" srcOrd="10" destOrd="0" presId="urn:microsoft.com/office/officeart/2005/8/layout/hierarchy3"/>
    <dgm:cxn modelId="{951EC485-6E82-5140-832F-460ADC0DBD1B}" type="presParOf" srcId="{D3AEB170-4CDC-AC4B-B8B0-DB9FFD4A6818}" destId="{D9F421BD-1A4B-174D-801E-30A225729E2E}" srcOrd="11" destOrd="0" presId="urn:microsoft.com/office/officeart/2005/8/layout/hierarchy3"/>
    <dgm:cxn modelId="{840E1337-0F78-A84E-98B9-31BD736FCCB2}" type="presParOf" srcId="{A6B665E4-FE84-B240-9701-7A026936ED5A}" destId="{DF3E784E-1250-BC47-97A1-BFD8032BBDB4}" srcOrd="3" destOrd="0" presId="urn:microsoft.com/office/officeart/2005/8/layout/hierarchy3"/>
    <dgm:cxn modelId="{AAB8F02F-873F-BF40-BD01-87B79977D395}" type="presParOf" srcId="{DF3E784E-1250-BC47-97A1-BFD8032BBDB4}" destId="{DF9DC558-0546-9045-8153-4C67EB787490}" srcOrd="0" destOrd="0" presId="urn:microsoft.com/office/officeart/2005/8/layout/hierarchy3"/>
    <dgm:cxn modelId="{C4EB62A3-D33C-904B-A1F5-6CC8CBCDB1C4}" type="presParOf" srcId="{DF9DC558-0546-9045-8153-4C67EB787490}" destId="{E33E4EAA-E110-0147-A058-70F20A959478}" srcOrd="0" destOrd="0" presId="urn:microsoft.com/office/officeart/2005/8/layout/hierarchy3"/>
    <dgm:cxn modelId="{659D4F58-57E5-194A-8FA2-C968A34F7E10}" type="presParOf" srcId="{DF9DC558-0546-9045-8153-4C67EB787490}" destId="{41B63595-96D5-CD44-A233-5974194F87C5}" srcOrd="1" destOrd="0" presId="urn:microsoft.com/office/officeart/2005/8/layout/hierarchy3"/>
    <dgm:cxn modelId="{57953B1E-8D77-E14D-AC33-42F67EC17F1E}" type="presParOf" srcId="{DF3E784E-1250-BC47-97A1-BFD8032BBDB4}" destId="{00753851-EE5A-1C47-8019-4313D822186C}" srcOrd="1" destOrd="0" presId="urn:microsoft.com/office/officeart/2005/8/layout/hierarchy3"/>
    <dgm:cxn modelId="{76D75258-2ADC-E94E-95E7-647F1BAB40DD}" type="presParOf" srcId="{00753851-EE5A-1C47-8019-4313D822186C}" destId="{E5023246-677F-D34D-82AC-B175C39285BF}" srcOrd="0" destOrd="0" presId="urn:microsoft.com/office/officeart/2005/8/layout/hierarchy3"/>
    <dgm:cxn modelId="{37D37B08-46DC-244C-8A52-929353AA4B55}" type="presParOf" srcId="{00753851-EE5A-1C47-8019-4313D822186C}" destId="{3016207E-D821-8346-BC4A-F3D34F03A8D3}" srcOrd="1" destOrd="0" presId="urn:microsoft.com/office/officeart/2005/8/layout/hierarchy3"/>
    <dgm:cxn modelId="{8C4C1FCC-8940-8648-BB49-83FF440BB08C}" type="presParOf" srcId="{00753851-EE5A-1C47-8019-4313D822186C}" destId="{E7F4A098-8CF4-404A-8000-2C82C980CB2B}" srcOrd="2" destOrd="0" presId="urn:microsoft.com/office/officeart/2005/8/layout/hierarchy3"/>
    <dgm:cxn modelId="{13D0CA46-83A2-4D44-9319-5537DB4DD3BB}" type="presParOf" srcId="{00753851-EE5A-1C47-8019-4313D822186C}" destId="{27682A44-BAF3-3C40-9822-87BBDB26B92B}" srcOrd="3" destOrd="0" presId="urn:microsoft.com/office/officeart/2005/8/layout/hierarchy3"/>
    <dgm:cxn modelId="{DDB4431D-CBAC-5B42-A7FB-A51453298571}" type="presParOf" srcId="{A6B665E4-FE84-B240-9701-7A026936ED5A}" destId="{5E8AD7F3-9A50-8545-95BF-F57D3717A298}" srcOrd="4" destOrd="0" presId="urn:microsoft.com/office/officeart/2005/8/layout/hierarchy3"/>
    <dgm:cxn modelId="{208DC2D2-9992-954D-924D-1E05C9A17D70}" type="presParOf" srcId="{5E8AD7F3-9A50-8545-95BF-F57D3717A298}" destId="{3D3BBA0E-E5EE-C242-9EC9-4E3FB53F389E}" srcOrd="0" destOrd="0" presId="urn:microsoft.com/office/officeart/2005/8/layout/hierarchy3"/>
    <dgm:cxn modelId="{3A805680-607A-0444-B8F9-79D327DF4CB5}" type="presParOf" srcId="{3D3BBA0E-E5EE-C242-9EC9-4E3FB53F389E}" destId="{3D54B42A-8ABE-4046-950A-121496C2D4AB}" srcOrd="0" destOrd="0" presId="urn:microsoft.com/office/officeart/2005/8/layout/hierarchy3"/>
    <dgm:cxn modelId="{FD412CCA-3DED-424B-B4F5-7455E87EB6D4}" type="presParOf" srcId="{3D3BBA0E-E5EE-C242-9EC9-4E3FB53F389E}" destId="{851AA4D5-3F21-4A43-9877-6BB914EA1F3D}" srcOrd="1" destOrd="0" presId="urn:microsoft.com/office/officeart/2005/8/layout/hierarchy3"/>
    <dgm:cxn modelId="{0A6FE9BF-2642-DD40-A41D-C6BDDDB52657}" type="presParOf" srcId="{5E8AD7F3-9A50-8545-95BF-F57D3717A298}" destId="{176F11D6-C03F-0041-803F-1B91713BAC18}" srcOrd="1" destOrd="0" presId="urn:microsoft.com/office/officeart/2005/8/layout/hierarchy3"/>
    <dgm:cxn modelId="{F0AE9F60-3A6B-BF48-BAE0-C3C7F9EFFA99}" type="presParOf" srcId="{176F11D6-C03F-0041-803F-1B91713BAC18}" destId="{4D136473-F47F-A543-8674-75D3914D06A0}" srcOrd="0" destOrd="0" presId="urn:microsoft.com/office/officeart/2005/8/layout/hierarchy3"/>
    <dgm:cxn modelId="{DA2175E7-EA2B-4C46-B95F-7A591832FBDD}" type="presParOf" srcId="{176F11D6-C03F-0041-803F-1B91713BAC18}" destId="{7394E24F-BDBE-0147-91AF-DF5F67C82A2E}" srcOrd="1" destOrd="0" presId="urn:microsoft.com/office/officeart/2005/8/layout/hierarchy3"/>
    <dgm:cxn modelId="{7A985F64-7819-2D44-8CA4-67A1F4ECF0C5}" type="presParOf" srcId="{176F11D6-C03F-0041-803F-1B91713BAC18}" destId="{C84D6EB6-CEC0-0D42-BA06-1DD88E12BCB3}" srcOrd="2" destOrd="0" presId="urn:microsoft.com/office/officeart/2005/8/layout/hierarchy3"/>
    <dgm:cxn modelId="{EB899BD6-5B9A-8346-BE37-3A96885F8232}" type="presParOf" srcId="{176F11D6-C03F-0041-803F-1B91713BAC18}" destId="{7C4292DE-475F-D34A-A9F8-E789F0AE9111}" srcOrd="3" destOrd="0" presId="urn:microsoft.com/office/officeart/2005/8/layout/hierarchy3"/>
    <dgm:cxn modelId="{31EE1893-2EA7-C340-AFFC-A5FD8AE28ED4}" type="presParOf" srcId="{A6B665E4-FE84-B240-9701-7A026936ED5A}" destId="{0EEA453F-0D29-1347-AF00-8C0924E67EC0}" srcOrd="5" destOrd="0" presId="urn:microsoft.com/office/officeart/2005/8/layout/hierarchy3"/>
    <dgm:cxn modelId="{B8167EE7-0CD6-0D46-8AD3-2A724032B49D}" type="presParOf" srcId="{0EEA453F-0D29-1347-AF00-8C0924E67EC0}" destId="{9A49B6DC-009D-7C43-B120-BEAAFFC9310E}" srcOrd="0" destOrd="0" presId="urn:microsoft.com/office/officeart/2005/8/layout/hierarchy3"/>
    <dgm:cxn modelId="{0221DFCB-DDC1-9240-9927-6BD2EA01AAA8}" type="presParOf" srcId="{9A49B6DC-009D-7C43-B120-BEAAFFC9310E}" destId="{21A4E3C9-877E-B847-96E8-B58952F80973}" srcOrd="0" destOrd="0" presId="urn:microsoft.com/office/officeart/2005/8/layout/hierarchy3"/>
    <dgm:cxn modelId="{DE1F1216-08C2-6347-BA43-3B54B951DE23}" type="presParOf" srcId="{9A49B6DC-009D-7C43-B120-BEAAFFC9310E}" destId="{1EF94CEB-BB2C-3E44-A21D-0BFB254E46F1}" srcOrd="1" destOrd="0" presId="urn:microsoft.com/office/officeart/2005/8/layout/hierarchy3"/>
    <dgm:cxn modelId="{0A7DD379-BD84-F24D-8B20-1C31BA92FB7F}" type="presParOf" srcId="{0EEA453F-0D29-1347-AF00-8C0924E67EC0}" destId="{95EE3BED-A046-3945-AC36-500F5E3B4BB6}" srcOrd="1" destOrd="0" presId="urn:microsoft.com/office/officeart/2005/8/layout/hierarchy3"/>
    <dgm:cxn modelId="{5DB967DE-7CCB-5F4C-87BF-7DEB5E1B288E}" type="presParOf" srcId="{95EE3BED-A046-3945-AC36-500F5E3B4BB6}" destId="{09A11DD9-8DA2-9E47-972E-3BDCCF5E3CAB}" srcOrd="0" destOrd="0" presId="urn:microsoft.com/office/officeart/2005/8/layout/hierarchy3"/>
    <dgm:cxn modelId="{502A7E24-3D0A-D048-9DC7-BA24724FB4F2}" type="presParOf" srcId="{95EE3BED-A046-3945-AC36-500F5E3B4BB6}" destId="{DCD4FB11-4D94-DF4A-9071-744E8BA6BBDE}" srcOrd="1" destOrd="0" presId="urn:microsoft.com/office/officeart/2005/8/layout/hierarchy3"/>
    <dgm:cxn modelId="{853B44D4-4696-2A49-A259-94C1D1940D1A}" type="presParOf" srcId="{95EE3BED-A046-3945-AC36-500F5E3B4BB6}" destId="{20F8425D-072F-0942-8893-F63545B313CA}" srcOrd="2" destOrd="0" presId="urn:microsoft.com/office/officeart/2005/8/layout/hierarchy3"/>
    <dgm:cxn modelId="{EE788C1A-5D55-FE4E-B198-3B0A06A6B71F}" type="presParOf" srcId="{95EE3BED-A046-3945-AC36-500F5E3B4BB6}" destId="{6716BA38-0E18-1E42-8952-FF1C5FE6F9E2}" srcOrd="3" destOrd="0" presId="urn:microsoft.com/office/officeart/2005/8/layout/hierarchy3"/>
    <dgm:cxn modelId="{73A54510-9353-BE4A-A443-9972E5531887}" type="presParOf" srcId="{95EE3BED-A046-3945-AC36-500F5E3B4BB6}" destId="{22F28108-51BA-ED49-83D3-2AD57141EB1D}" srcOrd="4" destOrd="0" presId="urn:microsoft.com/office/officeart/2005/8/layout/hierarchy3"/>
    <dgm:cxn modelId="{20DC59C4-3B36-F945-BCBF-8634ADA58025}" type="presParOf" srcId="{95EE3BED-A046-3945-AC36-500F5E3B4BB6}" destId="{B10245A9-E130-7541-9751-413907512FEB}" srcOrd="5" destOrd="0" presId="urn:microsoft.com/office/officeart/2005/8/layout/hierarchy3"/>
    <dgm:cxn modelId="{11739DB4-839F-E248-8B84-2B6E6BEC75E3}" type="presParOf" srcId="{95EE3BED-A046-3945-AC36-500F5E3B4BB6}" destId="{EF4D7926-8284-FD4A-90FA-89F78AE18DA8}" srcOrd="6" destOrd="0" presId="urn:microsoft.com/office/officeart/2005/8/layout/hierarchy3"/>
    <dgm:cxn modelId="{12739088-C2B1-7043-849F-D2A88C915F64}" type="presParOf" srcId="{95EE3BED-A046-3945-AC36-500F5E3B4BB6}" destId="{F6DAD8DF-2E5B-F64B-8B87-89B7C6DEC0E8}" srcOrd="7" destOrd="0" presId="urn:microsoft.com/office/officeart/2005/8/layout/hierarchy3"/>
    <dgm:cxn modelId="{2E014B56-8115-504C-B476-446116881347}" type="presParOf" srcId="{95EE3BED-A046-3945-AC36-500F5E3B4BB6}" destId="{CD28C2BB-E85D-114C-83C8-1D3F80BEDA43}" srcOrd="8" destOrd="0" presId="urn:microsoft.com/office/officeart/2005/8/layout/hierarchy3"/>
    <dgm:cxn modelId="{65104F30-8076-914B-9F0F-D4687A338C90}" type="presParOf" srcId="{95EE3BED-A046-3945-AC36-500F5E3B4BB6}" destId="{39840080-504C-5F4B-B373-83DD6C64DAFE}" srcOrd="9" destOrd="0" presId="urn:microsoft.com/office/officeart/2005/8/layout/hierarchy3"/>
    <dgm:cxn modelId="{23B52DFC-FD6D-9349-BAE1-06496C49C709}" type="presParOf" srcId="{95EE3BED-A046-3945-AC36-500F5E3B4BB6}" destId="{4432F310-87B5-134B-9E47-71B7F2443E16}" srcOrd="10" destOrd="0" presId="urn:microsoft.com/office/officeart/2005/8/layout/hierarchy3"/>
    <dgm:cxn modelId="{D9E234C2-8703-8141-B853-1BEA594D079A}" type="presParOf" srcId="{95EE3BED-A046-3945-AC36-500F5E3B4BB6}" destId="{E62CD97F-B4AE-DA41-A9B5-006BF14D270B}" srcOrd="11" destOrd="0" presId="urn:microsoft.com/office/officeart/2005/8/layout/hierarchy3"/>
    <dgm:cxn modelId="{1797C715-962E-714B-B487-E9C80459C1E4}" type="presParOf" srcId="{A6B665E4-FE84-B240-9701-7A026936ED5A}" destId="{B27FECF3-0046-AA4F-90FA-4737BECD2209}" srcOrd="6" destOrd="0" presId="urn:microsoft.com/office/officeart/2005/8/layout/hierarchy3"/>
    <dgm:cxn modelId="{2EBD3825-B214-EB4D-AD6B-4486E6E1E7EA}" type="presParOf" srcId="{B27FECF3-0046-AA4F-90FA-4737BECD2209}" destId="{74E43577-4E23-AD44-A717-53235F3BF97A}" srcOrd="0" destOrd="0" presId="urn:microsoft.com/office/officeart/2005/8/layout/hierarchy3"/>
    <dgm:cxn modelId="{272F38E2-F2FA-914D-99F7-BE0E516D72A9}" type="presParOf" srcId="{74E43577-4E23-AD44-A717-53235F3BF97A}" destId="{53F55EFB-E17A-F141-811C-28F3C1F69675}" srcOrd="0" destOrd="0" presId="urn:microsoft.com/office/officeart/2005/8/layout/hierarchy3"/>
    <dgm:cxn modelId="{FDA0898D-7C5F-1443-A7F1-2A41CEE49F44}" type="presParOf" srcId="{74E43577-4E23-AD44-A717-53235F3BF97A}" destId="{F860BA19-8075-6948-8252-247A53B5D108}" srcOrd="1" destOrd="0" presId="urn:microsoft.com/office/officeart/2005/8/layout/hierarchy3"/>
    <dgm:cxn modelId="{E2D71F91-D6CA-7A4F-8AB8-44DDC635D9CF}" type="presParOf" srcId="{B27FECF3-0046-AA4F-90FA-4737BECD2209}" destId="{CF009DCD-6D5C-994E-99AD-520B1250481E}" srcOrd="1" destOrd="0" presId="urn:microsoft.com/office/officeart/2005/8/layout/hierarchy3"/>
    <dgm:cxn modelId="{E3C4E42F-1119-E14D-BA36-7D4EEB2A1D00}" type="presParOf" srcId="{CF009DCD-6D5C-994E-99AD-520B1250481E}" destId="{D2D57E3D-6BA6-C44C-A1F7-6E9701A623F8}" srcOrd="0" destOrd="0" presId="urn:microsoft.com/office/officeart/2005/8/layout/hierarchy3"/>
    <dgm:cxn modelId="{77A87962-9349-4540-8B29-15E048835B5D}" type="presParOf" srcId="{CF009DCD-6D5C-994E-99AD-520B1250481E}" destId="{596A331C-12AC-AC4B-9802-FBB77DF2075A}" srcOrd="1" destOrd="0" presId="urn:microsoft.com/office/officeart/2005/8/layout/hierarchy3"/>
    <dgm:cxn modelId="{04372A6F-8604-0044-8D47-41804CF7D3CE}" type="presParOf" srcId="{CF009DCD-6D5C-994E-99AD-520B1250481E}" destId="{19C1EF9E-8D95-DA4D-9AFA-D44DE668FAAB}" srcOrd="2" destOrd="0" presId="urn:microsoft.com/office/officeart/2005/8/layout/hierarchy3"/>
    <dgm:cxn modelId="{970DD922-C365-7E47-B51A-C7B01F336ADE}" type="presParOf" srcId="{CF009DCD-6D5C-994E-99AD-520B1250481E}" destId="{1CA5040D-A2FD-3B41-B1D7-91B31CDF2C86}" srcOrd="3" destOrd="0" presId="urn:microsoft.com/office/officeart/2005/8/layout/hierarchy3"/>
    <dgm:cxn modelId="{D3B5DC66-1BD7-EC47-A6B5-D6C0EFE2B0DC}" type="presParOf" srcId="{CF009DCD-6D5C-994E-99AD-520B1250481E}" destId="{CA6F3E8F-0E06-234C-BB20-87004D19961C}" srcOrd="4" destOrd="0" presId="urn:microsoft.com/office/officeart/2005/8/layout/hierarchy3"/>
    <dgm:cxn modelId="{08F32488-9615-4B40-AFB6-F34E5BF11237}" type="presParOf" srcId="{CF009DCD-6D5C-994E-99AD-520B1250481E}" destId="{00742719-1810-2F45-9D13-773E8C38AF0D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5565DC-7B63-214B-9922-635705627F13}" type="doc">
      <dgm:prSet loTypeId="urn:microsoft.com/office/officeart/2005/8/layout/hierarchy3" loCatId="hierarchy" qsTypeId="urn:microsoft.com/office/officeart/2005/8/quickstyle/simple5" qsCatId="simple" csTypeId="urn:microsoft.com/office/officeart/2005/8/colors/accent1_2#6" csCatId="accent1" phldr="1"/>
      <dgm:spPr/>
      <dgm:t>
        <a:bodyPr/>
        <a:lstStyle/>
        <a:p>
          <a:endParaRPr lang="en-US"/>
        </a:p>
      </dgm:t>
    </dgm:pt>
    <dgm:pt modelId="{7F25C4B6-9FE1-9D45-8FED-26FB26C87E9C}">
      <dgm:prSet custT="1"/>
      <dgm:spPr>
        <a:solidFill>
          <a:srgbClr val="FF6600"/>
        </a:solidFill>
      </dgm:spPr>
      <dgm:t>
        <a:bodyPr/>
        <a:lstStyle/>
        <a:p>
          <a:pPr rtl="0"/>
          <a:r>
            <a:rPr lang="en-US" sz="1100" b="0" dirty="0" smtClean="0"/>
            <a:t>Governance</a:t>
          </a:r>
          <a:endParaRPr lang="en-US" sz="1100" b="0" dirty="0"/>
        </a:p>
      </dgm:t>
    </dgm:pt>
    <dgm:pt modelId="{EDB19796-5E8B-224D-941A-3DF2EB39E5F1}" type="parTrans" cxnId="{B6CF4E89-89A3-9F49-9CE5-4CE51E7742F9}">
      <dgm:prSet/>
      <dgm:spPr/>
      <dgm:t>
        <a:bodyPr/>
        <a:lstStyle/>
        <a:p>
          <a:endParaRPr lang="en-US"/>
        </a:p>
      </dgm:t>
    </dgm:pt>
    <dgm:pt modelId="{D50BECB1-D4F0-B94E-8E08-8DA201B13C95}" type="sibTrans" cxnId="{B6CF4E89-89A3-9F49-9CE5-4CE51E7742F9}">
      <dgm:prSet/>
      <dgm:spPr/>
      <dgm:t>
        <a:bodyPr/>
        <a:lstStyle/>
        <a:p>
          <a:endParaRPr lang="en-US"/>
        </a:p>
      </dgm:t>
    </dgm:pt>
    <dgm:pt modelId="{E9CB7B48-AA5A-3449-8879-19C627051648}">
      <dgm:prSet custT="1"/>
      <dgm:spPr/>
      <dgm:t>
        <a:bodyPr/>
        <a:lstStyle/>
        <a:p>
          <a:pPr rtl="0"/>
          <a:r>
            <a:rPr lang="en-US" sz="700" dirty="0" smtClean="0"/>
            <a:t>Budget, Finances</a:t>
          </a:r>
          <a:endParaRPr lang="en-US" sz="700" dirty="0"/>
        </a:p>
      </dgm:t>
    </dgm:pt>
    <dgm:pt modelId="{43B7E9EA-F61D-2A48-A4F5-55B83F308065}" type="parTrans" cxnId="{876B2981-E0B6-7940-9B22-E710F28766E2}">
      <dgm:prSet/>
      <dgm:spPr/>
      <dgm:t>
        <a:bodyPr/>
        <a:lstStyle/>
        <a:p>
          <a:endParaRPr lang="en-US" dirty="0"/>
        </a:p>
      </dgm:t>
    </dgm:pt>
    <dgm:pt modelId="{48B0F2C7-4538-9043-8BF8-DF8CB2B123F4}" type="sibTrans" cxnId="{876B2981-E0B6-7940-9B22-E710F28766E2}">
      <dgm:prSet/>
      <dgm:spPr/>
      <dgm:t>
        <a:bodyPr/>
        <a:lstStyle/>
        <a:p>
          <a:endParaRPr lang="en-US"/>
        </a:p>
      </dgm:t>
    </dgm:pt>
    <dgm:pt modelId="{EBA58638-F8A9-AF43-9DCA-157EC1080C77}">
      <dgm:prSet custT="1"/>
      <dgm:spPr/>
      <dgm:t>
        <a:bodyPr/>
        <a:lstStyle/>
        <a:p>
          <a:pPr rtl="0"/>
          <a:r>
            <a:rPr lang="en-US" sz="700" dirty="0" smtClean="0"/>
            <a:t>Decision-making</a:t>
          </a:r>
          <a:endParaRPr lang="en-US" sz="700" dirty="0"/>
        </a:p>
      </dgm:t>
    </dgm:pt>
    <dgm:pt modelId="{CBABCA1F-027B-034B-B586-2E7D66C1FCDD}" type="parTrans" cxnId="{E97642C1-97EE-2441-9BCB-A92743264A3F}">
      <dgm:prSet/>
      <dgm:spPr/>
      <dgm:t>
        <a:bodyPr/>
        <a:lstStyle/>
        <a:p>
          <a:endParaRPr lang="en-US" dirty="0"/>
        </a:p>
      </dgm:t>
    </dgm:pt>
    <dgm:pt modelId="{B34D6581-96D8-0243-BDF5-3828CB7E9AAB}" type="sibTrans" cxnId="{E97642C1-97EE-2441-9BCB-A92743264A3F}">
      <dgm:prSet/>
      <dgm:spPr/>
      <dgm:t>
        <a:bodyPr/>
        <a:lstStyle/>
        <a:p>
          <a:endParaRPr lang="en-US"/>
        </a:p>
      </dgm:t>
    </dgm:pt>
    <dgm:pt modelId="{0CCC21C3-8803-D74E-B907-33A8226F61F7}">
      <dgm:prSet custT="1"/>
      <dgm:spPr/>
      <dgm:t>
        <a:bodyPr/>
        <a:lstStyle/>
        <a:p>
          <a:pPr rtl="0"/>
          <a:r>
            <a:rPr lang="en-US" sz="700" dirty="0" smtClean="0"/>
            <a:t>Policy</a:t>
          </a:r>
          <a:endParaRPr lang="en-US" sz="700" dirty="0"/>
        </a:p>
      </dgm:t>
    </dgm:pt>
    <dgm:pt modelId="{82856E1F-4ADC-2348-91FA-7B54D8AF9D12}" type="parTrans" cxnId="{7FFDEE6B-FA7D-7143-B37F-D4F045D964E4}">
      <dgm:prSet/>
      <dgm:spPr/>
      <dgm:t>
        <a:bodyPr/>
        <a:lstStyle/>
        <a:p>
          <a:endParaRPr lang="en-US" dirty="0"/>
        </a:p>
      </dgm:t>
    </dgm:pt>
    <dgm:pt modelId="{BE50120F-F37F-BB41-8109-1ED0753E79F2}" type="sibTrans" cxnId="{7FFDEE6B-FA7D-7143-B37F-D4F045D964E4}">
      <dgm:prSet/>
      <dgm:spPr/>
      <dgm:t>
        <a:bodyPr/>
        <a:lstStyle/>
        <a:p>
          <a:endParaRPr lang="en-US"/>
        </a:p>
      </dgm:t>
    </dgm:pt>
    <dgm:pt modelId="{5DBFFFCD-5F7B-E846-94FD-A703CDAD0208}">
      <dgm:prSet custT="1"/>
      <dgm:spPr/>
      <dgm:t>
        <a:bodyPr/>
        <a:lstStyle/>
        <a:p>
          <a:pPr rtl="0"/>
          <a:r>
            <a:rPr lang="en-US" sz="700" dirty="0" smtClean="0"/>
            <a:t>Planning</a:t>
          </a:r>
          <a:endParaRPr lang="en-US" sz="700" dirty="0"/>
        </a:p>
      </dgm:t>
    </dgm:pt>
    <dgm:pt modelId="{8FC23BEF-4ABE-354B-9254-3F4D98E5111A}" type="parTrans" cxnId="{E8B1EE5A-9B3E-1543-9FE5-C1EE92CA5E9E}">
      <dgm:prSet/>
      <dgm:spPr/>
      <dgm:t>
        <a:bodyPr/>
        <a:lstStyle/>
        <a:p>
          <a:endParaRPr lang="en-US" dirty="0"/>
        </a:p>
      </dgm:t>
    </dgm:pt>
    <dgm:pt modelId="{A0A40A77-9CA9-FE42-8D44-96C8DE42172A}" type="sibTrans" cxnId="{E8B1EE5A-9B3E-1543-9FE5-C1EE92CA5E9E}">
      <dgm:prSet/>
      <dgm:spPr/>
      <dgm:t>
        <a:bodyPr/>
        <a:lstStyle/>
        <a:p>
          <a:endParaRPr lang="en-US"/>
        </a:p>
      </dgm:t>
    </dgm:pt>
    <dgm:pt modelId="{9FFAF61F-4B87-B347-9E05-ED1D273D569A}">
      <dgm:prSet custT="1"/>
      <dgm:spPr>
        <a:solidFill>
          <a:srgbClr val="FF6600"/>
        </a:solidFill>
      </dgm:spPr>
      <dgm:t>
        <a:bodyPr/>
        <a:lstStyle/>
        <a:p>
          <a:pPr rtl="0"/>
          <a:r>
            <a:rPr lang="en-US" sz="1100" b="0" dirty="0" smtClean="0"/>
            <a:t>Repository Administration</a:t>
          </a:r>
          <a:endParaRPr lang="en-US" sz="1100" b="0" dirty="0"/>
        </a:p>
      </dgm:t>
    </dgm:pt>
    <dgm:pt modelId="{F829469B-2823-5F42-B6CE-DA05D2D3D191}" type="parTrans" cxnId="{9D31791A-05E6-164E-8B5F-00ADB9F5C351}">
      <dgm:prSet/>
      <dgm:spPr/>
      <dgm:t>
        <a:bodyPr/>
        <a:lstStyle/>
        <a:p>
          <a:endParaRPr lang="en-US" dirty="0"/>
        </a:p>
      </dgm:t>
    </dgm:pt>
    <dgm:pt modelId="{34A57749-1682-9246-924F-BB4F17111AE1}" type="sibTrans" cxnId="{9D31791A-05E6-164E-8B5F-00ADB9F5C351}">
      <dgm:prSet/>
      <dgm:spPr/>
      <dgm:t>
        <a:bodyPr/>
        <a:lstStyle/>
        <a:p>
          <a:endParaRPr lang="en-US"/>
        </a:p>
      </dgm:t>
    </dgm:pt>
    <dgm:pt modelId="{157912B8-D1C4-B944-82DC-8AF61878886E}">
      <dgm:prSet custT="1"/>
      <dgm:spPr/>
      <dgm:t>
        <a:bodyPr/>
        <a:lstStyle/>
        <a:p>
          <a:pPr rtl="0"/>
          <a:r>
            <a:rPr lang="en-US" sz="700" dirty="0" smtClean="0"/>
            <a:t>Web and application server configuration and maintenance</a:t>
          </a:r>
          <a:endParaRPr lang="en-US" sz="700" dirty="0"/>
        </a:p>
      </dgm:t>
    </dgm:pt>
    <dgm:pt modelId="{C122D823-589B-1245-A84D-E58AD274532C}" type="parTrans" cxnId="{A6A7A078-6747-6047-B2A2-DB99C433CBE0}">
      <dgm:prSet/>
      <dgm:spPr/>
      <dgm:t>
        <a:bodyPr/>
        <a:lstStyle/>
        <a:p>
          <a:endParaRPr lang="en-US" dirty="0"/>
        </a:p>
      </dgm:t>
    </dgm:pt>
    <dgm:pt modelId="{833A3996-1F1B-9243-8EDA-A5121BC4A09F}" type="sibTrans" cxnId="{A6A7A078-6747-6047-B2A2-DB99C433CBE0}">
      <dgm:prSet/>
      <dgm:spPr/>
      <dgm:t>
        <a:bodyPr/>
        <a:lstStyle/>
        <a:p>
          <a:endParaRPr lang="en-US"/>
        </a:p>
      </dgm:t>
    </dgm:pt>
    <dgm:pt modelId="{349DF8B4-8594-024C-88BD-B059B0A2264C}">
      <dgm:prSet custT="1"/>
      <dgm:spPr/>
      <dgm:t>
        <a:bodyPr/>
        <a:lstStyle/>
        <a:p>
          <a:pPr rtl="0"/>
          <a:r>
            <a:rPr lang="en-US" sz="700" dirty="0" smtClean="0"/>
            <a:t>Security</a:t>
          </a:r>
          <a:endParaRPr lang="en-US" sz="700" dirty="0"/>
        </a:p>
      </dgm:t>
    </dgm:pt>
    <dgm:pt modelId="{11B570C1-7C74-4346-9909-4ABA3405BB28}" type="parTrans" cxnId="{B02CC1FF-08E4-1945-B3FC-4380B5E55C2E}">
      <dgm:prSet/>
      <dgm:spPr/>
      <dgm:t>
        <a:bodyPr/>
        <a:lstStyle/>
        <a:p>
          <a:endParaRPr lang="en-US" dirty="0"/>
        </a:p>
      </dgm:t>
    </dgm:pt>
    <dgm:pt modelId="{1691CDBC-93A4-F947-AE0F-13EEBE3C974E}" type="sibTrans" cxnId="{B02CC1FF-08E4-1945-B3FC-4380B5E55C2E}">
      <dgm:prSet/>
      <dgm:spPr/>
      <dgm:t>
        <a:bodyPr/>
        <a:lstStyle/>
        <a:p>
          <a:endParaRPr lang="en-US"/>
        </a:p>
      </dgm:t>
    </dgm:pt>
    <dgm:pt modelId="{FD55FDB8-D640-0C49-8803-C32D1AF59293}">
      <dgm:prSet custT="1"/>
      <dgm:spPr/>
      <dgm:t>
        <a:bodyPr/>
        <a:lstStyle/>
        <a:p>
          <a:pPr rtl="0"/>
          <a:r>
            <a:rPr lang="en-US" sz="700" dirty="0" smtClean="0"/>
            <a:t>Permissions</a:t>
          </a:r>
          <a:endParaRPr lang="en-US" sz="700" dirty="0"/>
        </a:p>
      </dgm:t>
    </dgm:pt>
    <dgm:pt modelId="{7FB6714C-2BD1-3343-967B-DBA61117F860}" type="parTrans" cxnId="{C3C40939-1AF8-9C43-AA79-4840E3B963EF}">
      <dgm:prSet/>
      <dgm:spPr/>
      <dgm:t>
        <a:bodyPr/>
        <a:lstStyle/>
        <a:p>
          <a:endParaRPr lang="en-US" dirty="0"/>
        </a:p>
      </dgm:t>
    </dgm:pt>
    <dgm:pt modelId="{91732CC0-62C4-FA4D-91FD-297984F9BFBF}" type="sibTrans" cxnId="{C3C40939-1AF8-9C43-AA79-4840E3B963EF}">
      <dgm:prSet/>
      <dgm:spPr/>
      <dgm:t>
        <a:bodyPr/>
        <a:lstStyle/>
        <a:p>
          <a:endParaRPr lang="en-US"/>
        </a:p>
      </dgm:t>
    </dgm:pt>
    <dgm:pt modelId="{D53878B3-0F02-9A42-9E72-02C8B8A457EF}">
      <dgm:prSet custT="1"/>
      <dgm:spPr/>
      <dgm:t>
        <a:bodyPr/>
        <a:lstStyle/>
        <a:p>
          <a:pPr rtl="0"/>
          <a:r>
            <a:rPr lang="en-US" sz="700" dirty="0" smtClean="0"/>
            <a:t>Logging</a:t>
          </a:r>
          <a:endParaRPr lang="en-US" sz="700" dirty="0"/>
        </a:p>
      </dgm:t>
    </dgm:pt>
    <dgm:pt modelId="{7389572F-C312-254E-8B1C-21C0F8B35B01}" type="parTrans" cxnId="{89222DD4-DBD8-5647-9394-D7B12576257A}">
      <dgm:prSet/>
      <dgm:spPr/>
      <dgm:t>
        <a:bodyPr/>
        <a:lstStyle/>
        <a:p>
          <a:endParaRPr lang="en-US" dirty="0"/>
        </a:p>
      </dgm:t>
    </dgm:pt>
    <dgm:pt modelId="{262CA8A5-F80D-A949-A169-BCC098087C01}" type="sibTrans" cxnId="{89222DD4-DBD8-5647-9394-D7B12576257A}">
      <dgm:prSet/>
      <dgm:spPr/>
      <dgm:t>
        <a:bodyPr/>
        <a:lstStyle/>
        <a:p>
          <a:endParaRPr lang="en-US"/>
        </a:p>
      </dgm:t>
    </dgm:pt>
    <dgm:pt modelId="{4E19A5FB-AF71-964E-AACF-1CD34ADB8A54}">
      <dgm:prSet custT="1"/>
      <dgm:spPr>
        <a:solidFill>
          <a:srgbClr val="FF6600"/>
        </a:solidFill>
      </dgm:spPr>
      <dgm:t>
        <a:bodyPr/>
        <a:lstStyle/>
        <a:p>
          <a:pPr rtl="0"/>
          <a:r>
            <a:rPr lang="en-US" sz="1100" b="0" dirty="0" smtClean="0"/>
            <a:t>Repository Administration</a:t>
          </a:r>
          <a:endParaRPr lang="en-US" sz="1100" b="0" dirty="0"/>
        </a:p>
      </dgm:t>
    </dgm:pt>
    <dgm:pt modelId="{942C50F6-52FE-2D4D-AB1E-72E266EA03D2}" type="parTrans" cxnId="{8B48521D-019A-E348-BA71-30C4E41B41F4}">
      <dgm:prSet/>
      <dgm:spPr/>
      <dgm:t>
        <a:bodyPr/>
        <a:lstStyle/>
        <a:p>
          <a:endParaRPr lang="en-US"/>
        </a:p>
      </dgm:t>
    </dgm:pt>
    <dgm:pt modelId="{CE77C491-56D7-4C4B-B6F2-CBD65EDC7F33}" type="sibTrans" cxnId="{8B48521D-019A-E348-BA71-30C4E41B41F4}">
      <dgm:prSet/>
      <dgm:spPr/>
      <dgm:t>
        <a:bodyPr/>
        <a:lstStyle/>
        <a:p>
          <a:endParaRPr lang="en-US"/>
        </a:p>
      </dgm:t>
    </dgm:pt>
    <dgm:pt modelId="{13C7FC47-DF33-F142-B2E9-42B70B3BEB5C}">
      <dgm:prSet custT="1"/>
      <dgm:spPr/>
      <dgm:t>
        <a:bodyPr/>
        <a:lstStyle/>
        <a:p>
          <a:pPr rtl="0"/>
          <a:r>
            <a:rPr lang="en-US" sz="700" dirty="0" smtClean="0"/>
            <a:t>Data management (content storage, backup, integrity checks, deletion)</a:t>
          </a:r>
          <a:endParaRPr lang="en-US" sz="700" dirty="0"/>
        </a:p>
      </dgm:t>
    </dgm:pt>
    <dgm:pt modelId="{9AF691AF-A5C1-4141-903D-43D285599E09}" type="parTrans" cxnId="{37FF4331-BB24-0043-9B03-167C655C21AB}">
      <dgm:prSet/>
      <dgm:spPr/>
      <dgm:t>
        <a:bodyPr/>
        <a:lstStyle/>
        <a:p>
          <a:endParaRPr lang="en-US" dirty="0"/>
        </a:p>
      </dgm:t>
    </dgm:pt>
    <dgm:pt modelId="{06E77233-9EAA-5E42-B235-722AA78100C7}" type="sibTrans" cxnId="{37FF4331-BB24-0043-9B03-167C655C21AB}">
      <dgm:prSet/>
      <dgm:spPr/>
      <dgm:t>
        <a:bodyPr/>
        <a:lstStyle/>
        <a:p>
          <a:endParaRPr lang="en-US"/>
        </a:p>
      </dgm:t>
    </dgm:pt>
    <dgm:pt modelId="{26756CE7-C418-014B-9998-2AEF49393517}">
      <dgm:prSet custT="1"/>
      <dgm:spPr/>
      <dgm:t>
        <a:bodyPr/>
        <a:lstStyle/>
        <a:p>
          <a:pPr rtl="0"/>
          <a:r>
            <a:rPr lang="en-US" sz="700" dirty="0" smtClean="0"/>
            <a:t>Content and Metadata specifications</a:t>
          </a:r>
          <a:endParaRPr lang="en-US" sz="700" dirty="0"/>
        </a:p>
      </dgm:t>
    </dgm:pt>
    <dgm:pt modelId="{5C72623C-8355-5C44-9F47-4C6497091951}" type="parTrans" cxnId="{1790E1AD-5642-8243-9D5A-12EE86A12B11}">
      <dgm:prSet/>
      <dgm:spPr/>
      <dgm:t>
        <a:bodyPr/>
        <a:lstStyle/>
        <a:p>
          <a:endParaRPr lang="en-US" dirty="0"/>
        </a:p>
      </dgm:t>
    </dgm:pt>
    <dgm:pt modelId="{28802658-158F-7747-9FC4-0CF58A2AD4E8}" type="sibTrans" cxnId="{1790E1AD-5642-8243-9D5A-12EE86A12B11}">
      <dgm:prSet/>
      <dgm:spPr/>
      <dgm:t>
        <a:bodyPr/>
        <a:lstStyle/>
        <a:p>
          <a:endParaRPr lang="en-US"/>
        </a:p>
      </dgm:t>
    </dgm:pt>
    <dgm:pt modelId="{792E6498-7CBD-224F-8A78-BC930B8219B2}">
      <dgm:prSet custT="1"/>
      <dgm:spPr/>
      <dgm:t>
        <a:bodyPr/>
        <a:lstStyle/>
        <a:p>
          <a:pPr rtl="0"/>
          <a:r>
            <a:rPr lang="en-US" sz="700" dirty="0" smtClean="0"/>
            <a:t>Disaster Recovery</a:t>
          </a:r>
          <a:endParaRPr lang="en-US" sz="700" dirty="0"/>
        </a:p>
      </dgm:t>
    </dgm:pt>
    <dgm:pt modelId="{D4B2664A-6AB8-C944-B7FB-9762CDB8A47C}" type="parTrans" cxnId="{FED83B17-7D6B-AC4B-909B-3BDA82E63F40}">
      <dgm:prSet/>
      <dgm:spPr/>
      <dgm:t>
        <a:bodyPr/>
        <a:lstStyle/>
        <a:p>
          <a:endParaRPr lang="en-US" dirty="0"/>
        </a:p>
      </dgm:t>
    </dgm:pt>
    <dgm:pt modelId="{2EE40AB7-626D-D043-9B6E-C96509A71EDD}" type="sibTrans" cxnId="{FED83B17-7D6B-AC4B-909B-3BDA82E63F40}">
      <dgm:prSet/>
      <dgm:spPr/>
      <dgm:t>
        <a:bodyPr/>
        <a:lstStyle/>
        <a:p>
          <a:endParaRPr lang="en-US"/>
        </a:p>
      </dgm:t>
    </dgm:pt>
    <dgm:pt modelId="{848B8565-5279-2644-BC2B-198475F75038}">
      <dgm:prSet custT="1"/>
      <dgm:spPr/>
      <dgm:t>
        <a:bodyPr/>
        <a:lstStyle/>
        <a:p>
          <a:pPr rtl="0"/>
          <a:r>
            <a:rPr lang="en-US" sz="700" dirty="0" smtClean="0"/>
            <a:t>Processes for ensuring content integrity</a:t>
          </a:r>
          <a:endParaRPr lang="en-US" sz="700" dirty="0"/>
        </a:p>
      </dgm:t>
    </dgm:pt>
    <dgm:pt modelId="{DCA21759-EDE4-B24C-954D-B86FFBED75DB}" type="parTrans" cxnId="{555F602C-9507-6349-99DB-F3E4DA3ADD28}">
      <dgm:prSet/>
      <dgm:spPr/>
      <dgm:t>
        <a:bodyPr/>
        <a:lstStyle/>
        <a:p>
          <a:endParaRPr lang="en-US" dirty="0"/>
        </a:p>
      </dgm:t>
    </dgm:pt>
    <dgm:pt modelId="{C69806C1-879C-CA42-8FD5-295BD51275F8}" type="sibTrans" cxnId="{555F602C-9507-6349-99DB-F3E4DA3ADD28}">
      <dgm:prSet/>
      <dgm:spPr/>
      <dgm:t>
        <a:bodyPr/>
        <a:lstStyle/>
        <a:p>
          <a:endParaRPr lang="en-US"/>
        </a:p>
      </dgm:t>
    </dgm:pt>
    <dgm:pt modelId="{723A6C01-AFA5-2E4C-9F2E-C911D9493A21}">
      <dgm:prSet custT="1"/>
      <dgm:spPr>
        <a:solidFill>
          <a:srgbClr val="FF6600"/>
        </a:solidFill>
      </dgm:spPr>
      <dgm:t>
        <a:bodyPr/>
        <a:lstStyle/>
        <a:p>
          <a:pPr rtl="0"/>
          <a:r>
            <a:rPr lang="en-US" sz="1100" b="0" dirty="0" smtClean="0"/>
            <a:t>Rights Management</a:t>
          </a:r>
          <a:endParaRPr lang="en-US" sz="1100" b="0" dirty="0"/>
        </a:p>
      </dgm:t>
    </dgm:pt>
    <dgm:pt modelId="{30872887-977B-6A49-A606-63EF3F2B9C13}" type="parTrans" cxnId="{E9BCCDD9-D7C4-7E48-93EA-9DB908BBCF10}">
      <dgm:prSet/>
      <dgm:spPr/>
      <dgm:t>
        <a:bodyPr/>
        <a:lstStyle/>
        <a:p>
          <a:endParaRPr lang="en-US"/>
        </a:p>
      </dgm:t>
    </dgm:pt>
    <dgm:pt modelId="{A76432BC-A749-5346-994E-34DECFBDC073}" type="sibTrans" cxnId="{E9BCCDD9-D7C4-7E48-93EA-9DB908BBCF10}">
      <dgm:prSet/>
      <dgm:spPr/>
      <dgm:t>
        <a:bodyPr/>
        <a:lstStyle/>
        <a:p>
          <a:endParaRPr lang="en-US"/>
        </a:p>
      </dgm:t>
    </dgm:pt>
    <dgm:pt modelId="{758C1A13-45DE-9C42-A2C8-8133A42F8E08}">
      <dgm:prSet custT="1"/>
      <dgm:spPr/>
      <dgm:t>
        <a:bodyPr/>
        <a:lstStyle/>
        <a:p>
          <a:pPr rtl="0"/>
          <a:r>
            <a:rPr lang="en-US" sz="700" dirty="0" smtClean="0"/>
            <a:t>Copyright determination</a:t>
          </a:r>
          <a:endParaRPr lang="en-US" sz="700" dirty="0"/>
        </a:p>
      </dgm:t>
    </dgm:pt>
    <dgm:pt modelId="{25DEC108-858E-1641-AB28-B396026C1A62}" type="parTrans" cxnId="{23765AE2-0F83-4C41-A8E9-FF92F37AC2C3}">
      <dgm:prSet/>
      <dgm:spPr/>
      <dgm:t>
        <a:bodyPr/>
        <a:lstStyle/>
        <a:p>
          <a:endParaRPr lang="en-US" dirty="0"/>
        </a:p>
      </dgm:t>
    </dgm:pt>
    <dgm:pt modelId="{F2BE00CE-6FBF-D444-BB4A-2FCC1903E630}" type="sibTrans" cxnId="{23765AE2-0F83-4C41-A8E9-FF92F37AC2C3}">
      <dgm:prSet/>
      <dgm:spPr/>
      <dgm:t>
        <a:bodyPr/>
        <a:lstStyle/>
        <a:p>
          <a:endParaRPr lang="en-US"/>
        </a:p>
      </dgm:t>
    </dgm:pt>
    <dgm:pt modelId="{25707741-7D2F-F147-8618-99EE36BA8806}">
      <dgm:prSet custT="1"/>
      <dgm:spPr/>
      <dgm:t>
        <a:bodyPr/>
        <a:lstStyle/>
        <a:p>
          <a:pPr rtl="0"/>
          <a:r>
            <a:rPr lang="en-US" sz="700" dirty="0" smtClean="0"/>
            <a:t>Copyright review</a:t>
          </a:r>
          <a:endParaRPr lang="en-US" sz="700" dirty="0"/>
        </a:p>
      </dgm:t>
    </dgm:pt>
    <dgm:pt modelId="{F14CE192-20B4-2D47-9E73-755C8343DD93}" type="parTrans" cxnId="{88577326-E17E-E54F-936E-A7F8445D1CCE}">
      <dgm:prSet/>
      <dgm:spPr/>
      <dgm:t>
        <a:bodyPr/>
        <a:lstStyle/>
        <a:p>
          <a:endParaRPr lang="en-US" dirty="0"/>
        </a:p>
      </dgm:t>
    </dgm:pt>
    <dgm:pt modelId="{BA4358A7-0BC5-4045-8200-25E455218734}" type="sibTrans" cxnId="{88577326-E17E-E54F-936E-A7F8445D1CCE}">
      <dgm:prSet/>
      <dgm:spPr/>
      <dgm:t>
        <a:bodyPr/>
        <a:lstStyle/>
        <a:p>
          <a:endParaRPr lang="en-US"/>
        </a:p>
      </dgm:t>
    </dgm:pt>
    <dgm:pt modelId="{5A150B0B-6B6F-AD4A-901E-E4E9B609DC0A}">
      <dgm:prSet custT="1"/>
      <dgm:spPr/>
      <dgm:t>
        <a:bodyPr/>
        <a:lstStyle/>
        <a:p>
          <a:pPr rtl="0"/>
          <a:r>
            <a:rPr lang="en-US" sz="700" dirty="0" smtClean="0"/>
            <a:t>Copyright information management (database)</a:t>
          </a:r>
          <a:endParaRPr lang="en-US" sz="700" dirty="0"/>
        </a:p>
      </dgm:t>
    </dgm:pt>
    <dgm:pt modelId="{C588D624-1930-1C47-9F39-6FB68AFA0947}" type="parTrans" cxnId="{91A0E12C-276F-2249-945C-A38B6780FC0D}">
      <dgm:prSet/>
      <dgm:spPr/>
      <dgm:t>
        <a:bodyPr/>
        <a:lstStyle/>
        <a:p>
          <a:endParaRPr lang="en-US" dirty="0"/>
        </a:p>
      </dgm:t>
    </dgm:pt>
    <dgm:pt modelId="{5AA8F36E-C076-3742-BF42-D40D87FBE6AA}" type="sibTrans" cxnId="{91A0E12C-276F-2249-945C-A38B6780FC0D}">
      <dgm:prSet/>
      <dgm:spPr/>
      <dgm:t>
        <a:bodyPr/>
        <a:lstStyle/>
        <a:p>
          <a:endParaRPr lang="en-US"/>
        </a:p>
      </dgm:t>
    </dgm:pt>
    <dgm:pt modelId="{C9EC6FA0-6741-D749-888D-DD493B26B987}">
      <dgm:prSet custT="1"/>
      <dgm:spPr/>
      <dgm:t>
        <a:bodyPr/>
        <a:lstStyle/>
        <a:p>
          <a:pPr rtl="0"/>
          <a:r>
            <a:rPr lang="en-US" sz="700" dirty="0" smtClean="0"/>
            <a:t>Rightsholder permissions</a:t>
          </a:r>
          <a:endParaRPr lang="en-US" sz="700" dirty="0"/>
        </a:p>
      </dgm:t>
    </dgm:pt>
    <dgm:pt modelId="{CA54532A-D4F8-344B-A6F9-760D54129E27}" type="parTrans" cxnId="{4237E4A8-E9C6-104C-ABB0-B27313D40FBF}">
      <dgm:prSet/>
      <dgm:spPr/>
      <dgm:t>
        <a:bodyPr/>
        <a:lstStyle/>
        <a:p>
          <a:endParaRPr lang="en-US" dirty="0"/>
        </a:p>
      </dgm:t>
    </dgm:pt>
    <dgm:pt modelId="{64C28227-0B6F-7F48-B24D-0B3FB7115AFA}" type="sibTrans" cxnId="{4237E4A8-E9C6-104C-ABB0-B27313D40FBF}">
      <dgm:prSet/>
      <dgm:spPr/>
      <dgm:t>
        <a:bodyPr/>
        <a:lstStyle/>
        <a:p>
          <a:endParaRPr lang="en-US"/>
        </a:p>
      </dgm:t>
    </dgm:pt>
    <dgm:pt modelId="{8CBEF659-B8DE-474F-ACE3-EF9B5731D78E}">
      <dgm:prSet custT="1"/>
      <dgm:spPr>
        <a:solidFill>
          <a:srgbClr val="FF6600"/>
        </a:solidFill>
      </dgm:spPr>
      <dgm:t>
        <a:bodyPr/>
        <a:lstStyle/>
        <a:p>
          <a:pPr rtl="0"/>
          <a:r>
            <a:rPr lang="en-US" sz="1100" b="0" dirty="0" smtClean="0"/>
            <a:t>Bibliographic Data Management</a:t>
          </a:r>
          <a:endParaRPr lang="en-US" sz="1100" b="0" dirty="0"/>
        </a:p>
      </dgm:t>
    </dgm:pt>
    <dgm:pt modelId="{35E7566E-B752-8042-A57C-5CEC935F4F10}" type="parTrans" cxnId="{366F8D32-186D-8F43-8BE4-006526B5117A}">
      <dgm:prSet/>
      <dgm:spPr/>
      <dgm:t>
        <a:bodyPr/>
        <a:lstStyle/>
        <a:p>
          <a:endParaRPr lang="en-US"/>
        </a:p>
      </dgm:t>
    </dgm:pt>
    <dgm:pt modelId="{AFC3C75D-15A9-D141-8012-E289923DC91A}" type="sibTrans" cxnId="{366F8D32-186D-8F43-8BE4-006526B5117A}">
      <dgm:prSet/>
      <dgm:spPr/>
      <dgm:t>
        <a:bodyPr/>
        <a:lstStyle/>
        <a:p>
          <a:endParaRPr lang="en-US"/>
        </a:p>
      </dgm:t>
    </dgm:pt>
    <dgm:pt modelId="{EF2A6C7B-A66C-EC4C-9614-FB4698223750}">
      <dgm:prSet custT="1"/>
      <dgm:spPr/>
      <dgm:t>
        <a:bodyPr/>
        <a:lstStyle/>
        <a:p>
          <a:pPr rtl="0"/>
          <a:r>
            <a:rPr lang="en-US" sz="700" dirty="0" smtClean="0"/>
            <a:t>Entity description (record-level)</a:t>
          </a:r>
          <a:endParaRPr lang="en-US" sz="700" dirty="0"/>
        </a:p>
      </dgm:t>
    </dgm:pt>
    <dgm:pt modelId="{570BAD86-5046-514B-B15F-83E6B95C0EBC}" type="parTrans" cxnId="{CB68F859-A021-C94D-A5EC-C2D2621A683F}">
      <dgm:prSet/>
      <dgm:spPr/>
      <dgm:t>
        <a:bodyPr/>
        <a:lstStyle/>
        <a:p>
          <a:endParaRPr lang="en-US" dirty="0"/>
        </a:p>
      </dgm:t>
    </dgm:pt>
    <dgm:pt modelId="{449C4CD1-57D5-654A-A1FD-384D7D6FEF6B}" type="sibTrans" cxnId="{CB68F859-A021-C94D-A5EC-C2D2621A683F}">
      <dgm:prSet/>
      <dgm:spPr/>
      <dgm:t>
        <a:bodyPr/>
        <a:lstStyle/>
        <a:p>
          <a:endParaRPr lang="en-US"/>
        </a:p>
      </dgm:t>
    </dgm:pt>
    <dgm:pt modelId="{5EA3E9BA-6A1A-A540-B78E-5F101E2CB23E}">
      <dgm:prSet custT="1"/>
      <dgm:spPr/>
      <dgm:t>
        <a:bodyPr/>
        <a:lstStyle/>
        <a:p>
          <a:pPr rtl="0"/>
          <a:r>
            <a:rPr lang="en-US" sz="700" dirty="0" smtClean="0"/>
            <a:t>Object identification (item-level)</a:t>
          </a:r>
          <a:endParaRPr lang="en-US" sz="700" dirty="0"/>
        </a:p>
      </dgm:t>
    </dgm:pt>
    <dgm:pt modelId="{41F527FC-8E26-9140-BE05-BA062E5A89CB}" type="parTrans" cxnId="{3BC8BA52-88D4-1440-8B86-5A7DA31DFAA1}">
      <dgm:prSet/>
      <dgm:spPr/>
      <dgm:t>
        <a:bodyPr/>
        <a:lstStyle/>
        <a:p>
          <a:endParaRPr lang="en-US" dirty="0"/>
        </a:p>
      </dgm:t>
    </dgm:pt>
    <dgm:pt modelId="{70B55517-5645-EA45-9242-8634534DDC7E}" type="sibTrans" cxnId="{3BC8BA52-88D4-1440-8B86-5A7DA31DFAA1}">
      <dgm:prSet/>
      <dgm:spPr/>
      <dgm:t>
        <a:bodyPr/>
        <a:lstStyle/>
        <a:p>
          <a:endParaRPr lang="en-US"/>
        </a:p>
      </dgm:t>
    </dgm:pt>
    <dgm:pt modelId="{564963B9-B7D4-6746-ACB6-CA5988C55CD4}">
      <dgm:prSet custT="1"/>
      <dgm:spPr>
        <a:solidFill>
          <a:srgbClr val="FF6600"/>
        </a:solidFill>
      </dgm:spPr>
      <dgm:t>
        <a:bodyPr/>
        <a:lstStyle/>
        <a:p>
          <a:pPr rtl="0"/>
          <a:r>
            <a:rPr lang="en-US" sz="1100" b="0" dirty="0" smtClean="0"/>
            <a:t>Collection Development</a:t>
          </a:r>
          <a:endParaRPr lang="en-US" sz="1100" b="0" dirty="0"/>
        </a:p>
      </dgm:t>
    </dgm:pt>
    <dgm:pt modelId="{900E3CEA-7021-EA47-8F3E-118EF9028FFB}" type="parTrans" cxnId="{AD6496FE-249C-7A42-A2DB-8BCE3B30A590}">
      <dgm:prSet/>
      <dgm:spPr/>
      <dgm:t>
        <a:bodyPr/>
        <a:lstStyle/>
        <a:p>
          <a:endParaRPr lang="en-US"/>
        </a:p>
      </dgm:t>
    </dgm:pt>
    <dgm:pt modelId="{624AD022-8482-4B4C-9627-5BF14D9711B3}" type="sibTrans" cxnId="{AD6496FE-249C-7A42-A2DB-8BCE3B30A590}">
      <dgm:prSet/>
      <dgm:spPr/>
      <dgm:t>
        <a:bodyPr/>
        <a:lstStyle/>
        <a:p>
          <a:endParaRPr lang="en-US"/>
        </a:p>
      </dgm:t>
    </dgm:pt>
    <dgm:pt modelId="{305E8185-BD5D-A84B-9E52-74D380DB2ACA}">
      <dgm:prSet custT="1"/>
      <dgm:spPr/>
      <dgm:t>
        <a:bodyPr/>
        <a:lstStyle/>
        <a:p>
          <a:pPr rtl="0"/>
          <a:r>
            <a:rPr lang="en-US" sz="600" dirty="0" smtClean="0"/>
            <a:t>Digital</a:t>
          </a:r>
          <a:endParaRPr lang="en-US" sz="600" dirty="0"/>
        </a:p>
      </dgm:t>
    </dgm:pt>
    <dgm:pt modelId="{4C405AA8-CD12-7F42-8584-5367C06872BE}" type="parTrans" cxnId="{B572239A-4682-4243-9236-8243B2CE30D0}">
      <dgm:prSet/>
      <dgm:spPr/>
      <dgm:t>
        <a:bodyPr/>
        <a:lstStyle/>
        <a:p>
          <a:endParaRPr lang="en-US" dirty="0"/>
        </a:p>
      </dgm:t>
    </dgm:pt>
    <dgm:pt modelId="{7BDE27EB-01A6-7144-9814-25DBD549E45D}" type="sibTrans" cxnId="{B572239A-4682-4243-9236-8243B2CE30D0}">
      <dgm:prSet/>
      <dgm:spPr/>
      <dgm:t>
        <a:bodyPr/>
        <a:lstStyle/>
        <a:p>
          <a:endParaRPr lang="en-US"/>
        </a:p>
      </dgm:t>
    </dgm:pt>
    <dgm:pt modelId="{2A5FE7C7-E83A-4F4D-BAD7-7D859A9E053D}">
      <dgm:prSet custT="1"/>
      <dgm:spPr/>
      <dgm:t>
        <a:bodyPr/>
        <a:lstStyle/>
        <a:p>
          <a:pPr rtl="0"/>
          <a:r>
            <a:rPr lang="en-US" sz="600" dirty="0" smtClean="0"/>
            <a:t>Expansion beyond books and journals (born-digital, images and maps, audio)</a:t>
          </a:r>
          <a:endParaRPr lang="en-US" sz="600" dirty="0"/>
        </a:p>
      </dgm:t>
    </dgm:pt>
    <dgm:pt modelId="{3C928C5E-FEF7-AE41-8227-89A1F33F7212}" type="parTrans" cxnId="{30A0BCF4-D516-F24A-A927-C5342DD303CE}">
      <dgm:prSet/>
      <dgm:spPr/>
      <dgm:t>
        <a:bodyPr/>
        <a:lstStyle/>
        <a:p>
          <a:endParaRPr lang="en-US"/>
        </a:p>
      </dgm:t>
    </dgm:pt>
    <dgm:pt modelId="{CDD34384-F7A3-844F-AC89-8AB40DD9CEDD}" type="sibTrans" cxnId="{30A0BCF4-D516-F24A-A927-C5342DD303CE}">
      <dgm:prSet/>
      <dgm:spPr/>
      <dgm:t>
        <a:bodyPr/>
        <a:lstStyle/>
        <a:p>
          <a:endParaRPr lang="en-US"/>
        </a:p>
      </dgm:t>
    </dgm:pt>
    <dgm:pt modelId="{65F412A8-6814-2648-9B7E-BC062721478B}">
      <dgm:prSet custT="1"/>
      <dgm:spPr/>
      <dgm:t>
        <a:bodyPr/>
        <a:lstStyle/>
        <a:p>
          <a:pPr rtl="0"/>
          <a:r>
            <a:rPr lang="en-US" sz="600" dirty="0" smtClean="0"/>
            <a:t>Selection of content (for non-Google volume ingest and pilots projects) </a:t>
          </a:r>
          <a:endParaRPr lang="en-US" sz="600" dirty="0"/>
        </a:p>
      </dgm:t>
    </dgm:pt>
    <dgm:pt modelId="{B9C57C4A-95C7-1847-A2F4-1DD90B275834}" type="parTrans" cxnId="{AFDEEA92-5434-E242-9C9E-038B05340751}">
      <dgm:prSet/>
      <dgm:spPr/>
      <dgm:t>
        <a:bodyPr/>
        <a:lstStyle/>
        <a:p>
          <a:endParaRPr lang="en-US"/>
        </a:p>
      </dgm:t>
    </dgm:pt>
    <dgm:pt modelId="{CF95FB17-260B-714D-9F51-5996EC97B1B4}" type="sibTrans" cxnId="{AFDEEA92-5434-E242-9C9E-038B05340751}">
      <dgm:prSet/>
      <dgm:spPr/>
      <dgm:t>
        <a:bodyPr/>
        <a:lstStyle/>
        <a:p>
          <a:endParaRPr lang="en-US"/>
        </a:p>
      </dgm:t>
    </dgm:pt>
    <dgm:pt modelId="{A3CF8E25-7407-B749-8125-8CB2F849BCA2}">
      <dgm:prSet custT="1"/>
      <dgm:spPr/>
      <dgm:t>
        <a:bodyPr/>
        <a:lstStyle/>
        <a:p>
          <a:pPr rtl="0"/>
          <a:r>
            <a:rPr lang="en-US" sz="600" dirty="0" smtClean="0"/>
            <a:t>Print</a:t>
          </a:r>
          <a:endParaRPr lang="en-US" sz="600" dirty="0"/>
        </a:p>
      </dgm:t>
    </dgm:pt>
    <dgm:pt modelId="{AA7FA820-47CD-7E42-9D36-8E694877533E}" type="parTrans" cxnId="{24FDC39D-3D39-EE4C-9656-97DFAF2156C6}">
      <dgm:prSet/>
      <dgm:spPr/>
      <dgm:t>
        <a:bodyPr/>
        <a:lstStyle/>
        <a:p>
          <a:endParaRPr lang="en-US" dirty="0"/>
        </a:p>
      </dgm:t>
    </dgm:pt>
    <dgm:pt modelId="{AF0D50D9-71DB-0D4B-AF9D-1F55E5970420}" type="sibTrans" cxnId="{24FDC39D-3D39-EE4C-9656-97DFAF2156C6}">
      <dgm:prSet/>
      <dgm:spPr/>
      <dgm:t>
        <a:bodyPr/>
        <a:lstStyle/>
        <a:p>
          <a:endParaRPr lang="en-US"/>
        </a:p>
      </dgm:t>
    </dgm:pt>
    <dgm:pt modelId="{3634BA9F-EEFF-1F42-ACEF-E4821A08AF51}">
      <dgm:prSet custT="1"/>
      <dgm:spPr/>
      <dgm:t>
        <a:bodyPr/>
        <a:lstStyle/>
        <a:p>
          <a:pPr rtl="0"/>
          <a:r>
            <a:rPr lang="en-US" sz="600" dirty="0" smtClean="0"/>
            <a:t>Cloud Library (effect of digital on print)</a:t>
          </a:r>
          <a:endParaRPr lang="en-US" sz="600" dirty="0"/>
        </a:p>
      </dgm:t>
    </dgm:pt>
    <dgm:pt modelId="{D099A588-7186-A045-9C90-8DD34EC34924}" type="parTrans" cxnId="{85D654F8-1D88-9940-915A-38F6B0EA0396}">
      <dgm:prSet/>
      <dgm:spPr/>
      <dgm:t>
        <a:bodyPr/>
        <a:lstStyle/>
        <a:p>
          <a:endParaRPr lang="en-US"/>
        </a:p>
      </dgm:t>
    </dgm:pt>
    <dgm:pt modelId="{2911FDE3-B2E3-3641-9A96-E3903894BD2B}" type="sibTrans" cxnId="{85D654F8-1D88-9940-915A-38F6B0EA0396}">
      <dgm:prSet/>
      <dgm:spPr/>
      <dgm:t>
        <a:bodyPr/>
        <a:lstStyle/>
        <a:p>
          <a:endParaRPr lang="en-US"/>
        </a:p>
      </dgm:t>
    </dgm:pt>
    <dgm:pt modelId="{2842F808-0FF6-004C-BCEB-D8C6C29522AF}">
      <dgm:prSet custT="1"/>
      <dgm:spPr/>
      <dgm:t>
        <a:bodyPr/>
        <a:lstStyle/>
        <a:p>
          <a:r>
            <a:rPr lang="en-US" sz="700" dirty="0" smtClean="0"/>
            <a:t>Hardware selection and replacement</a:t>
          </a:r>
          <a:endParaRPr lang="en-US" sz="700" dirty="0"/>
        </a:p>
      </dgm:t>
    </dgm:pt>
    <dgm:pt modelId="{57D13E57-E9E4-D54F-B8AB-0E2E54810AE9}" type="parTrans" cxnId="{0B0DB00A-8070-5F4A-85C6-C3CBB24D5108}">
      <dgm:prSet/>
      <dgm:spPr/>
      <dgm:t>
        <a:bodyPr/>
        <a:lstStyle/>
        <a:p>
          <a:endParaRPr lang="en-US" dirty="0"/>
        </a:p>
      </dgm:t>
    </dgm:pt>
    <dgm:pt modelId="{2AFC6B46-A6C1-E741-830E-DA961C6E673E}" type="sibTrans" cxnId="{0B0DB00A-8070-5F4A-85C6-C3CBB24D5108}">
      <dgm:prSet/>
      <dgm:spPr/>
      <dgm:t>
        <a:bodyPr/>
        <a:lstStyle/>
        <a:p>
          <a:endParaRPr lang="en-US"/>
        </a:p>
      </dgm:t>
    </dgm:pt>
    <dgm:pt modelId="{464A0128-17B3-B247-BFC4-6CDB2A1825A2}">
      <dgm:prSet custT="1"/>
      <dgm:spPr>
        <a:solidFill>
          <a:srgbClr val="FF6600"/>
        </a:solidFill>
      </dgm:spPr>
      <dgm:t>
        <a:bodyPr/>
        <a:lstStyle/>
        <a:p>
          <a:pPr rtl="0"/>
          <a:r>
            <a:rPr lang="en-US" sz="1100" b="0" dirty="0" smtClean="0"/>
            <a:t>Enterprise Management</a:t>
          </a:r>
          <a:endParaRPr lang="en-US" sz="1100" b="0" dirty="0"/>
        </a:p>
      </dgm:t>
    </dgm:pt>
    <dgm:pt modelId="{8400DFF0-76F2-A24F-84EE-EF3D6AB02BF8}" type="parTrans" cxnId="{3A3E02BE-65A9-3142-A3A3-558E4C345311}">
      <dgm:prSet/>
      <dgm:spPr/>
      <dgm:t>
        <a:bodyPr/>
        <a:lstStyle/>
        <a:p>
          <a:endParaRPr lang="en-US"/>
        </a:p>
      </dgm:t>
    </dgm:pt>
    <dgm:pt modelId="{0C3FE9B1-D926-B748-BB9F-AD11AC9D104E}" type="sibTrans" cxnId="{3A3E02BE-65A9-3142-A3A3-558E4C345311}">
      <dgm:prSet/>
      <dgm:spPr/>
      <dgm:t>
        <a:bodyPr/>
        <a:lstStyle/>
        <a:p>
          <a:endParaRPr lang="en-US"/>
        </a:p>
      </dgm:t>
    </dgm:pt>
    <dgm:pt modelId="{10E7EDE7-4607-794B-B91D-37C230300DF1}">
      <dgm:prSet custT="1"/>
      <dgm:spPr/>
      <dgm:t>
        <a:bodyPr/>
        <a:lstStyle/>
        <a:p>
          <a:pPr rtl="0"/>
          <a:r>
            <a:rPr lang="en-US" sz="700" dirty="0" smtClean="0"/>
            <a:t>Communication and Coordination with partner institutions</a:t>
          </a:r>
          <a:endParaRPr lang="en-US" sz="700" dirty="0"/>
        </a:p>
      </dgm:t>
    </dgm:pt>
    <dgm:pt modelId="{8D33ADEE-CFE1-2348-B083-1CAF356A2D9D}" type="parTrans" cxnId="{9484AC6E-E802-8246-851C-16C0E1E21060}">
      <dgm:prSet/>
      <dgm:spPr/>
      <dgm:t>
        <a:bodyPr/>
        <a:lstStyle/>
        <a:p>
          <a:endParaRPr lang="en-US" dirty="0"/>
        </a:p>
      </dgm:t>
    </dgm:pt>
    <dgm:pt modelId="{61E02C89-6C63-7F44-9940-B698C2A42C7F}" type="sibTrans" cxnId="{9484AC6E-E802-8246-851C-16C0E1E21060}">
      <dgm:prSet/>
      <dgm:spPr/>
      <dgm:t>
        <a:bodyPr/>
        <a:lstStyle/>
        <a:p>
          <a:endParaRPr lang="en-US"/>
        </a:p>
      </dgm:t>
    </dgm:pt>
    <dgm:pt modelId="{C4AF5EA3-1516-7B4E-811B-7B2C257E3BF8}">
      <dgm:prSet custT="1"/>
      <dgm:spPr/>
      <dgm:t>
        <a:bodyPr/>
        <a:lstStyle/>
        <a:p>
          <a:pPr rtl="0"/>
          <a:r>
            <a:rPr lang="en-US" sz="700" dirty="0" smtClean="0"/>
            <a:t>Hardware configuration and maintenance</a:t>
          </a:r>
          <a:endParaRPr lang="en-US" sz="700" dirty="0"/>
        </a:p>
      </dgm:t>
    </dgm:pt>
    <dgm:pt modelId="{3D70F378-9C9A-BC4C-9574-2D629AF6216C}" type="parTrans" cxnId="{6011513C-4169-E741-A996-F3E826BC67C2}">
      <dgm:prSet/>
      <dgm:spPr/>
      <dgm:t>
        <a:bodyPr/>
        <a:lstStyle/>
        <a:p>
          <a:endParaRPr lang="en-US" dirty="0"/>
        </a:p>
      </dgm:t>
    </dgm:pt>
    <dgm:pt modelId="{C058306C-EA7F-1140-BD19-3B7873BD0BEE}" type="sibTrans" cxnId="{6011513C-4169-E741-A996-F3E826BC67C2}">
      <dgm:prSet/>
      <dgm:spPr/>
      <dgm:t>
        <a:bodyPr/>
        <a:lstStyle/>
        <a:p>
          <a:endParaRPr lang="en-US"/>
        </a:p>
      </dgm:t>
    </dgm:pt>
    <dgm:pt modelId="{CFED6016-2E2F-B34A-B17D-A834FD40B049}">
      <dgm:prSet custT="1"/>
      <dgm:spPr/>
      <dgm:t>
        <a:bodyPr/>
        <a:lstStyle/>
        <a:p>
          <a:pPr rtl="0"/>
          <a:r>
            <a:rPr lang="en-US" sz="700" dirty="0" smtClean="0"/>
            <a:t>Project management</a:t>
          </a:r>
          <a:endParaRPr lang="en-US" sz="700" dirty="0"/>
        </a:p>
      </dgm:t>
    </dgm:pt>
    <dgm:pt modelId="{C621948E-239F-7349-8DF6-F04C5378D437}" type="parTrans" cxnId="{FEB4C3A4-0A14-CF46-8D38-5B6AE1115437}">
      <dgm:prSet/>
      <dgm:spPr/>
      <dgm:t>
        <a:bodyPr/>
        <a:lstStyle/>
        <a:p>
          <a:endParaRPr lang="en-US" dirty="0"/>
        </a:p>
      </dgm:t>
    </dgm:pt>
    <dgm:pt modelId="{F056187D-1CE9-7246-AFC8-B9A59133E907}" type="sibTrans" cxnId="{FEB4C3A4-0A14-CF46-8D38-5B6AE1115437}">
      <dgm:prSet/>
      <dgm:spPr/>
      <dgm:t>
        <a:bodyPr/>
        <a:lstStyle/>
        <a:p>
          <a:endParaRPr lang="en-US"/>
        </a:p>
      </dgm:t>
    </dgm:pt>
    <dgm:pt modelId="{7468C07B-99E9-B043-979A-9D5572F15D19}">
      <dgm:prSet custT="1"/>
      <dgm:spPr/>
      <dgm:t>
        <a:bodyPr/>
        <a:lstStyle/>
        <a:p>
          <a:pPr rtl="0"/>
          <a:r>
            <a:rPr lang="en-US" sz="700" dirty="0" smtClean="0"/>
            <a:t>Data availability</a:t>
          </a:r>
          <a:endParaRPr lang="en-US" sz="700" dirty="0"/>
        </a:p>
      </dgm:t>
    </dgm:pt>
    <dgm:pt modelId="{1B6C0B9F-0DE7-7141-87BC-2E8F09919D63}" type="parTrans" cxnId="{07440B9C-F60F-7546-98CF-5B5800191583}">
      <dgm:prSet/>
      <dgm:spPr/>
      <dgm:t>
        <a:bodyPr/>
        <a:lstStyle/>
        <a:p>
          <a:endParaRPr lang="en-US" dirty="0"/>
        </a:p>
      </dgm:t>
    </dgm:pt>
    <dgm:pt modelId="{B6F43C51-0FE2-B747-94B3-23A76F217AFB}" type="sibTrans" cxnId="{07440B9C-F60F-7546-98CF-5B5800191583}">
      <dgm:prSet/>
      <dgm:spPr/>
      <dgm:t>
        <a:bodyPr/>
        <a:lstStyle/>
        <a:p>
          <a:endParaRPr lang="en-US"/>
        </a:p>
      </dgm:t>
    </dgm:pt>
    <dgm:pt modelId="{070DE7F0-A603-CD4F-A3BE-7E363A0ED4FA}" type="pres">
      <dgm:prSet presAssocID="{DA5565DC-7B63-214B-9922-635705627F1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8CB160F-E6FE-B840-88CA-CEAC6A831DE8}" type="pres">
      <dgm:prSet presAssocID="{7F25C4B6-9FE1-9D45-8FED-26FB26C87E9C}" presName="root" presStyleCnt="0"/>
      <dgm:spPr/>
      <dgm:t>
        <a:bodyPr/>
        <a:lstStyle/>
        <a:p>
          <a:endParaRPr lang="en-US"/>
        </a:p>
      </dgm:t>
    </dgm:pt>
    <dgm:pt modelId="{D893DA5A-9AE1-9B45-A6DC-D4C85A71F3F7}" type="pres">
      <dgm:prSet presAssocID="{7F25C4B6-9FE1-9D45-8FED-26FB26C87E9C}" presName="rootComposite" presStyleCnt="0"/>
      <dgm:spPr/>
      <dgm:t>
        <a:bodyPr/>
        <a:lstStyle/>
        <a:p>
          <a:endParaRPr lang="en-US"/>
        </a:p>
      </dgm:t>
    </dgm:pt>
    <dgm:pt modelId="{23B07207-05DF-724D-BABE-97D4B8412992}" type="pres">
      <dgm:prSet presAssocID="{7F25C4B6-9FE1-9D45-8FED-26FB26C87E9C}" presName="rootText" presStyleLbl="node1" presStyleIdx="0" presStyleCnt="7"/>
      <dgm:spPr/>
      <dgm:t>
        <a:bodyPr/>
        <a:lstStyle/>
        <a:p>
          <a:endParaRPr lang="en-US"/>
        </a:p>
      </dgm:t>
    </dgm:pt>
    <dgm:pt modelId="{397B58CD-CBCC-F542-8BE7-5C36DE9E3EF9}" type="pres">
      <dgm:prSet presAssocID="{7F25C4B6-9FE1-9D45-8FED-26FB26C87E9C}" presName="rootConnector" presStyleLbl="node1" presStyleIdx="0" presStyleCnt="7"/>
      <dgm:spPr/>
      <dgm:t>
        <a:bodyPr/>
        <a:lstStyle/>
        <a:p>
          <a:endParaRPr lang="en-US"/>
        </a:p>
      </dgm:t>
    </dgm:pt>
    <dgm:pt modelId="{10C6038A-5863-C74D-98E8-379EC16CCC21}" type="pres">
      <dgm:prSet presAssocID="{7F25C4B6-9FE1-9D45-8FED-26FB26C87E9C}" presName="childShape" presStyleCnt="0"/>
      <dgm:spPr/>
      <dgm:t>
        <a:bodyPr/>
        <a:lstStyle/>
        <a:p>
          <a:endParaRPr lang="en-US"/>
        </a:p>
      </dgm:t>
    </dgm:pt>
    <dgm:pt modelId="{57A49D40-F242-1944-9619-991C32A5E003}" type="pres">
      <dgm:prSet presAssocID="{43B7E9EA-F61D-2A48-A4F5-55B83F308065}" presName="Name13" presStyleLbl="parChTrans1D2" presStyleIdx="0" presStyleCnt="25"/>
      <dgm:spPr/>
      <dgm:t>
        <a:bodyPr/>
        <a:lstStyle/>
        <a:p>
          <a:endParaRPr lang="en-US"/>
        </a:p>
      </dgm:t>
    </dgm:pt>
    <dgm:pt modelId="{492D0B4D-0308-4044-8A40-DDCF58043227}" type="pres">
      <dgm:prSet presAssocID="{E9CB7B48-AA5A-3449-8879-19C627051648}" presName="childText" presStyleLbl="bgAcc1" presStyleIdx="0" presStyleCnt="25" custScaleY="446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516021-C434-BC4E-B8A5-E973229C958C}" type="pres">
      <dgm:prSet presAssocID="{CBABCA1F-027B-034B-B586-2E7D66C1FCDD}" presName="Name13" presStyleLbl="parChTrans1D2" presStyleIdx="1" presStyleCnt="25"/>
      <dgm:spPr/>
      <dgm:t>
        <a:bodyPr/>
        <a:lstStyle/>
        <a:p>
          <a:endParaRPr lang="en-US"/>
        </a:p>
      </dgm:t>
    </dgm:pt>
    <dgm:pt modelId="{279191D7-9FCE-9B4C-8C02-58E4E904319B}" type="pres">
      <dgm:prSet presAssocID="{EBA58638-F8A9-AF43-9DCA-157EC1080C77}" presName="childText" presStyleLbl="bgAcc1" presStyleIdx="1" presStyleCnt="25" custScaleY="385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E4F9D1-E5ED-FB45-BCCB-F334B5A35988}" type="pres">
      <dgm:prSet presAssocID="{82856E1F-4ADC-2348-91FA-7B54D8AF9D12}" presName="Name13" presStyleLbl="parChTrans1D2" presStyleIdx="2" presStyleCnt="25"/>
      <dgm:spPr/>
      <dgm:t>
        <a:bodyPr/>
        <a:lstStyle/>
        <a:p>
          <a:endParaRPr lang="en-US"/>
        </a:p>
      </dgm:t>
    </dgm:pt>
    <dgm:pt modelId="{1C4B6904-8838-B74D-9E04-14A316D2E461}" type="pres">
      <dgm:prSet presAssocID="{0CCC21C3-8803-D74E-B907-33A8226F61F7}" presName="childText" presStyleLbl="bgAcc1" presStyleIdx="2" presStyleCnt="25" custScaleY="35332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532355-7E4D-FC4B-B01E-29B330F180A9}" type="pres">
      <dgm:prSet presAssocID="{8FC23BEF-4ABE-354B-9254-3F4D98E5111A}" presName="Name13" presStyleLbl="parChTrans1D2" presStyleIdx="3" presStyleCnt="25"/>
      <dgm:spPr/>
      <dgm:t>
        <a:bodyPr/>
        <a:lstStyle/>
        <a:p>
          <a:endParaRPr lang="en-US"/>
        </a:p>
      </dgm:t>
    </dgm:pt>
    <dgm:pt modelId="{7918935D-1641-104D-B9CB-35E2B96BB852}" type="pres">
      <dgm:prSet presAssocID="{5DBFFFCD-5F7B-E846-94FD-A703CDAD0208}" presName="childText" presStyleLbl="bgAcc1" presStyleIdx="3" presStyleCnt="25" custScaleY="475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2F17F4-3A72-664F-8485-648C870BA14E}" type="pres">
      <dgm:prSet presAssocID="{464A0128-17B3-B247-BFC4-6CDB2A1825A2}" presName="root" presStyleCnt="0"/>
      <dgm:spPr/>
      <dgm:t>
        <a:bodyPr/>
        <a:lstStyle/>
        <a:p>
          <a:endParaRPr lang="en-US"/>
        </a:p>
      </dgm:t>
    </dgm:pt>
    <dgm:pt modelId="{D6DE01DE-9C4D-7543-80D8-0F98E6CB16B3}" type="pres">
      <dgm:prSet presAssocID="{464A0128-17B3-B247-BFC4-6CDB2A1825A2}" presName="rootComposite" presStyleCnt="0"/>
      <dgm:spPr/>
      <dgm:t>
        <a:bodyPr/>
        <a:lstStyle/>
        <a:p>
          <a:endParaRPr lang="en-US"/>
        </a:p>
      </dgm:t>
    </dgm:pt>
    <dgm:pt modelId="{464B975A-B1F4-A447-87F9-67107A5976FA}" type="pres">
      <dgm:prSet presAssocID="{464A0128-17B3-B247-BFC4-6CDB2A1825A2}" presName="rootText" presStyleLbl="node1" presStyleIdx="1" presStyleCnt="7"/>
      <dgm:spPr/>
      <dgm:t>
        <a:bodyPr/>
        <a:lstStyle/>
        <a:p>
          <a:endParaRPr lang="en-US"/>
        </a:p>
      </dgm:t>
    </dgm:pt>
    <dgm:pt modelId="{1DDCA105-AF12-D14E-851E-14FC72428FFE}" type="pres">
      <dgm:prSet presAssocID="{464A0128-17B3-B247-BFC4-6CDB2A1825A2}" presName="rootConnector" presStyleLbl="node1" presStyleIdx="1" presStyleCnt="7"/>
      <dgm:spPr/>
      <dgm:t>
        <a:bodyPr/>
        <a:lstStyle/>
        <a:p>
          <a:endParaRPr lang="en-US"/>
        </a:p>
      </dgm:t>
    </dgm:pt>
    <dgm:pt modelId="{4B462D01-5F6A-9443-ABB6-3FAEE98BE8D5}" type="pres">
      <dgm:prSet presAssocID="{464A0128-17B3-B247-BFC4-6CDB2A1825A2}" presName="childShape" presStyleCnt="0"/>
      <dgm:spPr/>
      <dgm:t>
        <a:bodyPr/>
        <a:lstStyle/>
        <a:p>
          <a:endParaRPr lang="en-US"/>
        </a:p>
      </dgm:t>
    </dgm:pt>
    <dgm:pt modelId="{90B604BF-3883-EA4F-BD84-A1548FEE6AC9}" type="pres">
      <dgm:prSet presAssocID="{8D33ADEE-CFE1-2348-B083-1CAF356A2D9D}" presName="Name13" presStyleLbl="parChTrans1D2" presStyleIdx="4" presStyleCnt="25"/>
      <dgm:spPr/>
      <dgm:t>
        <a:bodyPr/>
        <a:lstStyle/>
        <a:p>
          <a:endParaRPr lang="en-US"/>
        </a:p>
      </dgm:t>
    </dgm:pt>
    <dgm:pt modelId="{3CE6254B-3745-634F-8505-267B830E279D}" type="pres">
      <dgm:prSet presAssocID="{10E7EDE7-4607-794B-B91D-37C230300DF1}" presName="childText" presStyleLbl="bgAcc1" presStyleIdx="4" presStyleCnt="25" custScaleY="866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C332B9-CDC8-DC46-BB5A-CC1757D60BAF}" type="pres">
      <dgm:prSet presAssocID="{C621948E-239F-7349-8DF6-F04C5378D437}" presName="Name13" presStyleLbl="parChTrans1D2" presStyleIdx="5" presStyleCnt="25"/>
      <dgm:spPr/>
      <dgm:t>
        <a:bodyPr/>
        <a:lstStyle/>
        <a:p>
          <a:endParaRPr lang="en-US"/>
        </a:p>
      </dgm:t>
    </dgm:pt>
    <dgm:pt modelId="{EA131102-941B-F748-B7A2-19899F2B213C}" type="pres">
      <dgm:prSet presAssocID="{CFED6016-2E2F-B34A-B17D-A834FD40B049}" presName="childText" presStyleLbl="bgAcc1" presStyleIdx="5" presStyleCnt="25" custScaleY="519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804C20-CB63-F247-95B5-1BA25CFA7B14}" type="pres">
      <dgm:prSet presAssocID="{9FFAF61F-4B87-B347-9E05-ED1D273D569A}" presName="root" presStyleCnt="0"/>
      <dgm:spPr/>
      <dgm:t>
        <a:bodyPr/>
        <a:lstStyle/>
        <a:p>
          <a:endParaRPr lang="en-US"/>
        </a:p>
      </dgm:t>
    </dgm:pt>
    <dgm:pt modelId="{FD340580-DEFF-3642-877F-BC9512503609}" type="pres">
      <dgm:prSet presAssocID="{9FFAF61F-4B87-B347-9E05-ED1D273D569A}" presName="rootComposite" presStyleCnt="0"/>
      <dgm:spPr/>
      <dgm:t>
        <a:bodyPr/>
        <a:lstStyle/>
        <a:p>
          <a:endParaRPr lang="en-US"/>
        </a:p>
      </dgm:t>
    </dgm:pt>
    <dgm:pt modelId="{6A92457D-5E1F-154F-B2BB-A95748F3C49D}" type="pres">
      <dgm:prSet presAssocID="{9FFAF61F-4B87-B347-9E05-ED1D273D569A}" presName="rootText" presStyleLbl="node1" presStyleIdx="2" presStyleCnt="7"/>
      <dgm:spPr/>
      <dgm:t>
        <a:bodyPr/>
        <a:lstStyle/>
        <a:p>
          <a:endParaRPr lang="en-US"/>
        </a:p>
      </dgm:t>
    </dgm:pt>
    <dgm:pt modelId="{31C44A8F-913B-804C-BA6B-15545BAB1BA9}" type="pres">
      <dgm:prSet presAssocID="{9FFAF61F-4B87-B347-9E05-ED1D273D569A}" presName="rootConnector" presStyleLbl="node1" presStyleIdx="2" presStyleCnt="7"/>
      <dgm:spPr/>
      <dgm:t>
        <a:bodyPr/>
        <a:lstStyle/>
        <a:p>
          <a:endParaRPr lang="en-US"/>
        </a:p>
      </dgm:t>
    </dgm:pt>
    <dgm:pt modelId="{EDA06CDB-6FF6-4E4B-B284-0FD46782A8A9}" type="pres">
      <dgm:prSet presAssocID="{9FFAF61F-4B87-B347-9E05-ED1D273D569A}" presName="childShape" presStyleCnt="0"/>
      <dgm:spPr/>
      <dgm:t>
        <a:bodyPr/>
        <a:lstStyle/>
        <a:p>
          <a:endParaRPr lang="en-US"/>
        </a:p>
      </dgm:t>
    </dgm:pt>
    <dgm:pt modelId="{F0E0F8CE-E480-7D45-9E29-77296974CE5F}" type="pres">
      <dgm:prSet presAssocID="{3D70F378-9C9A-BC4C-9574-2D629AF6216C}" presName="Name13" presStyleLbl="parChTrans1D2" presStyleIdx="6" presStyleCnt="25"/>
      <dgm:spPr/>
      <dgm:t>
        <a:bodyPr/>
        <a:lstStyle/>
        <a:p>
          <a:endParaRPr lang="en-US"/>
        </a:p>
      </dgm:t>
    </dgm:pt>
    <dgm:pt modelId="{4136FA10-C492-A142-9A56-E8E9CD2AFE81}" type="pres">
      <dgm:prSet presAssocID="{C4AF5EA3-1516-7B4E-811B-7B2C257E3BF8}" presName="childText" presStyleLbl="bgAcc1" presStyleIdx="6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C3FE51-6F8D-3542-B094-8BF0F4AE9FAF}" type="pres">
      <dgm:prSet presAssocID="{C122D823-589B-1245-A84D-E58AD274532C}" presName="Name13" presStyleLbl="parChTrans1D2" presStyleIdx="7" presStyleCnt="25"/>
      <dgm:spPr/>
      <dgm:t>
        <a:bodyPr/>
        <a:lstStyle/>
        <a:p>
          <a:endParaRPr lang="en-US"/>
        </a:p>
      </dgm:t>
    </dgm:pt>
    <dgm:pt modelId="{A099B19B-7D0B-7C47-9787-8E2B778B0D14}" type="pres">
      <dgm:prSet presAssocID="{157912B8-D1C4-B944-82DC-8AF61878886E}" presName="childText" presStyleLbl="bgAcc1" presStyleIdx="7" presStyleCnt="25" custScaleY="1039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8690C-E784-EC4D-A98C-FA262BEB8678}" type="pres">
      <dgm:prSet presAssocID="{11B570C1-7C74-4346-9909-4ABA3405BB28}" presName="Name13" presStyleLbl="parChTrans1D2" presStyleIdx="8" presStyleCnt="25"/>
      <dgm:spPr/>
      <dgm:t>
        <a:bodyPr/>
        <a:lstStyle/>
        <a:p>
          <a:endParaRPr lang="en-US"/>
        </a:p>
      </dgm:t>
    </dgm:pt>
    <dgm:pt modelId="{606FC04B-01C0-FC4D-95C1-15485DE482D9}" type="pres">
      <dgm:prSet presAssocID="{349DF8B4-8594-024C-88BD-B059B0A2264C}" presName="childText" presStyleLbl="bgAcc1" presStyleIdx="8" presStyleCnt="25" custScaleY="553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21A06F-D14B-E741-9B97-62EEDC28A089}" type="pres">
      <dgm:prSet presAssocID="{7FB6714C-2BD1-3343-967B-DBA61117F860}" presName="Name13" presStyleLbl="parChTrans1D2" presStyleIdx="9" presStyleCnt="25"/>
      <dgm:spPr/>
      <dgm:t>
        <a:bodyPr/>
        <a:lstStyle/>
        <a:p>
          <a:endParaRPr lang="en-US"/>
        </a:p>
      </dgm:t>
    </dgm:pt>
    <dgm:pt modelId="{5842F9E1-4E99-124A-922F-7AB634714F4D}" type="pres">
      <dgm:prSet presAssocID="{FD55FDB8-D640-0C49-8803-C32D1AF59293}" presName="childText" presStyleLbl="bgAcc1" presStyleIdx="9" presStyleCnt="25" custScaleY="521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557C0-6816-9546-96D7-9FFFA65E4858}" type="pres">
      <dgm:prSet presAssocID="{7389572F-C312-254E-8B1C-21C0F8B35B01}" presName="Name13" presStyleLbl="parChTrans1D2" presStyleIdx="10" presStyleCnt="25"/>
      <dgm:spPr/>
      <dgm:t>
        <a:bodyPr/>
        <a:lstStyle/>
        <a:p>
          <a:endParaRPr lang="en-US"/>
        </a:p>
      </dgm:t>
    </dgm:pt>
    <dgm:pt modelId="{698D169A-F2D6-EA40-B725-FD3B1B30C5E2}" type="pres">
      <dgm:prSet presAssocID="{D53878B3-0F02-9A42-9E72-02C8B8A457EF}" presName="childText" presStyleLbl="bgAcc1" presStyleIdx="10" presStyleCnt="25" custScaleY="497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E63120-E47D-D947-853C-58D254648FA7}" type="pres">
      <dgm:prSet presAssocID="{4E19A5FB-AF71-964E-AACF-1CD34ADB8A54}" presName="root" presStyleCnt="0"/>
      <dgm:spPr/>
      <dgm:t>
        <a:bodyPr/>
        <a:lstStyle/>
        <a:p>
          <a:endParaRPr lang="en-US"/>
        </a:p>
      </dgm:t>
    </dgm:pt>
    <dgm:pt modelId="{004CE8AC-8F8D-E540-ABFF-59CE0E6C6DA5}" type="pres">
      <dgm:prSet presAssocID="{4E19A5FB-AF71-964E-AACF-1CD34ADB8A54}" presName="rootComposite" presStyleCnt="0"/>
      <dgm:spPr/>
      <dgm:t>
        <a:bodyPr/>
        <a:lstStyle/>
        <a:p>
          <a:endParaRPr lang="en-US"/>
        </a:p>
      </dgm:t>
    </dgm:pt>
    <dgm:pt modelId="{A5EBEEAB-75CC-1F45-AF28-967430064879}" type="pres">
      <dgm:prSet presAssocID="{4E19A5FB-AF71-964E-AACF-1CD34ADB8A54}" presName="rootText" presStyleLbl="node1" presStyleIdx="3" presStyleCnt="7"/>
      <dgm:spPr/>
      <dgm:t>
        <a:bodyPr/>
        <a:lstStyle/>
        <a:p>
          <a:endParaRPr lang="en-US"/>
        </a:p>
      </dgm:t>
    </dgm:pt>
    <dgm:pt modelId="{B2977671-2E80-6C4B-9C6A-C5208A5E8EAE}" type="pres">
      <dgm:prSet presAssocID="{4E19A5FB-AF71-964E-AACF-1CD34ADB8A54}" presName="rootConnector" presStyleLbl="node1" presStyleIdx="3" presStyleCnt="7"/>
      <dgm:spPr/>
      <dgm:t>
        <a:bodyPr/>
        <a:lstStyle/>
        <a:p>
          <a:endParaRPr lang="en-US"/>
        </a:p>
      </dgm:t>
    </dgm:pt>
    <dgm:pt modelId="{0CDD2BE0-1723-DF4F-9324-E3D1EF61119A}" type="pres">
      <dgm:prSet presAssocID="{4E19A5FB-AF71-964E-AACF-1CD34ADB8A54}" presName="childShape" presStyleCnt="0"/>
      <dgm:spPr/>
      <dgm:t>
        <a:bodyPr/>
        <a:lstStyle/>
        <a:p>
          <a:endParaRPr lang="en-US"/>
        </a:p>
      </dgm:t>
    </dgm:pt>
    <dgm:pt modelId="{A86E1EC0-7A88-4E4D-9ECF-0C459233947D}" type="pres">
      <dgm:prSet presAssocID="{9AF691AF-A5C1-4141-903D-43D285599E09}" presName="Name13" presStyleLbl="parChTrans1D2" presStyleIdx="11" presStyleCnt="25"/>
      <dgm:spPr/>
      <dgm:t>
        <a:bodyPr/>
        <a:lstStyle/>
        <a:p>
          <a:endParaRPr lang="en-US"/>
        </a:p>
      </dgm:t>
    </dgm:pt>
    <dgm:pt modelId="{17375A64-7673-0E46-BC28-106D06CBE26B}" type="pres">
      <dgm:prSet presAssocID="{13C7FC47-DF33-F142-B2E9-42B70B3BEB5C}" presName="childText" presStyleLbl="bgAcc1" presStyleIdx="11" presStyleCnt="25" custScaleY="1251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44A6B1-4B83-3C4D-A862-B39535DE0B19}" type="pres">
      <dgm:prSet presAssocID="{57D13E57-E9E4-D54F-B8AB-0E2E54810AE9}" presName="Name13" presStyleLbl="parChTrans1D2" presStyleIdx="12" presStyleCnt="25"/>
      <dgm:spPr/>
      <dgm:t>
        <a:bodyPr/>
        <a:lstStyle/>
        <a:p>
          <a:endParaRPr lang="en-US"/>
        </a:p>
      </dgm:t>
    </dgm:pt>
    <dgm:pt modelId="{3A33718F-649D-7B4A-A8DB-416C3450D653}" type="pres">
      <dgm:prSet presAssocID="{2842F808-0FF6-004C-BCEB-D8C6C29522AF}" presName="childText" presStyleLbl="bgAcc1" presStyleIdx="12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A6674C-4631-2C4C-9C32-EC30E1D668AD}" type="pres">
      <dgm:prSet presAssocID="{5C72623C-8355-5C44-9F47-4C6497091951}" presName="Name13" presStyleLbl="parChTrans1D2" presStyleIdx="13" presStyleCnt="25"/>
      <dgm:spPr/>
      <dgm:t>
        <a:bodyPr/>
        <a:lstStyle/>
        <a:p>
          <a:endParaRPr lang="en-US"/>
        </a:p>
      </dgm:t>
    </dgm:pt>
    <dgm:pt modelId="{1DEB6C7B-78F8-6C46-B79E-0A9DEECC37DB}" type="pres">
      <dgm:prSet presAssocID="{26756CE7-C418-014B-9998-2AEF49393517}" presName="childText" presStyleLbl="bgAcc1" presStyleIdx="13" presStyleCnt="25" custScaleY="739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C9631B-05FB-964E-9FE5-6F05CBFDFDFC}" type="pres">
      <dgm:prSet presAssocID="{D4B2664A-6AB8-C944-B7FB-9762CDB8A47C}" presName="Name13" presStyleLbl="parChTrans1D2" presStyleIdx="14" presStyleCnt="25"/>
      <dgm:spPr/>
      <dgm:t>
        <a:bodyPr/>
        <a:lstStyle/>
        <a:p>
          <a:endParaRPr lang="en-US"/>
        </a:p>
      </dgm:t>
    </dgm:pt>
    <dgm:pt modelId="{59CBF361-8A9F-4E44-872F-B06E2ABAE468}" type="pres">
      <dgm:prSet presAssocID="{792E6498-7CBD-224F-8A78-BC930B8219B2}" presName="childText" presStyleLbl="bgAcc1" presStyleIdx="14" presStyleCnt="25" custScaleY="411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FD54FA-994B-C54D-AA21-0F429CE7AD2D}" type="pres">
      <dgm:prSet presAssocID="{DCA21759-EDE4-B24C-954D-B86FFBED75DB}" presName="Name13" presStyleLbl="parChTrans1D2" presStyleIdx="15" presStyleCnt="25"/>
      <dgm:spPr/>
      <dgm:t>
        <a:bodyPr/>
        <a:lstStyle/>
        <a:p>
          <a:endParaRPr lang="en-US"/>
        </a:p>
      </dgm:t>
    </dgm:pt>
    <dgm:pt modelId="{3B8C0068-89BE-894E-99A8-486B4E221FB7}" type="pres">
      <dgm:prSet presAssocID="{848B8565-5279-2644-BC2B-198475F75038}" presName="childText" presStyleLbl="bgAcc1" presStyleIdx="15" presStyleCnt="25" custScaleY="744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F3E1-F7B7-3D46-B429-44F6EA011275}" type="pres">
      <dgm:prSet presAssocID="{723A6C01-AFA5-2E4C-9F2E-C911D9493A21}" presName="root" presStyleCnt="0"/>
      <dgm:spPr/>
      <dgm:t>
        <a:bodyPr/>
        <a:lstStyle/>
        <a:p>
          <a:endParaRPr lang="en-US"/>
        </a:p>
      </dgm:t>
    </dgm:pt>
    <dgm:pt modelId="{E8F7C8DD-EA98-3E44-B5D3-BB07693E855F}" type="pres">
      <dgm:prSet presAssocID="{723A6C01-AFA5-2E4C-9F2E-C911D9493A21}" presName="rootComposite" presStyleCnt="0"/>
      <dgm:spPr/>
      <dgm:t>
        <a:bodyPr/>
        <a:lstStyle/>
        <a:p>
          <a:endParaRPr lang="en-US"/>
        </a:p>
      </dgm:t>
    </dgm:pt>
    <dgm:pt modelId="{B2EF33BB-8A92-E847-ADF9-06B9A606F55E}" type="pres">
      <dgm:prSet presAssocID="{723A6C01-AFA5-2E4C-9F2E-C911D9493A21}" presName="rootText" presStyleLbl="node1" presStyleIdx="4" presStyleCnt="7"/>
      <dgm:spPr/>
      <dgm:t>
        <a:bodyPr/>
        <a:lstStyle/>
        <a:p>
          <a:endParaRPr lang="en-US"/>
        </a:p>
      </dgm:t>
    </dgm:pt>
    <dgm:pt modelId="{C1E8B0FC-700A-8642-8DA4-2FC5FD793897}" type="pres">
      <dgm:prSet presAssocID="{723A6C01-AFA5-2E4C-9F2E-C911D9493A21}" presName="rootConnector" presStyleLbl="node1" presStyleIdx="4" presStyleCnt="7"/>
      <dgm:spPr/>
      <dgm:t>
        <a:bodyPr/>
        <a:lstStyle/>
        <a:p>
          <a:endParaRPr lang="en-US"/>
        </a:p>
      </dgm:t>
    </dgm:pt>
    <dgm:pt modelId="{489A2F65-6296-064D-8085-28C6BDF3B002}" type="pres">
      <dgm:prSet presAssocID="{723A6C01-AFA5-2E4C-9F2E-C911D9493A21}" presName="childShape" presStyleCnt="0"/>
      <dgm:spPr/>
      <dgm:t>
        <a:bodyPr/>
        <a:lstStyle/>
        <a:p>
          <a:endParaRPr lang="en-US"/>
        </a:p>
      </dgm:t>
    </dgm:pt>
    <dgm:pt modelId="{18ED3F83-01EA-534D-BBB4-7C04F17E1A6B}" type="pres">
      <dgm:prSet presAssocID="{25DEC108-858E-1641-AB28-B396026C1A62}" presName="Name13" presStyleLbl="parChTrans1D2" presStyleIdx="16" presStyleCnt="25"/>
      <dgm:spPr/>
      <dgm:t>
        <a:bodyPr/>
        <a:lstStyle/>
        <a:p>
          <a:endParaRPr lang="en-US"/>
        </a:p>
      </dgm:t>
    </dgm:pt>
    <dgm:pt modelId="{05E90DE2-E704-4C47-A325-F50F8AB6AFFE}" type="pres">
      <dgm:prSet presAssocID="{758C1A13-45DE-9C42-A2C8-8133A42F8E08}" presName="childText" presStyleLbl="bgAcc1" presStyleIdx="16" presStyleCnt="25" custScaleY="703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F72CAA-D8D3-9B47-B2EB-FCF3000F8CAA}" type="pres">
      <dgm:prSet presAssocID="{F14CE192-20B4-2D47-9E73-755C8343DD93}" presName="Name13" presStyleLbl="parChTrans1D2" presStyleIdx="17" presStyleCnt="25"/>
      <dgm:spPr/>
      <dgm:t>
        <a:bodyPr/>
        <a:lstStyle/>
        <a:p>
          <a:endParaRPr lang="en-US"/>
        </a:p>
      </dgm:t>
    </dgm:pt>
    <dgm:pt modelId="{129B9945-A8E2-004B-A30B-AFEDA8B8B01B}" type="pres">
      <dgm:prSet presAssocID="{25707741-7D2F-F147-8618-99EE36BA8806}" presName="childText" presStyleLbl="bgAcc1" presStyleIdx="17" presStyleCnt="25" custScaleY="528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285464-DAD0-DD44-95D9-00A740033B3B}" type="pres">
      <dgm:prSet presAssocID="{C588D624-1930-1C47-9F39-6FB68AFA0947}" presName="Name13" presStyleLbl="parChTrans1D2" presStyleIdx="18" presStyleCnt="25"/>
      <dgm:spPr/>
      <dgm:t>
        <a:bodyPr/>
        <a:lstStyle/>
        <a:p>
          <a:endParaRPr lang="en-US"/>
        </a:p>
      </dgm:t>
    </dgm:pt>
    <dgm:pt modelId="{9CDFFB20-12A0-2E40-B482-1630ECFD99E0}" type="pres">
      <dgm:prSet presAssocID="{5A150B0B-6B6F-AD4A-901E-E4E9B609DC0A}" presName="childText" presStyleLbl="bgAcc1" presStyleIdx="18" presStyleCnt="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A96C46-6B5F-DB42-9772-EAAEE282EDAE}" type="pres">
      <dgm:prSet presAssocID="{CA54532A-D4F8-344B-A6F9-760D54129E27}" presName="Name13" presStyleLbl="parChTrans1D2" presStyleIdx="19" presStyleCnt="25"/>
      <dgm:spPr/>
      <dgm:t>
        <a:bodyPr/>
        <a:lstStyle/>
        <a:p>
          <a:endParaRPr lang="en-US"/>
        </a:p>
      </dgm:t>
    </dgm:pt>
    <dgm:pt modelId="{C1FE451C-0DD7-844F-A8C5-212BC144E82A}" type="pres">
      <dgm:prSet presAssocID="{C9EC6FA0-6741-D749-888D-DD493B26B987}" presName="childText" presStyleLbl="bgAcc1" presStyleIdx="19" presStyleCnt="25" custScaleY="725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564D9E-2EA2-CE4A-B572-49760CF6700F}" type="pres">
      <dgm:prSet presAssocID="{8CBEF659-B8DE-474F-ACE3-EF9B5731D78E}" presName="root" presStyleCnt="0"/>
      <dgm:spPr/>
      <dgm:t>
        <a:bodyPr/>
        <a:lstStyle/>
        <a:p>
          <a:endParaRPr lang="en-US"/>
        </a:p>
      </dgm:t>
    </dgm:pt>
    <dgm:pt modelId="{2FDC4863-113B-1942-AE0C-392F2D52D256}" type="pres">
      <dgm:prSet presAssocID="{8CBEF659-B8DE-474F-ACE3-EF9B5731D78E}" presName="rootComposite" presStyleCnt="0"/>
      <dgm:spPr/>
      <dgm:t>
        <a:bodyPr/>
        <a:lstStyle/>
        <a:p>
          <a:endParaRPr lang="en-US"/>
        </a:p>
      </dgm:t>
    </dgm:pt>
    <dgm:pt modelId="{7B7CB193-A965-8647-847E-E0457BF05ADD}" type="pres">
      <dgm:prSet presAssocID="{8CBEF659-B8DE-474F-ACE3-EF9B5731D78E}" presName="rootText" presStyleLbl="node1" presStyleIdx="5" presStyleCnt="7"/>
      <dgm:spPr/>
      <dgm:t>
        <a:bodyPr/>
        <a:lstStyle/>
        <a:p>
          <a:endParaRPr lang="en-US"/>
        </a:p>
      </dgm:t>
    </dgm:pt>
    <dgm:pt modelId="{8EE86F84-07E4-8A48-B1F1-D5AD08B4F35F}" type="pres">
      <dgm:prSet presAssocID="{8CBEF659-B8DE-474F-ACE3-EF9B5731D78E}" presName="rootConnector" presStyleLbl="node1" presStyleIdx="5" presStyleCnt="7"/>
      <dgm:spPr/>
      <dgm:t>
        <a:bodyPr/>
        <a:lstStyle/>
        <a:p>
          <a:endParaRPr lang="en-US"/>
        </a:p>
      </dgm:t>
    </dgm:pt>
    <dgm:pt modelId="{109476AB-583B-D84B-A48B-4B760443A7AE}" type="pres">
      <dgm:prSet presAssocID="{8CBEF659-B8DE-474F-ACE3-EF9B5731D78E}" presName="childShape" presStyleCnt="0"/>
      <dgm:spPr/>
      <dgm:t>
        <a:bodyPr/>
        <a:lstStyle/>
        <a:p>
          <a:endParaRPr lang="en-US"/>
        </a:p>
      </dgm:t>
    </dgm:pt>
    <dgm:pt modelId="{E034B8F0-AA26-754B-80FA-AAE542306F85}" type="pres">
      <dgm:prSet presAssocID="{570BAD86-5046-514B-B15F-83E6B95C0EBC}" presName="Name13" presStyleLbl="parChTrans1D2" presStyleIdx="20" presStyleCnt="25"/>
      <dgm:spPr/>
      <dgm:t>
        <a:bodyPr/>
        <a:lstStyle/>
        <a:p>
          <a:endParaRPr lang="en-US"/>
        </a:p>
      </dgm:t>
    </dgm:pt>
    <dgm:pt modelId="{D95308FE-1288-DD4D-8869-4F87BBA4BF18}" type="pres">
      <dgm:prSet presAssocID="{EF2A6C7B-A66C-EC4C-9614-FB4698223750}" presName="childText" presStyleLbl="bgAcc1" presStyleIdx="20" presStyleCnt="25" custScaleY="653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288EAE-FE47-E443-9800-EEC44772B30A}" type="pres">
      <dgm:prSet presAssocID="{41F527FC-8E26-9140-BE05-BA062E5A89CB}" presName="Name13" presStyleLbl="parChTrans1D2" presStyleIdx="21" presStyleCnt="25"/>
      <dgm:spPr/>
      <dgm:t>
        <a:bodyPr/>
        <a:lstStyle/>
        <a:p>
          <a:endParaRPr lang="en-US"/>
        </a:p>
      </dgm:t>
    </dgm:pt>
    <dgm:pt modelId="{14ED2EEC-DD12-C94E-AE6B-3A4E211268BD}" type="pres">
      <dgm:prSet presAssocID="{5EA3E9BA-6A1A-A540-B78E-5F101E2CB23E}" presName="childText" presStyleLbl="bgAcc1" presStyleIdx="21" presStyleCnt="25" custScaleY="689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55A1DD-AF49-9A42-81FD-63609E0FD8EC}" type="pres">
      <dgm:prSet presAssocID="{1B6C0B9F-0DE7-7141-87BC-2E8F09919D63}" presName="Name13" presStyleLbl="parChTrans1D2" presStyleIdx="22" presStyleCnt="25"/>
      <dgm:spPr/>
      <dgm:t>
        <a:bodyPr/>
        <a:lstStyle/>
        <a:p>
          <a:endParaRPr lang="en-US"/>
        </a:p>
      </dgm:t>
    </dgm:pt>
    <dgm:pt modelId="{93FDF5E5-4667-6D49-8B0E-0D543F35AAF6}" type="pres">
      <dgm:prSet presAssocID="{7468C07B-99E9-B043-979A-9D5572F15D19}" presName="childText" presStyleLbl="bgAcc1" presStyleIdx="22" presStyleCnt="25" custScaleY="596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23FE84-C155-9342-8038-D24C40FA536F}" type="pres">
      <dgm:prSet presAssocID="{564963B9-B7D4-6746-ACB6-CA5988C55CD4}" presName="root" presStyleCnt="0"/>
      <dgm:spPr/>
      <dgm:t>
        <a:bodyPr/>
        <a:lstStyle/>
        <a:p>
          <a:endParaRPr lang="en-US"/>
        </a:p>
      </dgm:t>
    </dgm:pt>
    <dgm:pt modelId="{2BBA1376-E516-0B47-804B-5013A4B12598}" type="pres">
      <dgm:prSet presAssocID="{564963B9-B7D4-6746-ACB6-CA5988C55CD4}" presName="rootComposite" presStyleCnt="0"/>
      <dgm:spPr/>
      <dgm:t>
        <a:bodyPr/>
        <a:lstStyle/>
        <a:p>
          <a:endParaRPr lang="en-US"/>
        </a:p>
      </dgm:t>
    </dgm:pt>
    <dgm:pt modelId="{4CCEE535-8FA8-9045-8F45-432FDBB7A18F}" type="pres">
      <dgm:prSet presAssocID="{564963B9-B7D4-6746-ACB6-CA5988C55CD4}" presName="rootText" presStyleLbl="node1" presStyleIdx="6" presStyleCnt="7"/>
      <dgm:spPr/>
      <dgm:t>
        <a:bodyPr/>
        <a:lstStyle/>
        <a:p>
          <a:endParaRPr lang="en-US"/>
        </a:p>
      </dgm:t>
    </dgm:pt>
    <dgm:pt modelId="{210706D0-D530-9743-81BA-FD2D82AD0386}" type="pres">
      <dgm:prSet presAssocID="{564963B9-B7D4-6746-ACB6-CA5988C55CD4}" presName="rootConnector" presStyleLbl="node1" presStyleIdx="6" presStyleCnt="7"/>
      <dgm:spPr/>
      <dgm:t>
        <a:bodyPr/>
        <a:lstStyle/>
        <a:p>
          <a:endParaRPr lang="en-US"/>
        </a:p>
      </dgm:t>
    </dgm:pt>
    <dgm:pt modelId="{99A61C65-68E4-DF46-BB5C-B655CB3E4218}" type="pres">
      <dgm:prSet presAssocID="{564963B9-B7D4-6746-ACB6-CA5988C55CD4}" presName="childShape" presStyleCnt="0"/>
      <dgm:spPr/>
      <dgm:t>
        <a:bodyPr/>
        <a:lstStyle/>
        <a:p>
          <a:endParaRPr lang="en-US"/>
        </a:p>
      </dgm:t>
    </dgm:pt>
    <dgm:pt modelId="{A87A083A-099A-C045-A24B-82452CFDC930}" type="pres">
      <dgm:prSet presAssocID="{4C405AA8-CD12-7F42-8584-5367C06872BE}" presName="Name13" presStyleLbl="parChTrans1D2" presStyleIdx="23" presStyleCnt="25"/>
      <dgm:spPr/>
      <dgm:t>
        <a:bodyPr/>
        <a:lstStyle/>
        <a:p>
          <a:endParaRPr lang="en-US"/>
        </a:p>
      </dgm:t>
    </dgm:pt>
    <dgm:pt modelId="{D320E919-5FE3-E845-A105-33ACAF1EDD67}" type="pres">
      <dgm:prSet presAssocID="{305E8185-BD5D-A84B-9E52-74D380DB2ACA}" presName="childText" presStyleLbl="bgAcc1" presStyleIdx="23" presStyleCnt="25" custScaleX="96767" custScaleY="1975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706CD7-C796-1F4D-A6B1-1EE63B434392}" type="pres">
      <dgm:prSet presAssocID="{AA7FA820-47CD-7E42-9D36-8E694877533E}" presName="Name13" presStyleLbl="parChTrans1D2" presStyleIdx="24" presStyleCnt="25"/>
      <dgm:spPr/>
      <dgm:t>
        <a:bodyPr/>
        <a:lstStyle/>
        <a:p>
          <a:endParaRPr lang="en-US"/>
        </a:p>
      </dgm:t>
    </dgm:pt>
    <dgm:pt modelId="{55D39100-197B-8847-97E7-42838E8B294C}" type="pres">
      <dgm:prSet presAssocID="{A3CF8E25-7407-B749-8125-8CB2F849BCA2}" presName="childText" presStyleLbl="bgAcc1" presStyleIdx="24" presStyleCnt="25" custScaleX="100209" custScaleY="817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4E27BC-021B-9442-9B30-6EE57E2577A2}" type="presOf" srcId="{9FFAF61F-4B87-B347-9E05-ED1D273D569A}" destId="{6A92457D-5E1F-154F-B2BB-A95748F3C49D}" srcOrd="0" destOrd="0" presId="urn:microsoft.com/office/officeart/2005/8/layout/hierarchy3"/>
    <dgm:cxn modelId="{0BB700A6-0C53-0B47-A78D-B4B5040EBD42}" type="presOf" srcId="{792E6498-7CBD-224F-8A78-BC930B8219B2}" destId="{59CBF361-8A9F-4E44-872F-B06E2ABAE468}" srcOrd="0" destOrd="0" presId="urn:microsoft.com/office/officeart/2005/8/layout/hierarchy3"/>
    <dgm:cxn modelId="{705F40BE-CB81-AF44-A1BE-A7F1FC3AC51E}" type="presOf" srcId="{C588D624-1930-1C47-9F39-6FB68AFA0947}" destId="{DE285464-DAD0-DD44-95D9-00A740033B3B}" srcOrd="0" destOrd="0" presId="urn:microsoft.com/office/officeart/2005/8/layout/hierarchy3"/>
    <dgm:cxn modelId="{B20FDC29-1E9D-FC4A-A2A8-6BB106BF87AD}" type="presOf" srcId="{349DF8B4-8594-024C-88BD-B059B0A2264C}" destId="{606FC04B-01C0-FC4D-95C1-15485DE482D9}" srcOrd="0" destOrd="0" presId="urn:microsoft.com/office/officeart/2005/8/layout/hierarchy3"/>
    <dgm:cxn modelId="{8BE261BF-5DF3-6C4F-8CA8-A6949600934B}" type="presOf" srcId="{8FC23BEF-4ABE-354B-9254-3F4D98E5111A}" destId="{A1532355-7E4D-FC4B-B01E-29B330F180A9}" srcOrd="0" destOrd="0" presId="urn:microsoft.com/office/officeart/2005/8/layout/hierarchy3"/>
    <dgm:cxn modelId="{114AF8F0-8BBE-514C-9AE4-54CFEB2F5910}" type="presOf" srcId="{AA7FA820-47CD-7E42-9D36-8E694877533E}" destId="{05706CD7-C796-1F4D-A6B1-1EE63B434392}" srcOrd="0" destOrd="0" presId="urn:microsoft.com/office/officeart/2005/8/layout/hierarchy3"/>
    <dgm:cxn modelId="{4A492EDA-F988-C34E-806E-18603408347B}" type="presOf" srcId="{5A150B0B-6B6F-AD4A-901E-E4E9B609DC0A}" destId="{9CDFFB20-12A0-2E40-B482-1630ECFD99E0}" srcOrd="0" destOrd="0" presId="urn:microsoft.com/office/officeart/2005/8/layout/hierarchy3"/>
    <dgm:cxn modelId="{5A10EDED-7938-0A41-92CC-38D89C3731EC}" type="presOf" srcId="{D53878B3-0F02-9A42-9E72-02C8B8A457EF}" destId="{698D169A-F2D6-EA40-B725-FD3B1B30C5E2}" srcOrd="0" destOrd="0" presId="urn:microsoft.com/office/officeart/2005/8/layout/hierarchy3"/>
    <dgm:cxn modelId="{AFDEEA92-5434-E242-9C9E-038B05340751}" srcId="{305E8185-BD5D-A84B-9E52-74D380DB2ACA}" destId="{65F412A8-6814-2648-9B7E-BC062721478B}" srcOrd="1" destOrd="0" parTransId="{B9C57C4A-95C7-1847-A2F4-1DD90B275834}" sibTransId="{CF95FB17-260B-714D-9F51-5996EC97B1B4}"/>
    <dgm:cxn modelId="{96F7956B-97F5-9D41-BA31-BE9ECF4DDE86}" type="presOf" srcId="{5C72623C-8355-5C44-9F47-4C6497091951}" destId="{8EA6674C-4631-2C4C-9C32-EC30E1D668AD}" srcOrd="0" destOrd="0" presId="urn:microsoft.com/office/officeart/2005/8/layout/hierarchy3"/>
    <dgm:cxn modelId="{B02CC1FF-08E4-1945-B3FC-4380B5E55C2E}" srcId="{9FFAF61F-4B87-B347-9E05-ED1D273D569A}" destId="{349DF8B4-8594-024C-88BD-B059B0A2264C}" srcOrd="2" destOrd="0" parTransId="{11B570C1-7C74-4346-9909-4ABA3405BB28}" sibTransId="{1691CDBC-93A4-F947-AE0F-13EEBE3C974E}"/>
    <dgm:cxn modelId="{C5B7C708-E812-0947-8B89-3858532837A2}" type="presOf" srcId="{CA54532A-D4F8-344B-A6F9-760D54129E27}" destId="{89A96C46-6B5F-DB42-9772-EAAEE282EDAE}" srcOrd="0" destOrd="0" presId="urn:microsoft.com/office/officeart/2005/8/layout/hierarchy3"/>
    <dgm:cxn modelId="{A6A7A078-6747-6047-B2A2-DB99C433CBE0}" srcId="{9FFAF61F-4B87-B347-9E05-ED1D273D569A}" destId="{157912B8-D1C4-B944-82DC-8AF61878886E}" srcOrd="1" destOrd="0" parTransId="{C122D823-589B-1245-A84D-E58AD274532C}" sibTransId="{833A3996-1F1B-9243-8EDA-A5121BC4A09F}"/>
    <dgm:cxn modelId="{66740FF1-1855-A440-B3E0-E6E8E37BC027}" type="presOf" srcId="{C9EC6FA0-6741-D749-888D-DD493B26B987}" destId="{C1FE451C-0DD7-844F-A8C5-212BC144E82A}" srcOrd="0" destOrd="0" presId="urn:microsoft.com/office/officeart/2005/8/layout/hierarchy3"/>
    <dgm:cxn modelId="{9484AC6E-E802-8246-851C-16C0E1E21060}" srcId="{464A0128-17B3-B247-BFC4-6CDB2A1825A2}" destId="{10E7EDE7-4607-794B-B91D-37C230300DF1}" srcOrd="0" destOrd="0" parTransId="{8D33ADEE-CFE1-2348-B083-1CAF356A2D9D}" sibTransId="{61E02C89-6C63-7F44-9940-B698C2A42C7F}"/>
    <dgm:cxn modelId="{C3C40939-1AF8-9C43-AA79-4840E3B963EF}" srcId="{9FFAF61F-4B87-B347-9E05-ED1D273D569A}" destId="{FD55FDB8-D640-0C49-8803-C32D1AF59293}" srcOrd="3" destOrd="0" parTransId="{7FB6714C-2BD1-3343-967B-DBA61117F860}" sibTransId="{91732CC0-62C4-FA4D-91FD-297984F9BFBF}"/>
    <dgm:cxn modelId="{670142D3-45F3-4B4B-94AA-9BD35B5335BE}" type="presOf" srcId="{5DBFFFCD-5F7B-E846-94FD-A703CDAD0208}" destId="{7918935D-1641-104D-B9CB-35E2B96BB852}" srcOrd="0" destOrd="0" presId="urn:microsoft.com/office/officeart/2005/8/layout/hierarchy3"/>
    <dgm:cxn modelId="{7FFDEE6B-FA7D-7143-B37F-D4F045D964E4}" srcId="{7F25C4B6-9FE1-9D45-8FED-26FB26C87E9C}" destId="{0CCC21C3-8803-D74E-B907-33A8226F61F7}" srcOrd="2" destOrd="0" parTransId="{82856E1F-4ADC-2348-91FA-7B54D8AF9D12}" sibTransId="{BE50120F-F37F-BB41-8109-1ED0753E79F2}"/>
    <dgm:cxn modelId="{D154DC7B-6481-674C-A234-F661B1126C18}" type="presOf" srcId="{41F527FC-8E26-9140-BE05-BA062E5A89CB}" destId="{BE288EAE-FE47-E443-9800-EEC44772B30A}" srcOrd="0" destOrd="0" presId="urn:microsoft.com/office/officeart/2005/8/layout/hierarchy3"/>
    <dgm:cxn modelId="{1137B37C-2E90-8B4A-A16F-365DE36F1CC1}" type="presOf" srcId="{9AF691AF-A5C1-4141-903D-43D285599E09}" destId="{A86E1EC0-7A88-4E4D-9ECF-0C459233947D}" srcOrd="0" destOrd="0" presId="urn:microsoft.com/office/officeart/2005/8/layout/hierarchy3"/>
    <dgm:cxn modelId="{88577326-E17E-E54F-936E-A7F8445D1CCE}" srcId="{723A6C01-AFA5-2E4C-9F2E-C911D9493A21}" destId="{25707741-7D2F-F147-8618-99EE36BA8806}" srcOrd="1" destOrd="0" parTransId="{F14CE192-20B4-2D47-9E73-755C8343DD93}" sibTransId="{BA4358A7-0BC5-4045-8200-25E455218734}"/>
    <dgm:cxn modelId="{E15E97C4-926B-4B45-A9CF-2FABF16F32A0}" type="presOf" srcId="{7F25C4B6-9FE1-9D45-8FED-26FB26C87E9C}" destId="{23B07207-05DF-724D-BABE-97D4B8412992}" srcOrd="0" destOrd="0" presId="urn:microsoft.com/office/officeart/2005/8/layout/hierarchy3"/>
    <dgm:cxn modelId="{1790E1AD-5642-8243-9D5A-12EE86A12B11}" srcId="{4E19A5FB-AF71-964E-AACF-1CD34ADB8A54}" destId="{26756CE7-C418-014B-9998-2AEF49393517}" srcOrd="2" destOrd="0" parTransId="{5C72623C-8355-5C44-9F47-4C6497091951}" sibTransId="{28802658-158F-7747-9FC4-0CF58A2AD4E8}"/>
    <dgm:cxn modelId="{702CAA96-7CEF-A041-9673-2408B116990F}" type="presOf" srcId="{305E8185-BD5D-A84B-9E52-74D380DB2ACA}" destId="{D320E919-5FE3-E845-A105-33ACAF1EDD67}" srcOrd="0" destOrd="0" presId="urn:microsoft.com/office/officeart/2005/8/layout/hierarchy3"/>
    <dgm:cxn modelId="{07440B9C-F60F-7546-98CF-5B5800191583}" srcId="{8CBEF659-B8DE-474F-ACE3-EF9B5731D78E}" destId="{7468C07B-99E9-B043-979A-9D5572F15D19}" srcOrd="2" destOrd="0" parTransId="{1B6C0B9F-0DE7-7141-87BC-2E8F09919D63}" sibTransId="{B6F43C51-0FE2-B747-94B3-23A76F217AFB}"/>
    <dgm:cxn modelId="{2C06EA1D-2598-274F-9940-14EA48795B5F}" type="presOf" srcId="{8CBEF659-B8DE-474F-ACE3-EF9B5731D78E}" destId="{8EE86F84-07E4-8A48-B1F1-D5AD08B4F35F}" srcOrd="1" destOrd="0" presId="urn:microsoft.com/office/officeart/2005/8/layout/hierarchy3"/>
    <dgm:cxn modelId="{81E8C107-52E2-1643-9A6D-C59F5E6CC689}" type="presOf" srcId="{11B570C1-7C74-4346-9909-4ABA3405BB28}" destId="{7578690C-E784-EC4D-A98C-FA262BEB8678}" srcOrd="0" destOrd="0" presId="urn:microsoft.com/office/officeart/2005/8/layout/hierarchy3"/>
    <dgm:cxn modelId="{F9FABEB6-9C49-C841-9F15-17F3F69314A6}" type="presOf" srcId="{5EA3E9BA-6A1A-A540-B78E-5F101E2CB23E}" destId="{14ED2EEC-DD12-C94E-AE6B-3A4E211268BD}" srcOrd="0" destOrd="0" presId="urn:microsoft.com/office/officeart/2005/8/layout/hierarchy3"/>
    <dgm:cxn modelId="{0DF64829-8C05-2145-81F8-31E04F3EC955}" type="presOf" srcId="{723A6C01-AFA5-2E4C-9F2E-C911D9493A21}" destId="{B2EF33BB-8A92-E847-ADF9-06B9A606F55E}" srcOrd="0" destOrd="0" presId="urn:microsoft.com/office/officeart/2005/8/layout/hierarchy3"/>
    <dgm:cxn modelId="{2AD01533-E954-974F-956F-E04D3E402538}" type="presOf" srcId="{D4B2664A-6AB8-C944-B7FB-9762CDB8A47C}" destId="{96C9631B-05FB-964E-9FE5-6F05CBFDFDFC}" srcOrd="0" destOrd="0" presId="urn:microsoft.com/office/officeart/2005/8/layout/hierarchy3"/>
    <dgm:cxn modelId="{89222DD4-DBD8-5647-9394-D7B12576257A}" srcId="{9FFAF61F-4B87-B347-9E05-ED1D273D569A}" destId="{D53878B3-0F02-9A42-9E72-02C8B8A457EF}" srcOrd="4" destOrd="0" parTransId="{7389572F-C312-254E-8B1C-21C0F8B35B01}" sibTransId="{262CA8A5-F80D-A949-A169-BCC098087C01}"/>
    <dgm:cxn modelId="{85D654F8-1D88-9940-915A-38F6B0EA0396}" srcId="{A3CF8E25-7407-B749-8125-8CB2F849BCA2}" destId="{3634BA9F-EEFF-1F42-ACEF-E4821A08AF51}" srcOrd="0" destOrd="0" parTransId="{D099A588-7186-A045-9C90-8DD34EC34924}" sibTransId="{2911FDE3-B2E3-3641-9A96-E3903894BD2B}"/>
    <dgm:cxn modelId="{5924F4B8-BEDE-F548-BE3A-872AD75C51C1}" type="presOf" srcId="{3D70F378-9C9A-BC4C-9574-2D629AF6216C}" destId="{F0E0F8CE-E480-7D45-9E29-77296974CE5F}" srcOrd="0" destOrd="0" presId="urn:microsoft.com/office/officeart/2005/8/layout/hierarchy3"/>
    <dgm:cxn modelId="{B6CF4E89-89A3-9F49-9CE5-4CE51E7742F9}" srcId="{DA5565DC-7B63-214B-9922-635705627F13}" destId="{7F25C4B6-9FE1-9D45-8FED-26FB26C87E9C}" srcOrd="0" destOrd="0" parTransId="{EDB19796-5E8B-224D-941A-3DF2EB39E5F1}" sibTransId="{D50BECB1-D4F0-B94E-8E08-8DA201B13C95}"/>
    <dgm:cxn modelId="{8B48521D-019A-E348-BA71-30C4E41B41F4}" srcId="{DA5565DC-7B63-214B-9922-635705627F13}" destId="{4E19A5FB-AF71-964E-AACF-1CD34ADB8A54}" srcOrd="3" destOrd="0" parTransId="{942C50F6-52FE-2D4D-AB1E-72E266EA03D2}" sibTransId="{CE77C491-56D7-4C4B-B6F2-CBD65EDC7F33}"/>
    <dgm:cxn modelId="{1CA67F7E-9CA8-4441-A913-154BB991654F}" type="presOf" srcId="{25DEC108-858E-1641-AB28-B396026C1A62}" destId="{18ED3F83-01EA-534D-BBB4-7C04F17E1A6B}" srcOrd="0" destOrd="0" presId="urn:microsoft.com/office/officeart/2005/8/layout/hierarchy3"/>
    <dgm:cxn modelId="{876B2981-E0B6-7940-9B22-E710F28766E2}" srcId="{7F25C4B6-9FE1-9D45-8FED-26FB26C87E9C}" destId="{E9CB7B48-AA5A-3449-8879-19C627051648}" srcOrd="0" destOrd="0" parTransId="{43B7E9EA-F61D-2A48-A4F5-55B83F308065}" sibTransId="{48B0F2C7-4538-9043-8BF8-DF8CB2B123F4}"/>
    <dgm:cxn modelId="{AFDFD713-94E5-8B4F-995C-A444F29FBB6E}" type="presOf" srcId="{C122D823-589B-1245-A84D-E58AD274532C}" destId="{E9C3FE51-6F8D-3542-B094-8BF0F4AE9FAF}" srcOrd="0" destOrd="0" presId="urn:microsoft.com/office/officeart/2005/8/layout/hierarchy3"/>
    <dgm:cxn modelId="{7E84E64C-437F-1E4B-AF59-D4B971566BDA}" type="presOf" srcId="{7468C07B-99E9-B043-979A-9D5572F15D19}" destId="{93FDF5E5-4667-6D49-8B0E-0D543F35AAF6}" srcOrd="0" destOrd="0" presId="urn:microsoft.com/office/officeart/2005/8/layout/hierarchy3"/>
    <dgm:cxn modelId="{9D31791A-05E6-164E-8B5F-00ADB9F5C351}" srcId="{DA5565DC-7B63-214B-9922-635705627F13}" destId="{9FFAF61F-4B87-B347-9E05-ED1D273D569A}" srcOrd="2" destOrd="0" parTransId="{F829469B-2823-5F42-B6CE-DA05D2D3D191}" sibTransId="{34A57749-1682-9246-924F-BB4F17111AE1}"/>
    <dgm:cxn modelId="{6011513C-4169-E741-A996-F3E826BC67C2}" srcId="{9FFAF61F-4B87-B347-9E05-ED1D273D569A}" destId="{C4AF5EA3-1516-7B4E-811B-7B2C257E3BF8}" srcOrd="0" destOrd="0" parTransId="{3D70F378-9C9A-BC4C-9574-2D629AF6216C}" sibTransId="{C058306C-EA7F-1140-BD19-3B7873BD0BEE}"/>
    <dgm:cxn modelId="{25B3B3F0-B60B-9547-8B73-587767CDE3DA}" type="presOf" srcId="{7389572F-C312-254E-8B1C-21C0F8B35B01}" destId="{2DC557C0-6816-9546-96D7-9FFFA65E4858}" srcOrd="0" destOrd="0" presId="urn:microsoft.com/office/officeart/2005/8/layout/hierarchy3"/>
    <dgm:cxn modelId="{C1043549-C668-584F-B726-FB3A2DDA7BCB}" type="presOf" srcId="{8D33ADEE-CFE1-2348-B083-1CAF356A2D9D}" destId="{90B604BF-3883-EA4F-BD84-A1548FEE6AC9}" srcOrd="0" destOrd="0" presId="urn:microsoft.com/office/officeart/2005/8/layout/hierarchy3"/>
    <dgm:cxn modelId="{274B86BD-5C50-F747-92CD-55D740A1D1FD}" type="presOf" srcId="{13C7FC47-DF33-F142-B2E9-42B70B3BEB5C}" destId="{17375A64-7673-0E46-BC28-106D06CBE26B}" srcOrd="0" destOrd="0" presId="urn:microsoft.com/office/officeart/2005/8/layout/hierarchy3"/>
    <dgm:cxn modelId="{CB68F859-A021-C94D-A5EC-C2D2621A683F}" srcId="{8CBEF659-B8DE-474F-ACE3-EF9B5731D78E}" destId="{EF2A6C7B-A66C-EC4C-9614-FB4698223750}" srcOrd="0" destOrd="0" parTransId="{570BAD86-5046-514B-B15F-83E6B95C0EBC}" sibTransId="{449C4CD1-57D5-654A-A1FD-384D7D6FEF6B}"/>
    <dgm:cxn modelId="{D0A2B542-602C-4F48-9E38-6A643D252D74}" type="presOf" srcId="{464A0128-17B3-B247-BFC4-6CDB2A1825A2}" destId="{464B975A-B1F4-A447-87F9-67107A5976FA}" srcOrd="0" destOrd="0" presId="urn:microsoft.com/office/officeart/2005/8/layout/hierarchy3"/>
    <dgm:cxn modelId="{3B96E84F-6893-BD41-82F1-D16EEDB4474E}" type="presOf" srcId="{4C405AA8-CD12-7F42-8584-5367C06872BE}" destId="{A87A083A-099A-C045-A24B-82452CFDC930}" srcOrd="0" destOrd="0" presId="urn:microsoft.com/office/officeart/2005/8/layout/hierarchy3"/>
    <dgm:cxn modelId="{DC768B19-BA8A-C240-8314-FB9B789F2075}" type="presOf" srcId="{848B8565-5279-2644-BC2B-198475F75038}" destId="{3B8C0068-89BE-894E-99A8-486B4E221FB7}" srcOrd="0" destOrd="0" presId="urn:microsoft.com/office/officeart/2005/8/layout/hierarchy3"/>
    <dgm:cxn modelId="{615ED27D-7E4E-0442-8916-7B2D98948F61}" type="presOf" srcId="{57D13E57-E9E4-D54F-B8AB-0E2E54810AE9}" destId="{1F44A6B1-4B83-3C4D-A862-B39535DE0B19}" srcOrd="0" destOrd="0" presId="urn:microsoft.com/office/officeart/2005/8/layout/hierarchy3"/>
    <dgm:cxn modelId="{366F8D32-186D-8F43-8BE4-006526B5117A}" srcId="{DA5565DC-7B63-214B-9922-635705627F13}" destId="{8CBEF659-B8DE-474F-ACE3-EF9B5731D78E}" srcOrd="5" destOrd="0" parTransId="{35E7566E-B752-8042-A57C-5CEC935F4F10}" sibTransId="{AFC3C75D-15A9-D141-8012-E289923DC91A}"/>
    <dgm:cxn modelId="{EA0E7398-A2E9-064E-A04F-50C71354128A}" type="presOf" srcId="{FD55FDB8-D640-0C49-8803-C32D1AF59293}" destId="{5842F9E1-4E99-124A-922F-7AB634714F4D}" srcOrd="0" destOrd="0" presId="urn:microsoft.com/office/officeart/2005/8/layout/hierarchy3"/>
    <dgm:cxn modelId="{DFAC2025-CCD1-384C-B4EE-17387DD0BC3C}" type="presOf" srcId="{9FFAF61F-4B87-B347-9E05-ED1D273D569A}" destId="{31C44A8F-913B-804C-BA6B-15545BAB1BA9}" srcOrd="1" destOrd="0" presId="urn:microsoft.com/office/officeart/2005/8/layout/hierarchy3"/>
    <dgm:cxn modelId="{23765AE2-0F83-4C41-A8E9-FF92F37AC2C3}" srcId="{723A6C01-AFA5-2E4C-9F2E-C911D9493A21}" destId="{758C1A13-45DE-9C42-A2C8-8133A42F8E08}" srcOrd="0" destOrd="0" parTransId="{25DEC108-858E-1641-AB28-B396026C1A62}" sibTransId="{F2BE00CE-6FBF-D444-BB4A-2FCC1903E630}"/>
    <dgm:cxn modelId="{24FDC39D-3D39-EE4C-9656-97DFAF2156C6}" srcId="{564963B9-B7D4-6746-ACB6-CA5988C55CD4}" destId="{A3CF8E25-7407-B749-8125-8CB2F849BCA2}" srcOrd="1" destOrd="0" parTransId="{AA7FA820-47CD-7E42-9D36-8E694877533E}" sibTransId="{AF0D50D9-71DB-0D4B-AF9D-1F55E5970420}"/>
    <dgm:cxn modelId="{3A3E02BE-65A9-3142-A3A3-558E4C345311}" srcId="{DA5565DC-7B63-214B-9922-635705627F13}" destId="{464A0128-17B3-B247-BFC4-6CDB2A1825A2}" srcOrd="1" destOrd="0" parTransId="{8400DFF0-76F2-A24F-84EE-EF3D6AB02BF8}" sibTransId="{0C3FE9B1-D926-B748-BB9F-AD11AC9D104E}"/>
    <dgm:cxn modelId="{B24FB61A-69A9-DF4F-B6BB-BA06F688D646}" type="presOf" srcId="{4E19A5FB-AF71-964E-AACF-1CD34ADB8A54}" destId="{A5EBEEAB-75CC-1F45-AF28-967430064879}" srcOrd="0" destOrd="0" presId="urn:microsoft.com/office/officeart/2005/8/layout/hierarchy3"/>
    <dgm:cxn modelId="{38C0EABF-6E5E-BE40-BB6C-7DE7509C3FD3}" type="presOf" srcId="{EF2A6C7B-A66C-EC4C-9614-FB4698223750}" destId="{D95308FE-1288-DD4D-8869-4F87BBA4BF18}" srcOrd="0" destOrd="0" presId="urn:microsoft.com/office/officeart/2005/8/layout/hierarchy3"/>
    <dgm:cxn modelId="{44F8E0B0-A639-4E40-B1A9-A75FE6502B9B}" type="presOf" srcId="{7FB6714C-2BD1-3343-967B-DBA61117F860}" destId="{9021A06F-D14B-E741-9B97-62EEDC28A089}" srcOrd="0" destOrd="0" presId="urn:microsoft.com/office/officeart/2005/8/layout/hierarchy3"/>
    <dgm:cxn modelId="{222B8B59-DD44-9D46-AD06-0AC123BACEE4}" type="presOf" srcId="{DA5565DC-7B63-214B-9922-635705627F13}" destId="{070DE7F0-A603-CD4F-A3BE-7E363A0ED4FA}" srcOrd="0" destOrd="0" presId="urn:microsoft.com/office/officeart/2005/8/layout/hierarchy3"/>
    <dgm:cxn modelId="{643A6BD8-494E-174D-BD8E-8F653BE832DF}" type="presOf" srcId="{DCA21759-EDE4-B24C-954D-B86FFBED75DB}" destId="{8CFD54FA-994B-C54D-AA21-0F429CE7AD2D}" srcOrd="0" destOrd="0" presId="urn:microsoft.com/office/officeart/2005/8/layout/hierarchy3"/>
    <dgm:cxn modelId="{E782F65F-0B2C-5549-B7E3-6873499AC7C4}" type="presOf" srcId="{758C1A13-45DE-9C42-A2C8-8133A42F8E08}" destId="{05E90DE2-E704-4C47-A325-F50F8AB6AFFE}" srcOrd="0" destOrd="0" presId="urn:microsoft.com/office/officeart/2005/8/layout/hierarchy3"/>
    <dgm:cxn modelId="{B30EC584-9188-864C-B15F-C6038FD9553C}" type="presOf" srcId="{157912B8-D1C4-B944-82DC-8AF61878886E}" destId="{A099B19B-7D0B-7C47-9787-8E2B778B0D14}" srcOrd="0" destOrd="0" presId="urn:microsoft.com/office/officeart/2005/8/layout/hierarchy3"/>
    <dgm:cxn modelId="{91A0E12C-276F-2249-945C-A38B6780FC0D}" srcId="{723A6C01-AFA5-2E4C-9F2E-C911D9493A21}" destId="{5A150B0B-6B6F-AD4A-901E-E4E9B609DC0A}" srcOrd="2" destOrd="0" parTransId="{C588D624-1930-1C47-9F39-6FB68AFA0947}" sibTransId="{5AA8F36E-C076-3742-BF42-D40D87FBE6AA}"/>
    <dgm:cxn modelId="{555F602C-9507-6349-99DB-F3E4DA3ADD28}" srcId="{4E19A5FB-AF71-964E-AACF-1CD34ADB8A54}" destId="{848B8565-5279-2644-BC2B-198475F75038}" srcOrd="4" destOrd="0" parTransId="{DCA21759-EDE4-B24C-954D-B86FFBED75DB}" sibTransId="{C69806C1-879C-CA42-8FD5-295BD51275F8}"/>
    <dgm:cxn modelId="{920F7856-316D-3948-B330-EA33691F53E9}" type="presOf" srcId="{1B6C0B9F-0DE7-7141-87BC-2E8F09919D63}" destId="{0B55A1DD-AF49-9A42-81FD-63609E0FD8EC}" srcOrd="0" destOrd="0" presId="urn:microsoft.com/office/officeart/2005/8/layout/hierarchy3"/>
    <dgm:cxn modelId="{B7C3EE25-A68E-DB46-A52D-CA0F9C84F26D}" type="presOf" srcId="{26756CE7-C418-014B-9998-2AEF49393517}" destId="{1DEB6C7B-78F8-6C46-B79E-0A9DEECC37DB}" srcOrd="0" destOrd="0" presId="urn:microsoft.com/office/officeart/2005/8/layout/hierarchy3"/>
    <dgm:cxn modelId="{47D81694-0B91-8941-AAB1-2AA7C886A06D}" type="presOf" srcId="{570BAD86-5046-514B-B15F-83E6B95C0EBC}" destId="{E034B8F0-AA26-754B-80FA-AAE542306F85}" srcOrd="0" destOrd="0" presId="urn:microsoft.com/office/officeart/2005/8/layout/hierarchy3"/>
    <dgm:cxn modelId="{91D83B2A-4529-1143-912B-471D5844A30F}" type="presOf" srcId="{F14CE192-20B4-2D47-9E73-755C8343DD93}" destId="{CEF72CAA-D8D3-9B47-B2EB-FCF3000F8CAA}" srcOrd="0" destOrd="0" presId="urn:microsoft.com/office/officeart/2005/8/layout/hierarchy3"/>
    <dgm:cxn modelId="{B572239A-4682-4243-9236-8243B2CE30D0}" srcId="{564963B9-B7D4-6746-ACB6-CA5988C55CD4}" destId="{305E8185-BD5D-A84B-9E52-74D380DB2ACA}" srcOrd="0" destOrd="0" parTransId="{4C405AA8-CD12-7F42-8584-5367C06872BE}" sibTransId="{7BDE27EB-01A6-7144-9814-25DBD549E45D}"/>
    <dgm:cxn modelId="{CA9EA669-7DD1-784D-93D3-E64BAF60AC2E}" type="presOf" srcId="{A3CF8E25-7407-B749-8125-8CB2F849BCA2}" destId="{55D39100-197B-8847-97E7-42838E8B294C}" srcOrd="0" destOrd="0" presId="urn:microsoft.com/office/officeart/2005/8/layout/hierarchy3"/>
    <dgm:cxn modelId="{37FF4331-BB24-0043-9B03-167C655C21AB}" srcId="{4E19A5FB-AF71-964E-AACF-1CD34ADB8A54}" destId="{13C7FC47-DF33-F142-B2E9-42B70B3BEB5C}" srcOrd="0" destOrd="0" parTransId="{9AF691AF-A5C1-4141-903D-43D285599E09}" sibTransId="{06E77233-9EAA-5E42-B235-722AA78100C7}"/>
    <dgm:cxn modelId="{9FE392CB-9C6E-144D-B48C-BF1A7B18C854}" type="presOf" srcId="{564963B9-B7D4-6746-ACB6-CA5988C55CD4}" destId="{210706D0-D530-9743-81BA-FD2D82AD0386}" srcOrd="1" destOrd="0" presId="urn:microsoft.com/office/officeart/2005/8/layout/hierarchy3"/>
    <dgm:cxn modelId="{3BC8BA52-88D4-1440-8B86-5A7DA31DFAA1}" srcId="{8CBEF659-B8DE-474F-ACE3-EF9B5731D78E}" destId="{5EA3E9BA-6A1A-A540-B78E-5F101E2CB23E}" srcOrd="1" destOrd="0" parTransId="{41F527FC-8E26-9140-BE05-BA062E5A89CB}" sibTransId="{70B55517-5645-EA45-9242-8634534DDC7E}"/>
    <dgm:cxn modelId="{D6D66ECE-07B6-E642-8366-008F8314BAF1}" type="presOf" srcId="{2842F808-0FF6-004C-BCEB-D8C6C29522AF}" destId="{3A33718F-649D-7B4A-A8DB-416C3450D653}" srcOrd="0" destOrd="0" presId="urn:microsoft.com/office/officeart/2005/8/layout/hierarchy3"/>
    <dgm:cxn modelId="{CB718C7D-E34E-7149-84AE-0AF24471A5FE}" type="presOf" srcId="{65F412A8-6814-2648-9B7E-BC062721478B}" destId="{D320E919-5FE3-E845-A105-33ACAF1EDD67}" srcOrd="0" destOrd="2" presId="urn:microsoft.com/office/officeart/2005/8/layout/hierarchy3"/>
    <dgm:cxn modelId="{DD2B6823-2D2F-2146-BB49-23E02DB4DE4A}" type="presOf" srcId="{E9CB7B48-AA5A-3449-8879-19C627051648}" destId="{492D0B4D-0308-4044-8A40-DDCF58043227}" srcOrd="0" destOrd="0" presId="urn:microsoft.com/office/officeart/2005/8/layout/hierarchy3"/>
    <dgm:cxn modelId="{930F8830-F7E7-3549-BA33-988EDC549ED0}" type="presOf" srcId="{4E19A5FB-AF71-964E-AACF-1CD34ADB8A54}" destId="{B2977671-2E80-6C4B-9C6A-C5208A5E8EAE}" srcOrd="1" destOrd="0" presId="urn:microsoft.com/office/officeart/2005/8/layout/hierarchy3"/>
    <dgm:cxn modelId="{74D9AE69-069B-F54D-869A-BE1B6D7CF087}" type="presOf" srcId="{7F25C4B6-9FE1-9D45-8FED-26FB26C87E9C}" destId="{397B58CD-CBCC-F542-8BE7-5C36DE9E3EF9}" srcOrd="1" destOrd="0" presId="urn:microsoft.com/office/officeart/2005/8/layout/hierarchy3"/>
    <dgm:cxn modelId="{0461E568-7D66-DA4C-90A0-BFE4CB2A2C16}" type="presOf" srcId="{723A6C01-AFA5-2E4C-9F2E-C911D9493A21}" destId="{C1E8B0FC-700A-8642-8DA4-2FC5FD793897}" srcOrd="1" destOrd="0" presId="urn:microsoft.com/office/officeart/2005/8/layout/hierarchy3"/>
    <dgm:cxn modelId="{60BC427B-F296-514E-8907-630205BD81E3}" type="presOf" srcId="{464A0128-17B3-B247-BFC4-6CDB2A1825A2}" destId="{1DDCA105-AF12-D14E-851E-14FC72428FFE}" srcOrd="1" destOrd="0" presId="urn:microsoft.com/office/officeart/2005/8/layout/hierarchy3"/>
    <dgm:cxn modelId="{1CD73A68-54D7-7749-8371-C21AD73B63B7}" type="presOf" srcId="{43B7E9EA-F61D-2A48-A4F5-55B83F308065}" destId="{57A49D40-F242-1944-9619-991C32A5E003}" srcOrd="0" destOrd="0" presId="urn:microsoft.com/office/officeart/2005/8/layout/hierarchy3"/>
    <dgm:cxn modelId="{2C39A400-F614-8A49-B721-79384B56FAD2}" type="presOf" srcId="{EBA58638-F8A9-AF43-9DCA-157EC1080C77}" destId="{279191D7-9FCE-9B4C-8C02-58E4E904319B}" srcOrd="0" destOrd="0" presId="urn:microsoft.com/office/officeart/2005/8/layout/hierarchy3"/>
    <dgm:cxn modelId="{FEB4C3A4-0A14-CF46-8D38-5B6AE1115437}" srcId="{464A0128-17B3-B247-BFC4-6CDB2A1825A2}" destId="{CFED6016-2E2F-B34A-B17D-A834FD40B049}" srcOrd="1" destOrd="0" parTransId="{C621948E-239F-7349-8DF6-F04C5378D437}" sibTransId="{F056187D-1CE9-7246-AFC8-B9A59133E907}"/>
    <dgm:cxn modelId="{506177F8-C36F-0D41-B8AB-F9CBC759661F}" type="presOf" srcId="{2A5FE7C7-E83A-4F4D-BAD7-7D859A9E053D}" destId="{D320E919-5FE3-E845-A105-33ACAF1EDD67}" srcOrd="0" destOrd="1" presId="urn:microsoft.com/office/officeart/2005/8/layout/hierarchy3"/>
    <dgm:cxn modelId="{AC985A23-A180-D149-92CA-2A95022C2CA7}" type="presOf" srcId="{10E7EDE7-4607-794B-B91D-37C230300DF1}" destId="{3CE6254B-3745-634F-8505-267B830E279D}" srcOrd="0" destOrd="0" presId="urn:microsoft.com/office/officeart/2005/8/layout/hierarchy3"/>
    <dgm:cxn modelId="{4237E4A8-E9C6-104C-ABB0-B27313D40FBF}" srcId="{723A6C01-AFA5-2E4C-9F2E-C911D9493A21}" destId="{C9EC6FA0-6741-D749-888D-DD493B26B987}" srcOrd="3" destOrd="0" parTransId="{CA54532A-D4F8-344B-A6F9-760D54129E27}" sibTransId="{64C28227-0B6F-7F48-B24D-0B3FB7115AFA}"/>
    <dgm:cxn modelId="{FB82DD4C-CF6F-E945-AA2C-A70EAB4A994E}" type="presOf" srcId="{0CCC21C3-8803-D74E-B907-33A8226F61F7}" destId="{1C4B6904-8838-B74D-9E04-14A316D2E461}" srcOrd="0" destOrd="0" presId="urn:microsoft.com/office/officeart/2005/8/layout/hierarchy3"/>
    <dgm:cxn modelId="{9397FB39-057E-B540-B1D5-36A6609B45A3}" type="presOf" srcId="{CFED6016-2E2F-B34A-B17D-A834FD40B049}" destId="{EA131102-941B-F748-B7A2-19899F2B213C}" srcOrd="0" destOrd="0" presId="urn:microsoft.com/office/officeart/2005/8/layout/hierarchy3"/>
    <dgm:cxn modelId="{39A5B178-CECE-E849-BA04-9270F4F4AFD2}" type="presOf" srcId="{25707741-7D2F-F147-8618-99EE36BA8806}" destId="{129B9945-A8E2-004B-A30B-AFEDA8B8B01B}" srcOrd="0" destOrd="0" presId="urn:microsoft.com/office/officeart/2005/8/layout/hierarchy3"/>
    <dgm:cxn modelId="{1EB65E3D-C821-E349-B627-E18149387375}" type="presOf" srcId="{CBABCA1F-027B-034B-B586-2E7D66C1FCDD}" destId="{12516021-C434-BC4E-B8A5-E973229C958C}" srcOrd="0" destOrd="0" presId="urn:microsoft.com/office/officeart/2005/8/layout/hierarchy3"/>
    <dgm:cxn modelId="{E97642C1-97EE-2441-9BCB-A92743264A3F}" srcId="{7F25C4B6-9FE1-9D45-8FED-26FB26C87E9C}" destId="{EBA58638-F8A9-AF43-9DCA-157EC1080C77}" srcOrd="1" destOrd="0" parTransId="{CBABCA1F-027B-034B-B586-2E7D66C1FCDD}" sibTransId="{B34D6581-96D8-0243-BDF5-3828CB7E9AAB}"/>
    <dgm:cxn modelId="{30A0BCF4-D516-F24A-A927-C5342DD303CE}" srcId="{305E8185-BD5D-A84B-9E52-74D380DB2ACA}" destId="{2A5FE7C7-E83A-4F4D-BAD7-7D859A9E053D}" srcOrd="0" destOrd="0" parTransId="{3C928C5E-FEF7-AE41-8227-89A1F33F7212}" sibTransId="{CDD34384-F7A3-844F-AC89-8AB40DD9CEDD}"/>
    <dgm:cxn modelId="{D61500FB-D287-A344-82AF-52C18A89BFB9}" type="presOf" srcId="{C4AF5EA3-1516-7B4E-811B-7B2C257E3BF8}" destId="{4136FA10-C492-A142-9A56-E8E9CD2AFE81}" srcOrd="0" destOrd="0" presId="urn:microsoft.com/office/officeart/2005/8/layout/hierarchy3"/>
    <dgm:cxn modelId="{AD6496FE-249C-7A42-A2DB-8BCE3B30A590}" srcId="{DA5565DC-7B63-214B-9922-635705627F13}" destId="{564963B9-B7D4-6746-ACB6-CA5988C55CD4}" srcOrd="6" destOrd="0" parTransId="{900E3CEA-7021-EA47-8F3E-118EF9028FFB}" sibTransId="{624AD022-8482-4B4C-9627-5BF14D9711B3}"/>
    <dgm:cxn modelId="{69DB42D7-AD8B-AA40-8B2C-0872E9377A18}" type="presOf" srcId="{8CBEF659-B8DE-474F-ACE3-EF9B5731D78E}" destId="{7B7CB193-A965-8647-847E-E0457BF05ADD}" srcOrd="0" destOrd="0" presId="urn:microsoft.com/office/officeart/2005/8/layout/hierarchy3"/>
    <dgm:cxn modelId="{D72C8FFF-0814-3547-9609-23878EB22CFC}" type="presOf" srcId="{82856E1F-4ADC-2348-91FA-7B54D8AF9D12}" destId="{6DE4F9D1-E5ED-FB45-BCCB-F334B5A35988}" srcOrd="0" destOrd="0" presId="urn:microsoft.com/office/officeart/2005/8/layout/hierarchy3"/>
    <dgm:cxn modelId="{E8B1EE5A-9B3E-1543-9FE5-C1EE92CA5E9E}" srcId="{7F25C4B6-9FE1-9D45-8FED-26FB26C87E9C}" destId="{5DBFFFCD-5F7B-E846-94FD-A703CDAD0208}" srcOrd="3" destOrd="0" parTransId="{8FC23BEF-4ABE-354B-9254-3F4D98E5111A}" sibTransId="{A0A40A77-9CA9-FE42-8D44-96C8DE42172A}"/>
    <dgm:cxn modelId="{FED83B17-7D6B-AC4B-909B-3BDA82E63F40}" srcId="{4E19A5FB-AF71-964E-AACF-1CD34ADB8A54}" destId="{792E6498-7CBD-224F-8A78-BC930B8219B2}" srcOrd="3" destOrd="0" parTransId="{D4B2664A-6AB8-C944-B7FB-9762CDB8A47C}" sibTransId="{2EE40AB7-626D-D043-9B6E-C96509A71EDD}"/>
    <dgm:cxn modelId="{E9BCCDD9-D7C4-7E48-93EA-9DB908BBCF10}" srcId="{DA5565DC-7B63-214B-9922-635705627F13}" destId="{723A6C01-AFA5-2E4C-9F2E-C911D9493A21}" srcOrd="4" destOrd="0" parTransId="{30872887-977B-6A49-A606-63EF3F2B9C13}" sibTransId="{A76432BC-A749-5346-994E-34DECFBDC073}"/>
    <dgm:cxn modelId="{0B0DB00A-8070-5F4A-85C6-C3CBB24D5108}" srcId="{4E19A5FB-AF71-964E-AACF-1CD34ADB8A54}" destId="{2842F808-0FF6-004C-BCEB-D8C6C29522AF}" srcOrd="1" destOrd="0" parTransId="{57D13E57-E9E4-D54F-B8AB-0E2E54810AE9}" sibTransId="{2AFC6B46-A6C1-E741-830E-DA961C6E673E}"/>
    <dgm:cxn modelId="{97312680-7AAB-F045-9928-9045BEF0956C}" type="presOf" srcId="{3634BA9F-EEFF-1F42-ACEF-E4821A08AF51}" destId="{55D39100-197B-8847-97E7-42838E8B294C}" srcOrd="0" destOrd="1" presId="urn:microsoft.com/office/officeart/2005/8/layout/hierarchy3"/>
    <dgm:cxn modelId="{94E56222-2C76-CE4D-9E0F-CAD66D788C58}" type="presOf" srcId="{564963B9-B7D4-6746-ACB6-CA5988C55CD4}" destId="{4CCEE535-8FA8-9045-8F45-432FDBB7A18F}" srcOrd="0" destOrd="0" presId="urn:microsoft.com/office/officeart/2005/8/layout/hierarchy3"/>
    <dgm:cxn modelId="{D27A8C1F-19AD-2243-BEC8-3F86836A2BF0}" type="presOf" srcId="{C621948E-239F-7349-8DF6-F04C5378D437}" destId="{9CC332B9-CDC8-DC46-BB5A-CC1757D60BAF}" srcOrd="0" destOrd="0" presId="urn:microsoft.com/office/officeart/2005/8/layout/hierarchy3"/>
    <dgm:cxn modelId="{D0466A00-4D27-2749-B2B9-6FEB6916F058}" type="presParOf" srcId="{070DE7F0-A603-CD4F-A3BE-7E363A0ED4FA}" destId="{78CB160F-E6FE-B840-88CA-CEAC6A831DE8}" srcOrd="0" destOrd="0" presId="urn:microsoft.com/office/officeart/2005/8/layout/hierarchy3"/>
    <dgm:cxn modelId="{7FF9B641-08DB-284D-A346-6FCD7E80E29D}" type="presParOf" srcId="{78CB160F-E6FE-B840-88CA-CEAC6A831DE8}" destId="{D893DA5A-9AE1-9B45-A6DC-D4C85A71F3F7}" srcOrd="0" destOrd="0" presId="urn:microsoft.com/office/officeart/2005/8/layout/hierarchy3"/>
    <dgm:cxn modelId="{E432953C-8AE0-464D-ACBB-215C2BFFDC34}" type="presParOf" srcId="{D893DA5A-9AE1-9B45-A6DC-D4C85A71F3F7}" destId="{23B07207-05DF-724D-BABE-97D4B8412992}" srcOrd="0" destOrd="0" presId="urn:microsoft.com/office/officeart/2005/8/layout/hierarchy3"/>
    <dgm:cxn modelId="{57378270-E42F-FB44-AC23-9152F9E3E903}" type="presParOf" srcId="{D893DA5A-9AE1-9B45-A6DC-D4C85A71F3F7}" destId="{397B58CD-CBCC-F542-8BE7-5C36DE9E3EF9}" srcOrd="1" destOrd="0" presId="urn:microsoft.com/office/officeart/2005/8/layout/hierarchy3"/>
    <dgm:cxn modelId="{4125538C-7CE4-054C-92CE-CFBC8E611144}" type="presParOf" srcId="{78CB160F-E6FE-B840-88CA-CEAC6A831DE8}" destId="{10C6038A-5863-C74D-98E8-379EC16CCC21}" srcOrd="1" destOrd="0" presId="urn:microsoft.com/office/officeart/2005/8/layout/hierarchy3"/>
    <dgm:cxn modelId="{6E2A3659-B369-CF49-B007-D75CE2D316CE}" type="presParOf" srcId="{10C6038A-5863-C74D-98E8-379EC16CCC21}" destId="{57A49D40-F242-1944-9619-991C32A5E003}" srcOrd="0" destOrd="0" presId="urn:microsoft.com/office/officeart/2005/8/layout/hierarchy3"/>
    <dgm:cxn modelId="{C4894976-5EDF-5048-BE6D-68AD092C0557}" type="presParOf" srcId="{10C6038A-5863-C74D-98E8-379EC16CCC21}" destId="{492D0B4D-0308-4044-8A40-DDCF58043227}" srcOrd="1" destOrd="0" presId="urn:microsoft.com/office/officeart/2005/8/layout/hierarchy3"/>
    <dgm:cxn modelId="{0BCAC792-942B-3943-8F4B-FBDDB4B4C3E0}" type="presParOf" srcId="{10C6038A-5863-C74D-98E8-379EC16CCC21}" destId="{12516021-C434-BC4E-B8A5-E973229C958C}" srcOrd="2" destOrd="0" presId="urn:microsoft.com/office/officeart/2005/8/layout/hierarchy3"/>
    <dgm:cxn modelId="{DE27452C-94FD-7C46-889B-DA646C4CDF37}" type="presParOf" srcId="{10C6038A-5863-C74D-98E8-379EC16CCC21}" destId="{279191D7-9FCE-9B4C-8C02-58E4E904319B}" srcOrd="3" destOrd="0" presId="urn:microsoft.com/office/officeart/2005/8/layout/hierarchy3"/>
    <dgm:cxn modelId="{B1A4D8FF-8CD0-E141-A252-844DB6BE528A}" type="presParOf" srcId="{10C6038A-5863-C74D-98E8-379EC16CCC21}" destId="{6DE4F9D1-E5ED-FB45-BCCB-F334B5A35988}" srcOrd="4" destOrd="0" presId="urn:microsoft.com/office/officeart/2005/8/layout/hierarchy3"/>
    <dgm:cxn modelId="{7D070638-33F9-0E4B-B371-0965E48317B5}" type="presParOf" srcId="{10C6038A-5863-C74D-98E8-379EC16CCC21}" destId="{1C4B6904-8838-B74D-9E04-14A316D2E461}" srcOrd="5" destOrd="0" presId="urn:microsoft.com/office/officeart/2005/8/layout/hierarchy3"/>
    <dgm:cxn modelId="{8D2E353D-9735-0B45-A87C-28457A7DE2E5}" type="presParOf" srcId="{10C6038A-5863-C74D-98E8-379EC16CCC21}" destId="{A1532355-7E4D-FC4B-B01E-29B330F180A9}" srcOrd="6" destOrd="0" presId="urn:microsoft.com/office/officeart/2005/8/layout/hierarchy3"/>
    <dgm:cxn modelId="{A8E8579F-4067-D64B-8B2E-FAF76B7B50F4}" type="presParOf" srcId="{10C6038A-5863-C74D-98E8-379EC16CCC21}" destId="{7918935D-1641-104D-B9CB-35E2B96BB852}" srcOrd="7" destOrd="0" presId="urn:microsoft.com/office/officeart/2005/8/layout/hierarchy3"/>
    <dgm:cxn modelId="{AD363965-6D94-7948-ADB7-7C1CEDC1742E}" type="presParOf" srcId="{070DE7F0-A603-CD4F-A3BE-7E363A0ED4FA}" destId="{9D2F17F4-3A72-664F-8485-648C870BA14E}" srcOrd="1" destOrd="0" presId="urn:microsoft.com/office/officeart/2005/8/layout/hierarchy3"/>
    <dgm:cxn modelId="{F9D11573-A54A-424D-9480-78D8F284F38A}" type="presParOf" srcId="{9D2F17F4-3A72-664F-8485-648C870BA14E}" destId="{D6DE01DE-9C4D-7543-80D8-0F98E6CB16B3}" srcOrd="0" destOrd="0" presId="urn:microsoft.com/office/officeart/2005/8/layout/hierarchy3"/>
    <dgm:cxn modelId="{CBAA8C3A-EBE4-0049-8FE7-87331CC213D9}" type="presParOf" srcId="{D6DE01DE-9C4D-7543-80D8-0F98E6CB16B3}" destId="{464B975A-B1F4-A447-87F9-67107A5976FA}" srcOrd="0" destOrd="0" presId="urn:microsoft.com/office/officeart/2005/8/layout/hierarchy3"/>
    <dgm:cxn modelId="{6B0B50EC-FA1F-F241-8814-87FCD6AA6411}" type="presParOf" srcId="{D6DE01DE-9C4D-7543-80D8-0F98E6CB16B3}" destId="{1DDCA105-AF12-D14E-851E-14FC72428FFE}" srcOrd="1" destOrd="0" presId="urn:microsoft.com/office/officeart/2005/8/layout/hierarchy3"/>
    <dgm:cxn modelId="{CD727D8D-7344-E94D-817F-AD9DD82EC885}" type="presParOf" srcId="{9D2F17F4-3A72-664F-8485-648C870BA14E}" destId="{4B462D01-5F6A-9443-ABB6-3FAEE98BE8D5}" srcOrd="1" destOrd="0" presId="urn:microsoft.com/office/officeart/2005/8/layout/hierarchy3"/>
    <dgm:cxn modelId="{A58FE03F-926C-1A4F-9EEC-AD6D615019A3}" type="presParOf" srcId="{4B462D01-5F6A-9443-ABB6-3FAEE98BE8D5}" destId="{90B604BF-3883-EA4F-BD84-A1548FEE6AC9}" srcOrd="0" destOrd="0" presId="urn:microsoft.com/office/officeart/2005/8/layout/hierarchy3"/>
    <dgm:cxn modelId="{67416602-2270-A54E-A938-B2EA17BA558D}" type="presParOf" srcId="{4B462D01-5F6A-9443-ABB6-3FAEE98BE8D5}" destId="{3CE6254B-3745-634F-8505-267B830E279D}" srcOrd="1" destOrd="0" presId="urn:microsoft.com/office/officeart/2005/8/layout/hierarchy3"/>
    <dgm:cxn modelId="{86A00357-EA3A-194A-9446-6316F0278193}" type="presParOf" srcId="{4B462D01-5F6A-9443-ABB6-3FAEE98BE8D5}" destId="{9CC332B9-CDC8-DC46-BB5A-CC1757D60BAF}" srcOrd="2" destOrd="0" presId="urn:microsoft.com/office/officeart/2005/8/layout/hierarchy3"/>
    <dgm:cxn modelId="{BE4ECE3D-BC09-C94D-BF8A-9AD55373C4A8}" type="presParOf" srcId="{4B462D01-5F6A-9443-ABB6-3FAEE98BE8D5}" destId="{EA131102-941B-F748-B7A2-19899F2B213C}" srcOrd="3" destOrd="0" presId="urn:microsoft.com/office/officeart/2005/8/layout/hierarchy3"/>
    <dgm:cxn modelId="{1EA1FA1C-9156-A446-81BF-F1A127F8FE67}" type="presParOf" srcId="{070DE7F0-A603-CD4F-A3BE-7E363A0ED4FA}" destId="{73804C20-CB63-F247-95B5-1BA25CFA7B14}" srcOrd="2" destOrd="0" presId="urn:microsoft.com/office/officeart/2005/8/layout/hierarchy3"/>
    <dgm:cxn modelId="{7D5A8E0B-5D9D-0B43-86F3-D6A406ABC2DA}" type="presParOf" srcId="{73804C20-CB63-F247-95B5-1BA25CFA7B14}" destId="{FD340580-DEFF-3642-877F-BC9512503609}" srcOrd="0" destOrd="0" presId="urn:microsoft.com/office/officeart/2005/8/layout/hierarchy3"/>
    <dgm:cxn modelId="{1D6C5E9F-E009-BA4C-BCF3-3EF1E57DBA84}" type="presParOf" srcId="{FD340580-DEFF-3642-877F-BC9512503609}" destId="{6A92457D-5E1F-154F-B2BB-A95748F3C49D}" srcOrd="0" destOrd="0" presId="urn:microsoft.com/office/officeart/2005/8/layout/hierarchy3"/>
    <dgm:cxn modelId="{27F733E5-19CE-734F-9FF5-9C89E3271C8C}" type="presParOf" srcId="{FD340580-DEFF-3642-877F-BC9512503609}" destId="{31C44A8F-913B-804C-BA6B-15545BAB1BA9}" srcOrd="1" destOrd="0" presId="urn:microsoft.com/office/officeart/2005/8/layout/hierarchy3"/>
    <dgm:cxn modelId="{A140E60D-C5BB-8641-92D4-2F80BC551EBC}" type="presParOf" srcId="{73804C20-CB63-F247-95B5-1BA25CFA7B14}" destId="{EDA06CDB-6FF6-4E4B-B284-0FD46782A8A9}" srcOrd="1" destOrd="0" presId="urn:microsoft.com/office/officeart/2005/8/layout/hierarchy3"/>
    <dgm:cxn modelId="{BA053C44-A828-414C-A97E-58268B737530}" type="presParOf" srcId="{EDA06CDB-6FF6-4E4B-B284-0FD46782A8A9}" destId="{F0E0F8CE-E480-7D45-9E29-77296974CE5F}" srcOrd="0" destOrd="0" presId="urn:microsoft.com/office/officeart/2005/8/layout/hierarchy3"/>
    <dgm:cxn modelId="{EF61C134-75C7-554E-842D-C6AFF9727EED}" type="presParOf" srcId="{EDA06CDB-6FF6-4E4B-B284-0FD46782A8A9}" destId="{4136FA10-C492-A142-9A56-E8E9CD2AFE81}" srcOrd="1" destOrd="0" presId="urn:microsoft.com/office/officeart/2005/8/layout/hierarchy3"/>
    <dgm:cxn modelId="{E0204DBA-90FD-7E49-8931-7B1F5A39249F}" type="presParOf" srcId="{EDA06CDB-6FF6-4E4B-B284-0FD46782A8A9}" destId="{E9C3FE51-6F8D-3542-B094-8BF0F4AE9FAF}" srcOrd="2" destOrd="0" presId="urn:microsoft.com/office/officeart/2005/8/layout/hierarchy3"/>
    <dgm:cxn modelId="{E1AC1F97-E707-D44F-A9E5-4DC23C0AAC69}" type="presParOf" srcId="{EDA06CDB-6FF6-4E4B-B284-0FD46782A8A9}" destId="{A099B19B-7D0B-7C47-9787-8E2B778B0D14}" srcOrd="3" destOrd="0" presId="urn:microsoft.com/office/officeart/2005/8/layout/hierarchy3"/>
    <dgm:cxn modelId="{57704101-BC2E-9C49-AC78-DF09EB7E8035}" type="presParOf" srcId="{EDA06CDB-6FF6-4E4B-B284-0FD46782A8A9}" destId="{7578690C-E784-EC4D-A98C-FA262BEB8678}" srcOrd="4" destOrd="0" presId="urn:microsoft.com/office/officeart/2005/8/layout/hierarchy3"/>
    <dgm:cxn modelId="{85D8D2FF-62FF-5B4B-9A40-945CB8C8839E}" type="presParOf" srcId="{EDA06CDB-6FF6-4E4B-B284-0FD46782A8A9}" destId="{606FC04B-01C0-FC4D-95C1-15485DE482D9}" srcOrd="5" destOrd="0" presId="urn:microsoft.com/office/officeart/2005/8/layout/hierarchy3"/>
    <dgm:cxn modelId="{8CBE3FBC-8845-8645-B26A-4DA745B94A2B}" type="presParOf" srcId="{EDA06CDB-6FF6-4E4B-B284-0FD46782A8A9}" destId="{9021A06F-D14B-E741-9B97-62EEDC28A089}" srcOrd="6" destOrd="0" presId="urn:microsoft.com/office/officeart/2005/8/layout/hierarchy3"/>
    <dgm:cxn modelId="{7188134B-D72F-C54D-8B29-EAA195BC6B97}" type="presParOf" srcId="{EDA06CDB-6FF6-4E4B-B284-0FD46782A8A9}" destId="{5842F9E1-4E99-124A-922F-7AB634714F4D}" srcOrd="7" destOrd="0" presId="urn:microsoft.com/office/officeart/2005/8/layout/hierarchy3"/>
    <dgm:cxn modelId="{6C2AD54B-4525-0A43-9478-A353D4792168}" type="presParOf" srcId="{EDA06CDB-6FF6-4E4B-B284-0FD46782A8A9}" destId="{2DC557C0-6816-9546-96D7-9FFFA65E4858}" srcOrd="8" destOrd="0" presId="urn:microsoft.com/office/officeart/2005/8/layout/hierarchy3"/>
    <dgm:cxn modelId="{EACB50AF-628F-2F46-A845-548ADB44BEE9}" type="presParOf" srcId="{EDA06CDB-6FF6-4E4B-B284-0FD46782A8A9}" destId="{698D169A-F2D6-EA40-B725-FD3B1B30C5E2}" srcOrd="9" destOrd="0" presId="urn:microsoft.com/office/officeart/2005/8/layout/hierarchy3"/>
    <dgm:cxn modelId="{062B7287-D7A6-D344-8E1E-BA68C8247C5E}" type="presParOf" srcId="{070DE7F0-A603-CD4F-A3BE-7E363A0ED4FA}" destId="{10E63120-E47D-D947-853C-58D254648FA7}" srcOrd="3" destOrd="0" presId="urn:microsoft.com/office/officeart/2005/8/layout/hierarchy3"/>
    <dgm:cxn modelId="{5529E968-7DB7-8448-A034-0FA3AA77F6AF}" type="presParOf" srcId="{10E63120-E47D-D947-853C-58D254648FA7}" destId="{004CE8AC-8F8D-E540-ABFF-59CE0E6C6DA5}" srcOrd="0" destOrd="0" presId="urn:microsoft.com/office/officeart/2005/8/layout/hierarchy3"/>
    <dgm:cxn modelId="{C71D764D-1089-DB4D-8469-1E35B1E07D21}" type="presParOf" srcId="{004CE8AC-8F8D-E540-ABFF-59CE0E6C6DA5}" destId="{A5EBEEAB-75CC-1F45-AF28-967430064879}" srcOrd="0" destOrd="0" presId="urn:microsoft.com/office/officeart/2005/8/layout/hierarchy3"/>
    <dgm:cxn modelId="{45BDA542-E2D5-924D-960E-8019091699FD}" type="presParOf" srcId="{004CE8AC-8F8D-E540-ABFF-59CE0E6C6DA5}" destId="{B2977671-2E80-6C4B-9C6A-C5208A5E8EAE}" srcOrd="1" destOrd="0" presId="urn:microsoft.com/office/officeart/2005/8/layout/hierarchy3"/>
    <dgm:cxn modelId="{3B872381-3E05-6E4E-9802-7AFA46D0CA5C}" type="presParOf" srcId="{10E63120-E47D-D947-853C-58D254648FA7}" destId="{0CDD2BE0-1723-DF4F-9324-E3D1EF61119A}" srcOrd="1" destOrd="0" presId="urn:microsoft.com/office/officeart/2005/8/layout/hierarchy3"/>
    <dgm:cxn modelId="{5A88C33C-F0E5-564C-9C26-185ED6703B1C}" type="presParOf" srcId="{0CDD2BE0-1723-DF4F-9324-E3D1EF61119A}" destId="{A86E1EC0-7A88-4E4D-9ECF-0C459233947D}" srcOrd="0" destOrd="0" presId="urn:microsoft.com/office/officeart/2005/8/layout/hierarchy3"/>
    <dgm:cxn modelId="{9B3AC49B-9138-204B-945A-FA28C009F629}" type="presParOf" srcId="{0CDD2BE0-1723-DF4F-9324-E3D1EF61119A}" destId="{17375A64-7673-0E46-BC28-106D06CBE26B}" srcOrd="1" destOrd="0" presId="urn:microsoft.com/office/officeart/2005/8/layout/hierarchy3"/>
    <dgm:cxn modelId="{F3898AC1-5EBB-FD4A-8F1D-A7169771A4BF}" type="presParOf" srcId="{0CDD2BE0-1723-DF4F-9324-E3D1EF61119A}" destId="{1F44A6B1-4B83-3C4D-A862-B39535DE0B19}" srcOrd="2" destOrd="0" presId="urn:microsoft.com/office/officeart/2005/8/layout/hierarchy3"/>
    <dgm:cxn modelId="{B78CF9FA-D619-D04A-A7C1-1CBF849447BF}" type="presParOf" srcId="{0CDD2BE0-1723-DF4F-9324-E3D1EF61119A}" destId="{3A33718F-649D-7B4A-A8DB-416C3450D653}" srcOrd="3" destOrd="0" presId="urn:microsoft.com/office/officeart/2005/8/layout/hierarchy3"/>
    <dgm:cxn modelId="{41A57F33-27A4-1F48-A680-C977FB95564B}" type="presParOf" srcId="{0CDD2BE0-1723-DF4F-9324-E3D1EF61119A}" destId="{8EA6674C-4631-2C4C-9C32-EC30E1D668AD}" srcOrd="4" destOrd="0" presId="urn:microsoft.com/office/officeart/2005/8/layout/hierarchy3"/>
    <dgm:cxn modelId="{7EBA14B4-54A7-6941-8CD7-DE3116C9CB9F}" type="presParOf" srcId="{0CDD2BE0-1723-DF4F-9324-E3D1EF61119A}" destId="{1DEB6C7B-78F8-6C46-B79E-0A9DEECC37DB}" srcOrd="5" destOrd="0" presId="urn:microsoft.com/office/officeart/2005/8/layout/hierarchy3"/>
    <dgm:cxn modelId="{410E5801-82E8-E149-8F98-48759BC72F11}" type="presParOf" srcId="{0CDD2BE0-1723-DF4F-9324-E3D1EF61119A}" destId="{96C9631B-05FB-964E-9FE5-6F05CBFDFDFC}" srcOrd="6" destOrd="0" presId="urn:microsoft.com/office/officeart/2005/8/layout/hierarchy3"/>
    <dgm:cxn modelId="{A082C5D5-3AA9-324D-A6F4-CF7822F98A9F}" type="presParOf" srcId="{0CDD2BE0-1723-DF4F-9324-E3D1EF61119A}" destId="{59CBF361-8A9F-4E44-872F-B06E2ABAE468}" srcOrd="7" destOrd="0" presId="urn:microsoft.com/office/officeart/2005/8/layout/hierarchy3"/>
    <dgm:cxn modelId="{C303C334-65F4-7C45-9C77-150198FF5FD7}" type="presParOf" srcId="{0CDD2BE0-1723-DF4F-9324-E3D1EF61119A}" destId="{8CFD54FA-994B-C54D-AA21-0F429CE7AD2D}" srcOrd="8" destOrd="0" presId="urn:microsoft.com/office/officeart/2005/8/layout/hierarchy3"/>
    <dgm:cxn modelId="{FAF28888-A828-A040-BE7D-B993239FDD55}" type="presParOf" srcId="{0CDD2BE0-1723-DF4F-9324-E3D1EF61119A}" destId="{3B8C0068-89BE-894E-99A8-486B4E221FB7}" srcOrd="9" destOrd="0" presId="urn:microsoft.com/office/officeart/2005/8/layout/hierarchy3"/>
    <dgm:cxn modelId="{04F900AC-07D1-BB44-BAC8-3EDE7921C81A}" type="presParOf" srcId="{070DE7F0-A603-CD4F-A3BE-7E363A0ED4FA}" destId="{CF8DF3E1-F7B7-3D46-B429-44F6EA011275}" srcOrd="4" destOrd="0" presId="urn:microsoft.com/office/officeart/2005/8/layout/hierarchy3"/>
    <dgm:cxn modelId="{D29D71A4-F406-5B41-8390-1393B008305C}" type="presParOf" srcId="{CF8DF3E1-F7B7-3D46-B429-44F6EA011275}" destId="{E8F7C8DD-EA98-3E44-B5D3-BB07693E855F}" srcOrd="0" destOrd="0" presId="urn:microsoft.com/office/officeart/2005/8/layout/hierarchy3"/>
    <dgm:cxn modelId="{2FEF7760-89AB-9A48-B8ED-2CBC07825E6A}" type="presParOf" srcId="{E8F7C8DD-EA98-3E44-B5D3-BB07693E855F}" destId="{B2EF33BB-8A92-E847-ADF9-06B9A606F55E}" srcOrd="0" destOrd="0" presId="urn:microsoft.com/office/officeart/2005/8/layout/hierarchy3"/>
    <dgm:cxn modelId="{DFFA6E8A-B06D-374C-9306-2DF75DABDFFB}" type="presParOf" srcId="{E8F7C8DD-EA98-3E44-B5D3-BB07693E855F}" destId="{C1E8B0FC-700A-8642-8DA4-2FC5FD793897}" srcOrd="1" destOrd="0" presId="urn:microsoft.com/office/officeart/2005/8/layout/hierarchy3"/>
    <dgm:cxn modelId="{A2530C4C-7065-454C-8318-8283B2C2774A}" type="presParOf" srcId="{CF8DF3E1-F7B7-3D46-B429-44F6EA011275}" destId="{489A2F65-6296-064D-8085-28C6BDF3B002}" srcOrd="1" destOrd="0" presId="urn:microsoft.com/office/officeart/2005/8/layout/hierarchy3"/>
    <dgm:cxn modelId="{14D72A0C-F968-184F-BAA9-DB5DC3C74A30}" type="presParOf" srcId="{489A2F65-6296-064D-8085-28C6BDF3B002}" destId="{18ED3F83-01EA-534D-BBB4-7C04F17E1A6B}" srcOrd="0" destOrd="0" presId="urn:microsoft.com/office/officeart/2005/8/layout/hierarchy3"/>
    <dgm:cxn modelId="{01A3D843-FC03-FB47-B17F-6974682515F6}" type="presParOf" srcId="{489A2F65-6296-064D-8085-28C6BDF3B002}" destId="{05E90DE2-E704-4C47-A325-F50F8AB6AFFE}" srcOrd="1" destOrd="0" presId="urn:microsoft.com/office/officeart/2005/8/layout/hierarchy3"/>
    <dgm:cxn modelId="{88A63858-CADC-BD46-8EBB-950AA9CEE683}" type="presParOf" srcId="{489A2F65-6296-064D-8085-28C6BDF3B002}" destId="{CEF72CAA-D8D3-9B47-B2EB-FCF3000F8CAA}" srcOrd="2" destOrd="0" presId="urn:microsoft.com/office/officeart/2005/8/layout/hierarchy3"/>
    <dgm:cxn modelId="{172924FE-4E3A-8D40-A59E-F8EE3A6EEA89}" type="presParOf" srcId="{489A2F65-6296-064D-8085-28C6BDF3B002}" destId="{129B9945-A8E2-004B-A30B-AFEDA8B8B01B}" srcOrd="3" destOrd="0" presId="urn:microsoft.com/office/officeart/2005/8/layout/hierarchy3"/>
    <dgm:cxn modelId="{4BD36286-E15E-D24F-97E1-90DE1DF40FB5}" type="presParOf" srcId="{489A2F65-6296-064D-8085-28C6BDF3B002}" destId="{DE285464-DAD0-DD44-95D9-00A740033B3B}" srcOrd="4" destOrd="0" presId="urn:microsoft.com/office/officeart/2005/8/layout/hierarchy3"/>
    <dgm:cxn modelId="{066CD0F9-984A-E544-8D7D-5FAECB7F1F94}" type="presParOf" srcId="{489A2F65-6296-064D-8085-28C6BDF3B002}" destId="{9CDFFB20-12A0-2E40-B482-1630ECFD99E0}" srcOrd="5" destOrd="0" presId="urn:microsoft.com/office/officeart/2005/8/layout/hierarchy3"/>
    <dgm:cxn modelId="{F1448954-C214-3C4C-9AE6-3A6CFA444A81}" type="presParOf" srcId="{489A2F65-6296-064D-8085-28C6BDF3B002}" destId="{89A96C46-6B5F-DB42-9772-EAAEE282EDAE}" srcOrd="6" destOrd="0" presId="urn:microsoft.com/office/officeart/2005/8/layout/hierarchy3"/>
    <dgm:cxn modelId="{3E20F680-B98F-7D45-A54D-C7772C4613FF}" type="presParOf" srcId="{489A2F65-6296-064D-8085-28C6BDF3B002}" destId="{C1FE451C-0DD7-844F-A8C5-212BC144E82A}" srcOrd="7" destOrd="0" presId="urn:microsoft.com/office/officeart/2005/8/layout/hierarchy3"/>
    <dgm:cxn modelId="{FD4AAD07-2FB7-6946-BB6D-F58A765EF23E}" type="presParOf" srcId="{070DE7F0-A603-CD4F-A3BE-7E363A0ED4FA}" destId="{16564D9E-2EA2-CE4A-B572-49760CF6700F}" srcOrd="5" destOrd="0" presId="urn:microsoft.com/office/officeart/2005/8/layout/hierarchy3"/>
    <dgm:cxn modelId="{4DB37072-654B-D64C-B105-167D65A9805E}" type="presParOf" srcId="{16564D9E-2EA2-CE4A-B572-49760CF6700F}" destId="{2FDC4863-113B-1942-AE0C-392F2D52D256}" srcOrd="0" destOrd="0" presId="urn:microsoft.com/office/officeart/2005/8/layout/hierarchy3"/>
    <dgm:cxn modelId="{469D7967-9783-CD40-8611-ADD89A94FB59}" type="presParOf" srcId="{2FDC4863-113B-1942-AE0C-392F2D52D256}" destId="{7B7CB193-A965-8647-847E-E0457BF05ADD}" srcOrd="0" destOrd="0" presId="urn:microsoft.com/office/officeart/2005/8/layout/hierarchy3"/>
    <dgm:cxn modelId="{E603EDD5-A019-D548-B484-A74827BA1B81}" type="presParOf" srcId="{2FDC4863-113B-1942-AE0C-392F2D52D256}" destId="{8EE86F84-07E4-8A48-B1F1-D5AD08B4F35F}" srcOrd="1" destOrd="0" presId="urn:microsoft.com/office/officeart/2005/8/layout/hierarchy3"/>
    <dgm:cxn modelId="{0CDC9B1F-8F48-4440-B0BB-DEC7597AD625}" type="presParOf" srcId="{16564D9E-2EA2-CE4A-B572-49760CF6700F}" destId="{109476AB-583B-D84B-A48B-4B760443A7AE}" srcOrd="1" destOrd="0" presId="urn:microsoft.com/office/officeart/2005/8/layout/hierarchy3"/>
    <dgm:cxn modelId="{9E28250E-8153-C84E-97FD-E2CE09BAEAFD}" type="presParOf" srcId="{109476AB-583B-D84B-A48B-4B760443A7AE}" destId="{E034B8F0-AA26-754B-80FA-AAE542306F85}" srcOrd="0" destOrd="0" presId="urn:microsoft.com/office/officeart/2005/8/layout/hierarchy3"/>
    <dgm:cxn modelId="{25F96EDC-2C18-E749-A655-5F485682FA77}" type="presParOf" srcId="{109476AB-583B-D84B-A48B-4B760443A7AE}" destId="{D95308FE-1288-DD4D-8869-4F87BBA4BF18}" srcOrd="1" destOrd="0" presId="urn:microsoft.com/office/officeart/2005/8/layout/hierarchy3"/>
    <dgm:cxn modelId="{2CB22193-27BC-DB4B-94D9-137A7D454237}" type="presParOf" srcId="{109476AB-583B-D84B-A48B-4B760443A7AE}" destId="{BE288EAE-FE47-E443-9800-EEC44772B30A}" srcOrd="2" destOrd="0" presId="urn:microsoft.com/office/officeart/2005/8/layout/hierarchy3"/>
    <dgm:cxn modelId="{1C9F4D48-3DCF-FC4E-9DB6-0FA5EA378546}" type="presParOf" srcId="{109476AB-583B-D84B-A48B-4B760443A7AE}" destId="{14ED2EEC-DD12-C94E-AE6B-3A4E211268BD}" srcOrd="3" destOrd="0" presId="urn:microsoft.com/office/officeart/2005/8/layout/hierarchy3"/>
    <dgm:cxn modelId="{351FE788-1163-9143-B1A0-4C03DDB73006}" type="presParOf" srcId="{109476AB-583B-D84B-A48B-4B760443A7AE}" destId="{0B55A1DD-AF49-9A42-81FD-63609E0FD8EC}" srcOrd="4" destOrd="0" presId="urn:microsoft.com/office/officeart/2005/8/layout/hierarchy3"/>
    <dgm:cxn modelId="{213CF2E1-8A7D-C245-91B6-154EF4E7E3AB}" type="presParOf" srcId="{109476AB-583B-D84B-A48B-4B760443A7AE}" destId="{93FDF5E5-4667-6D49-8B0E-0D543F35AAF6}" srcOrd="5" destOrd="0" presId="urn:microsoft.com/office/officeart/2005/8/layout/hierarchy3"/>
    <dgm:cxn modelId="{1757C1B6-315F-F745-88CD-5C1A1E4F1D59}" type="presParOf" srcId="{070DE7F0-A603-CD4F-A3BE-7E363A0ED4FA}" destId="{F523FE84-C155-9342-8038-D24C40FA536F}" srcOrd="6" destOrd="0" presId="urn:microsoft.com/office/officeart/2005/8/layout/hierarchy3"/>
    <dgm:cxn modelId="{F51B7762-D9AA-1043-A1B7-B0B4ED27408A}" type="presParOf" srcId="{F523FE84-C155-9342-8038-D24C40FA536F}" destId="{2BBA1376-E516-0B47-804B-5013A4B12598}" srcOrd="0" destOrd="0" presId="urn:microsoft.com/office/officeart/2005/8/layout/hierarchy3"/>
    <dgm:cxn modelId="{8ED0DA73-1702-FF43-9EAD-C750311D7A87}" type="presParOf" srcId="{2BBA1376-E516-0B47-804B-5013A4B12598}" destId="{4CCEE535-8FA8-9045-8F45-432FDBB7A18F}" srcOrd="0" destOrd="0" presId="urn:microsoft.com/office/officeart/2005/8/layout/hierarchy3"/>
    <dgm:cxn modelId="{E75BBB9D-DD1C-B443-AE74-80EAB8672D48}" type="presParOf" srcId="{2BBA1376-E516-0B47-804B-5013A4B12598}" destId="{210706D0-D530-9743-81BA-FD2D82AD0386}" srcOrd="1" destOrd="0" presId="urn:microsoft.com/office/officeart/2005/8/layout/hierarchy3"/>
    <dgm:cxn modelId="{620FE0BC-73FC-FA4E-B498-783C7DF16AD0}" type="presParOf" srcId="{F523FE84-C155-9342-8038-D24C40FA536F}" destId="{99A61C65-68E4-DF46-BB5C-B655CB3E4218}" srcOrd="1" destOrd="0" presId="urn:microsoft.com/office/officeart/2005/8/layout/hierarchy3"/>
    <dgm:cxn modelId="{45D493DE-604C-014D-B13D-77F1A7EC672B}" type="presParOf" srcId="{99A61C65-68E4-DF46-BB5C-B655CB3E4218}" destId="{A87A083A-099A-C045-A24B-82452CFDC930}" srcOrd="0" destOrd="0" presId="urn:microsoft.com/office/officeart/2005/8/layout/hierarchy3"/>
    <dgm:cxn modelId="{62DA17A1-1736-8F4C-8EEC-2BA53204ACC2}" type="presParOf" srcId="{99A61C65-68E4-DF46-BB5C-B655CB3E4218}" destId="{D320E919-5FE3-E845-A105-33ACAF1EDD67}" srcOrd="1" destOrd="0" presId="urn:microsoft.com/office/officeart/2005/8/layout/hierarchy3"/>
    <dgm:cxn modelId="{9286EBE6-11E1-2249-A268-225DA6CD7417}" type="presParOf" srcId="{99A61C65-68E4-DF46-BB5C-B655CB3E4218}" destId="{05706CD7-C796-1F4D-A6B1-1EE63B434392}" srcOrd="2" destOrd="0" presId="urn:microsoft.com/office/officeart/2005/8/layout/hierarchy3"/>
    <dgm:cxn modelId="{5AAE19EE-9E5A-EF48-820B-EEA97EB697CE}" type="presParOf" srcId="{99A61C65-68E4-DF46-BB5C-B655CB3E4218}" destId="{55D39100-197B-8847-97E7-42838E8B294C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340E68-A066-904F-9636-8FACE89B7CE2}">
      <dsp:nvSpPr>
        <dsp:cNvPr id="0" name=""/>
        <dsp:cNvSpPr/>
      </dsp:nvSpPr>
      <dsp:spPr>
        <a:xfrm>
          <a:off x="168284" y="1613"/>
          <a:ext cx="976846" cy="430343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smtClean="0"/>
            <a:t>e-Commerce</a:t>
          </a:r>
          <a:endParaRPr lang="en-US" sz="1100" b="0" kern="1200" dirty="0"/>
        </a:p>
      </dsp:txBody>
      <dsp:txXfrm>
        <a:off x="180888" y="14217"/>
        <a:ext cx="951638" cy="405135"/>
      </dsp:txXfrm>
    </dsp:sp>
    <dsp:sp modelId="{A0FB3127-7B63-A449-859B-74BF51576084}">
      <dsp:nvSpPr>
        <dsp:cNvPr id="0" name=""/>
        <dsp:cNvSpPr/>
      </dsp:nvSpPr>
      <dsp:spPr>
        <a:xfrm>
          <a:off x="265969" y="431957"/>
          <a:ext cx="97684" cy="2989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8990"/>
              </a:lnTo>
              <a:lnTo>
                <a:pt x="97684" y="2989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6DBFA1-6340-EB46-9392-146EEEC3006D}">
      <dsp:nvSpPr>
        <dsp:cNvPr id="0" name=""/>
        <dsp:cNvSpPr/>
      </dsp:nvSpPr>
      <dsp:spPr>
        <a:xfrm>
          <a:off x="363653" y="562215"/>
          <a:ext cx="833655" cy="3374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Print on Demand</a:t>
          </a:r>
          <a:endParaRPr lang="en-US" sz="700" kern="1200" dirty="0"/>
        </a:p>
      </dsp:txBody>
      <dsp:txXfrm>
        <a:off x="373537" y="572099"/>
        <a:ext cx="813887" cy="317695"/>
      </dsp:txXfrm>
    </dsp:sp>
    <dsp:sp modelId="{895902BA-FB7D-474D-A43A-7C752B78F6B6}">
      <dsp:nvSpPr>
        <dsp:cNvPr id="0" name=""/>
        <dsp:cNvSpPr/>
      </dsp:nvSpPr>
      <dsp:spPr>
        <a:xfrm>
          <a:off x="1405648" y="1613"/>
          <a:ext cx="976846" cy="430343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smtClean="0"/>
            <a:t>Content Ingest</a:t>
          </a:r>
          <a:endParaRPr lang="en-US" sz="1100" b="0" kern="1200" dirty="0"/>
        </a:p>
      </dsp:txBody>
      <dsp:txXfrm>
        <a:off x="1418252" y="14217"/>
        <a:ext cx="951638" cy="405135"/>
      </dsp:txXfrm>
    </dsp:sp>
    <dsp:sp modelId="{DF99A6C9-357E-AC4F-A7CE-9E2DEBAFED55}">
      <dsp:nvSpPr>
        <dsp:cNvPr id="0" name=""/>
        <dsp:cNvSpPr/>
      </dsp:nvSpPr>
      <dsp:spPr>
        <a:xfrm>
          <a:off x="1503333" y="431957"/>
          <a:ext cx="97684" cy="2477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723"/>
              </a:lnTo>
              <a:lnTo>
                <a:pt x="97684" y="2477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69124E-7014-9840-A3DB-503FFE3B25DC}">
      <dsp:nvSpPr>
        <dsp:cNvPr id="0" name=""/>
        <dsp:cNvSpPr/>
      </dsp:nvSpPr>
      <dsp:spPr>
        <a:xfrm>
          <a:off x="1601017" y="562215"/>
          <a:ext cx="833655" cy="2349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Transformation</a:t>
          </a:r>
          <a:endParaRPr lang="en-US" sz="700" kern="1200" dirty="0"/>
        </a:p>
      </dsp:txBody>
      <dsp:txXfrm>
        <a:off x="1607898" y="569096"/>
        <a:ext cx="819893" cy="221167"/>
      </dsp:txXfrm>
    </dsp:sp>
    <dsp:sp modelId="{9543DD6C-E231-314B-93CB-00181BE8A1F7}">
      <dsp:nvSpPr>
        <dsp:cNvPr id="0" name=""/>
        <dsp:cNvSpPr/>
      </dsp:nvSpPr>
      <dsp:spPr>
        <a:xfrm>
          <a:off x="1503333" y="431957"/>
          <a:ext cx="97684" cy="611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1186"/>
              </a:lnTo>
              <a:lnTo>
                <a:pt x="97684" y="6111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308C9A-0ED9-E14B-B17C-F95D7F126A15}">
      <dsp:nvSpPr>
        <dsp:cNvPr id="0" name=""/>
        <dsp:cNvSpPr/>
      </dsp:nvSpPr>
      <dsp:spPr>
        <a:xfrm>
          <a:off x="1601017" y="927404"/>
          <a:ext cx="833655" cy="231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Validation</a:t>
          </a:r>
          <a:endParaRPr lang="en-US" sz="700" kern="1200" dirty="0"/>
        </a:p>
      </dsp:txBody>
      <dsp:txXfrm>
        <a:off x="1607797" y="934184"/>
        <a:ext cx="820095" cy="217920"/>
      </dsp:txXfrm>
    </dsp:sp>
    <dsp:sp modelId="{6589B064-B649-A045-9887-5565971B85E8}">
      <dsp:nvSpPr>
        <dsp:cNvPr id="0" name=""/>
        <dsp:cNvSpPr/>
      </dsp:nvSpPr>
      <dsp:spPr>
        <a:xfrm>
          <a:off x="2643012" y="1613"/>
          <a:ext cx="976846" cy="430343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smtClean="0"/>
            <a:t>Content Access</a:t>
          </a:r>
          <a:endParaRPr lang="en-US" sz="1100" b="0" kern="1200" dirty="0"/>
        </a:p>
      </dsp:txBody>
      <dsp:txXfrm>
        <a:off x="2655616" y="14217"/>
        <a:ext cx="951638" cy="405135"/>
      </dsp:txXfrm>
    </dsp:sp>
    <dsp:sp modelId="{3AB125C5-7A07-6043-A72A-844A4A6E726E}">
      <dsp:nvSpPr>
        <dsp:cNvPr id="0" name=""/>
        <dsp:cNvSpPr/>
      </dsp:nvSpPr>
      <dsp:spPr>
        <a:xfrm>
          <a:off x="2740697" y="431957"/>
          <a:ext cx="97684" cy="2554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465"/>
              </a:lnTo>
              <a:lnTo>
                <a:pt x="97684" y="2554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F28E15-AA97-4D42-9375-B97B01F25F9B}">
      <dsp:nvSpPr>
        <dsp:cNvPr id="0" name=""/>
        <dsp:cNvSpPr/>
      </dsp:nvSpPr>
      <dsp:spPr>
        <a:xfrm>
          <a:off x="2838382" y="562215"/>
          <a:ext cx="722287" cy="2504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PageTurner</a:t>
          </a:r>
          <a:endParaRPr lang="en-US" sz="700" kern="1200" dirty="0"/>
        </a:p>
      </dsp:txBody>
      <dsp:txXfrm>
        <a:off x="2845716" y="569549"/>
        <a:ext cx="707619" cy="235746"/>
      </dsp:txXfrm>
    </dsp:sp>
    <dsp:sp modelId="{3CF129DE-30DA-274F-9643-67F2E6A8AF89}">
      <dsp:nvSpPr>
        <dsp:cNvPr id="0" name=""/>
        <dsp:cNvSpPr/>
      </dsp:nvSpPr>
      <dsp:spPr>
        <a:xfrm>
          <a:off x="2740697" y="431957"/>
          <a:ext cx="97684" cy="6500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0035"/>
              </a:lnTo>
              <a:lnTo>
                <a:pt x="97684" y="6500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FA6B84-EFE8-9540-B8BF-29557751A000}">
      <dsp:nvSpPr>
        <dsp:cNvPr id="0" name=""/>
        <dsp:cNvSpPr/>
      </dsp:nvSpPr>
      <dsp:spPr>
        <a:xfrm>
          <a:off x="2838382" y="942889"/>
          <a:ext cx="721270" cy="2782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Collection Builder</a:t>
          </a:r>
          <a:endParaRPr lang="en-US" sz="700" kern="1200" dirty="0"/>
        </a:p>
      </dsp:txBody>
      <dsp:txXfrm>
        <a:off x="2846530" y="951037"/>
        <a:ext cx="704974" cy="261910"/>
      </dsp:txXfrm>
    </dsp:sp>
    <dsp:sp modelId="{4E7FCF25-2A3C-E54A-8D35-02CEFB3F8995}">
      <dsp:nvSpPr>
        <dsp:cNvPr id="0" name=""/>
        <dsp:cNvSpPr/>
      </dsp:nvSpPr>
      <dsp:spPr>
        <a:xfrm>
          <a:off x="2740697" y="431957"/>
          <a:ext cx="103978" cy="1058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8992"/>
              </a:lnTo>
              <a:lnTo>
                <a:pt x="103978" y="10589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A447AD-8E23-D74B-9283-4128301208B9}">
      <dsp:nvSpPr>
        <dsp:cNvPr id="0" name=""/>
        <dsp:cNvSpPr/>
      </dsp:nvSpPr>
      <dsp:spPr>
        <a:xfrm>
          <a:off x="2844676" y="1351354"/>
          <a:ext cx="721220" cy="2791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Large-scale Search</a:t>
          </a:r>
          <a:endParaRPr lang="en-US" sz="700" kern="1200" dirty="0"/>
        </a:p>
      </dsp:txBody>
      <dsp:txXfrm>
        <a:off x="2852853" y="1359531"/>
        <a:ext cx="704866" cy="262837"/>
      </dsp:txXfrm>
    </dsp:sp>
    <dsp:sp modelId="{D3884353-664E-C343-AB59-CE6895850256}">
      <dsp:nvSpPr>
        <dsp:cNvPr id="0" name=""/>
        <dsp:cNvSpPr/>
      </dsp:nvSpPr>
      <dsp:spPr>
        <a:xfrm>
          <a:off x="2740697" y="431957"/>
          <a:ext cx="103586" cy="17876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7615"/>
              </a:lnTo>
              <a:lnTo>
                <a:pt x="103586" y="17876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60EAD5-FBFB-EF4D-8923-672BEF072A14}">
      <dsp:nvSpPr>
        <dsp:cNvPr id="0" name=""/>
        <dsp:cNvSpPr/>
      </dsp:nvSpPr>
      <dsp:spPr>
        <a:xfrm>
          <a:off x="2844284" y="2113237"/>
          <a:ext cx="755700" cy="2126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Bibliographic Catalog</a:t>
          </a:r>
          <a:endParaRPr lang="en-US" sz="700" kern="1200" dirty="0"/>
        </a:p>
      </dsp:txBody>
      <dsp:txXfrm>
        <a:off x="2850513" y="2119466"/>
        <a:ext cx="743242" cy="200212"/>
      </dsp:txXfrm>
    </dsp:sp>
    <dsp:sp modelId="{B5BA697A-651C-124E-BCC4-3365ACAAC4FB}">
      <dsp:nvSpPr>
        <dsp:cNvPr id="0" name=""/>
        <dsp:cNvSpPr/>
      </dsp:nvSpPr>
      <dsp:spPr>
        <a:xfrm>
          <a:off x="2740697" y="431957"/>
          <a:ext cx="103286" cy="1431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1608"/>
              </a:lnTo>
              <a:lnTo>
                <a:pt x="103286" y="14316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5A7679-480A-9444-8B44-5E950F793331}">
      <dsp:nvSpPr>
        <dsp:cNvPr id="0" name=""/>
        <dsp:cNvSpPr/>
      </dsp:nvSpPr>
      <dsp:spPr>
        <a:xfrm>
          <a:off x="2843984" y="1731220"/>
          <a:ext cx="732224" cy="2646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Research Center</a:t>
          </a:r>
          <a:endParaRPr lang="en-US" sz="700" kern="1200" dirty="0"/>
        </a:p>
      </dsp:txBody>
      <dsp:txXfrm>
        <a:off x="2851737" y="1738973"/>
        <a:ext cx="716718" cy="249184"/>
      </dsp:txXfrm>
    </dsp:sp>
    <dsp:sp modelId="{4955E58E-C916-A84A-BC2F-4241CDF9AAAB}">
      <dsp:nvSpPr>
        <dsp:cNvPr id="0" name=""/>
        <dsp:cNvSpPr/>
      </dsp:nvSpPr>
      <dsp:spPr>
        <a:xfrm>
          <a:off x="2740697" y="431957"/>
          <a:ext cx="97684" cy="2117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7826"/>
              </a:lnTo>
              <a:lnTo>
                <a:pt x="97684" y="21178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F421BD-1A4B-174D-801E-30A225729E2E}">
      <dsp:nvSpPr>
        <dsp:cNvPr id="0" name=""/>
        <dsp:cNvSpPr/>
      </dsp:nvSpPr>
      <dsp:spPr>
        <a:xfrm>
          <a:off x="2838382" y="2416886"/>
          <a:ext cx="774374" cy="2657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APIs</a:t>
          </a:r>
          <a:endParaRPr lang="en-US" sz="700" kern="1200" dirty="0"/>
        </a:p>
      </dsp:txBody>
      <dsp:txXfrm>
        <a:off x="2846167" y="2424671"/>
        <a:ext cx="758804" cy="250225"/>
      </dsp:txXfrm>
    </dsp:sp>
    <dsp:sp modelId="{E33E4EAA-E110-0147-A058-70F20A959478}">
      <dsp:nvSpPr>
        <dsp:cNvPr id="0" name=""/>
        <dsp:cNvSpPr/>
      </dsp:nvSpPr>
      <dsp:spPr>
        <a:xfrm>
          <a:off x="3880376" y="1613"/>
          <a:ext cx="976846" cy="430343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smtClean="0"/>
            <a:t>Quality Assurance</a:t>
          </a:r>
          <a:endParaRPr lang="en-US" sz="1100" b="0" kern="1200" dirty="0"/>
        </a:p>
      </dsp:txBody>
      <dsp:txXfrm>
        <a:off x="3892980" y="14217"/>
        <a:ext cx="951638" cy="405135"/>
      </dsp:txXfrm>
    </dsp:sp>
    <dsp:sp modelId="{E5023246-677F-D34D-82AC-B175C39285BF}">
      <dsp:nvSpPr>
        <dsp:cNvPr id="0" name=""/>
        <dsp:cNvSpPr/>
      </dsp:nvSpPr>
      <dsp:spPr>
        <a:xfrm>
          <a:off x="3978061" y="431957"/>
          <a:ext cx="97684" cy="260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225"/>
              </a:lnTo>
              <a:lnTo>
                <a:pt x="97684" y="2602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16207E-D821-8346-BC4A-F3D34F03A8D3}">
      <dsp:nvSpPr>
        <dsp:cNvPr id="0" name=""/>
        <dsp:cNvSpPr/>
      </dsp:nvSpPr>
      <dsp:spPr>
        <a:xfrm>
          <a:off x="4075746" y="562215"/>
          <a:ext cx="723813" cy="2599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Quality Review</a:t>
          </a:r>
          <a:endParaRPr lang="en-US" sz="700" kern="1200" dirty="0"/>
        </a:p>
      </dsp:txBody>
      <dsp:txXfrm>
        <a:off x="4083359" y="569828"/>
        <a:ext cx="708587" cy="244707"/>
      </dsp:txXfrm>
    </dsp:sp>
    <dsp:sp modelId="{E7F4A098-8CF4-404A-8000-2C82C980CB2B}">
      <dsp:nvSpPr>
        <dsp:cNvPr id="0" name=""/>
        <dsp:cNvSpPr/>
      </dsp:nvSpPr>
      <dsp:spPr>
        <a:xfrm>
          <a:off x="3978061" y="431957"/>
          <a:ext cx="97684" cy="6550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5026"/>
              </a:lnTo>
              <a:lnTo>
                <a:pt x="97684" y="6550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682A44-BAF3-3C40-9822-87BBDB26B92B}">
      <dsp:nvSpPr>
        <dsp:cNvPr id="0" name=""/>
        <dsp:cNvSpPr/>
      </dsp:nvSpPr>
      <dsp:spPr>
        <a:xfrm>
          <a:off x="4075746" y="952408"/>
          <a:ext cx="723813" cy="2691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Content Certification</a:t>
          </a:r>
          <a:endParaRPr lang="en-US" sz="700" kern="1200" dirty="0"/>
        </a:p>
      </dsp:txBody>
      <dsp:txXfrm>
        <a:off x="4083629" y="960291"/>
        <a:ext cx="708047" cy="253384"/>
      </dsp:txXfrm>
    </dsp:sp>
    <dsp:sp modelId="{3D54B42A-8ABE-4046-950A-121496C2D4AB}">
      <dsp:nvSpPr>
        <dsp:cNvPr id="0" name=""/>
        <dsp:cNvSpPr/>
      </dsp:nvSpPr>
      <dsp:spPr>
        <a:xfrm>
          <a:off x="5117740" y="1613"/>
          <a:ext cx="976846" cy="430343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smtClean="0"/>
            <a:t>User Services</a:t>
          </a:r>
          <a:endParaRPr lang="en-US" sz="1100" b="0" kern="1200" dirty="0"/>
        </a:p>
      </dsp:txBody>
      <dsp:txXfrm>
        <a:off x="5130344" y="14217"/>
        <a:ext cx="951638" cy="405135"/>
      </dsp:txXfrm>
    </dsp:sp>
    <dsp:sp modelId="{4D136473-F47F-A543-8674-75D3914D06A0}">
      <dsp:nvSpPr>
        <dsp:cNvPr id="0" name=""/>
        <dsp:cNvSpPr/>
      </dsp:nvSpPr>
      <dsp:spPr>
        <a:xfrm>
          <a:off x="5215425" y="431957"/>
          <a:ext cx="97684" cy="268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515"/>
              </a:lnTo>
              <a:lnTo>
                <a:pt x="97684" y="2685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94E24F-BDBE-0147-91AF-DF5F67C82A2E}">
      <dsp:nvSpPr>
        <dsp:cNvPr id="0" name=""/>
        <dsp:cNvSpPr/>
      </dsp:nvSpPr>
      <dsp:spPr>
        <a:xfrm>
          <a:off x="5313110" y="562215"/>
          <a:ext cx="723813" cy="2765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Usability</a:t>
          </a:r>
          <a:endParaRPr lang="en-US" sz="700" kern="1200" dirty="0"/>
        </a:p>
      </dsp:txBody>
      <dsp:txXfrm>
        <a:off x="5321209" y="570314"/>
        <a:ext cx="707615" cy="260315"/>
      </dsp:txXfrm>
    </dsp:sp>
    <dsp:sp modelId="{C84D6EB6-CEC0-0D42-BA06-1DD88E12BCB3}">
      <dsp:nvSpPr>
        <dsp:cNvPr id="0" name=""/>
        <dsp:cNvSpPr/>
      </dsp:nvSpPr>
      <dsp:spPr>
        <a:xfrm>
          <a:off x="5215425" y="431957"/>
          <a:ext cx="97684" cy="6708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0801"/>
              </a:lnTo>
              <a:lnTo>
                <a:pt x="97684" y="6708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4292DE-475F-D34A-A9F8-E789F0AE9111}">
      <dsp:nvSpPr>
        <dsp:cNvPr id="0" name=""/>
        <dsp:cNvSpPr/>
      </dsp:nvSpPr>
      <dsp:spPr>
        <a:xfrm>
          <a:off x="5313110" y="968987"/>
          <a:ext cx="723813" cy="2675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User support (helpdesk)</a:t>
          </a:r>
          <a:endParaRPr lang="en-US" sz="700" kern="1200" dirty="0"/>
        </a:p>
      </dsp:txBody>
      <dsp:txXfrm>
        <a:off x="5320946" y="976823"/>
        <a:ext cx="708141" cy="251868"/>
      </dsp:txXfrm>
    </dsp:sp>
    <dsp:sp modelId="{21A4E3C9-877E-B847-96E8-B58952F80973}">
      <dsp:nvSpPr>
        <dsp:cNvPr id="0" name=""/>
        <dsp:cNvSpPr/>
      </dsp:nvSpPr>
      <dsp:spPr>
        <a:xfrm>
          <a:off x="6355104" y="1613"/>
          <a:ext cx="976846" cy="430343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smtClean="0"/>
            <a:t>Outreach</a:t>
          </a:r>
          <a:endParaRPr lang="en-US" sz="1100" b="0" kern="1200" dirty="0"/>
        </a:p>
      </dsp:txBody>
      <dsp:txXfrm>
        <a:off x="6367708" y="14217"/>
        <a:ext cx="951638" cy="405135"/>
      </dsp:txXfrm>
    </dsp:sp>
    <dsp:sp modelId="{09A11DD9-8DA2-9E47-972E-3BDCCF5E3CAB}">
      <dsp:nvSpPr>
        <dsp:cNvPr id="0" name=""/>
        <dsp:cNvSpPr/>
      </dsp:nvSpPr>
      <dsp:spPr>
        <a:xfrm>
          <a:off x="6452789" y="431957"/>
          <a:ext cx="97684" cy="2876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7629"/>
              </a:lnTo>
              <a:lnTo>
                <a:pt x="97684" y="2876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D4FB11-4D94-DF4A-9071-744E8BA6BBDE}">
      <dsp:nvSpPr>
        <dsp:cNvPr id="0" name=""/>
        <dsp:cNvSpPr/>
      </dsp:nvSpPr>
      <dsp:spPr>
        <a:xfrm>
          <a:off x="6550474" y="562215"/>
          <a:ext cx="723813" cy="3147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Project website</a:t>
          </a:r>
          <a:endParaRPr lang="en-US" sz="700" kern="1200" dirty="0"/>
        </a:p>
      </dsp:txBody>
      <dsp:txXfrm>
        <a:off x="6559692" y="571433"/>
        <a:ext cx="705377" cy="296305"/>
      </dsp:txXfrm>
    </dsp:sp>
    <dsp:sp modelId="{20F8425D-072F-0942-8893-F63545B313CA}">
      <dsp:nvSpPr>
        <dsp:cNvPr id="0" name=""/>
        <dsp:cNvSpPr/>
      </dsp:nvSpPr>
      <dsp:spPr>
        <a:xfrm>
          <a:off x="6452789" y="431957"/>
          <a:ext cx="97684" cy="7250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5012"/>
              </a:lnTo>
              <a:lnTo>
                <a:pt x="97684" y="7250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16BA38-0E18-1E42-8952-FF1C5FE6F9E2}">
      <dsp:nvSpPr>
        <dsp:cNvPr id="0" name=""/>
        <dsp:cNvSpPr/>
      </dsp:nvSpPr>
      <dsp:spPr>
        <a:xfrm>
          <a:off x="6550474" y="1007216"/>
          <a:ext cx="723813" cy="2995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Monthly newsletter</a:t>
          </a:r>
          <a:endParaRPr lang="en-US" sz="700" kern="1200" dirty="0"/>
        </a:p>
      </dsp:txBody>
      <dsp:txXfrm>
        <a:off x="6559246" y="1015988"/>
        <a:ext cx="706269" cy="281962"/>
      </dsp:txXfrm>
    </dsp:sp>
    <dsp:sp modelId="{22F28108-51BA-ED49-83D3-2AD57141EB1D}">
      <dsp:nvSpPr>
        <dsp:cNvPr id="0" name=""/>
        <dsp:cNvSpPr/>
      </dsp:nvSpPr>
      <dsp:spPr>
        <a:xfrm>
          <a:off x="6452789" y="431957"/>
          <a:ext cx="97684" cy="11416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1603"/>
              </a:lnTo>
              <a:lnTo>
                <a:pt x="97684" y="11416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0245A9-E130-7541-9751-413907512FEB}">
      <dsp:nvSpPr>
        <dsp:cNvPr id="0" name=""/>
        <dsp:cNvSpPr/>
      </dsp:nvSpPr>
      <dsp:spPr>
        <a:xfrm>
          <a:off x="6550474" y="1436981"/>
          <a:ext cx="719628" cy="2731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Papers and presentations</a:t>
          </a:r>
          <a:endParaRPr lang="en-US" sz="700" kern="1200" dirty="0"/>
        </a:p>
      </dsp:txBody>
      <dsp:txXfrm>
        <a:off x="6558474" y="1444981"/>
        <a:ext cx="703628" cy="257157"/>
      </dsp:txXfrm>
    </dsp:sp>
    <dsp:sp modelId="{EF4D7926-8284-FD4A-90FA-89F78AE18DA8}">
      <dsp:nvSpPr>
        <dsp:cNvPr id="0" name=""/>
        <dsp:cNvSpPr/>
      </dsp:nvSpPr>
      <dsp:spPr>
        <a:xfrm>
          <a:off x="6452789" y="431957"/>
          <a:ext cx="97684" cy="1577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7037"/>
              </a:lnTo>
              <a:lnTo>
                <a:pt x="97684" y="15770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DAD8DF-2E5B-F64B-8B87-89B7C6DEC0E8}">
      <dsp:nvSpPr>
        <dsp:cNvPr id="0" name=""/>
        <dsp:cNvSpPr/>
      </dsp:nvSpPr>
      <dsp:spPr>
        <a:xfrm>
          <a:off x="6550474" y="1840397"/>
          <a:ext cx="723813" cy="3371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Communication with potential partners</a:t>
          </a:r>
          <a:endParaRPr lang="en-US" sz="700" kern="1200" dirty="0"/>
        </a:p>
      </dsp:txBody>
      <dsp:txXfrm>
        <a:off x="6560350" y="1850273"/>
        <a:ext cx="704061" cy="317440"/>
      </dsp:txXfrm>
    </dsp:sp>
    <dsp:sp modelId="{CD28C2BB-E85D-114C-83C8-1D3F80BEDA43}">
      <dsp:nvSpPr>
        <dsp:cNvPr id="0" name=""/>
        <dsp:cNvSpPr/>
      </dsp:nvSpPr>
      <dsp:spPr>
        <a:xfrm>
          <a:off x="6452789" y="431957"/>
          <a:ext cx="97684" cy="2040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40515"/>
              </a:lnTo>
              <a:lnTo>
                <a:pt x="97684" y="20405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840080-504C-5F4B-B373-83DD6C64DAFE}">
      <dsp:nvSpPr>
        <dsp:cNvPr id="0" name=""/>
        <dsp:cNvSpPr/>
      </dsp:nvSpPr>
      <dsp:spPr>
        <a:xfrm>
          <a:off x="6550474" y="2307849"/>
          <a:ext cx="723813" cy="3292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Surveys, general inquiries</a:t>
          </a:r>
          <a:endParaRPr lang="en-US" sz="700" kern="1200" dirty="0"/>
        </a:p>
      </dsp:txBody>
      <dsp:txXfrm>
        <a:off x="6560117" y="2317492"/>
        <a:ext cx="704527" cy="309961"/>
      </dsp:txXfrm>
    </dsp:sp>
    <dsp:sp modelId="{4432F310-87B5-134B-9E47-71B7F2443E16}">
      <dsp:nvSpPr>
        <dsp:cNvPr id="0" name=""/>
        <dsp:cNvSpPr/>
      </dsp:nvSpPr>
      <dsp:spPr>
        <a:xfrm>
          <a:off x="6452789" y="431957"/>
          <a:ext cx="97684" cy="25828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2863"/>
              </a:lnTo>
              <a:lnTo>
                <a:pt x="97684" y="25828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CD97F-B4AE-DA41-A9B5-006BF14D270B}">
      <dsp:nvSpPr>
        <dsp:cNvPr id="0" name=""/>
        <dsp:cNvSpPr/>
      </dsp:nvSpPr>
      <dsp:spPr>
        <a:xfrm>
          <a:off x="6550474" y="2767355"/>
          <a:ext cx="723813" cy="4949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Repository evaluation and audit (e.g., DRAMBORA, TRAC)</a:t>
          </a:r>
          <a:endParaRPr lang="en-US" sz="700" kern="1200" dirty="0"/>
        </a:p>
      </dsp:txBody>
      <dsp:txXfrm>
        <a:off x="6564970" y="2781851"/>
        <a:ext cx="694821" cy="465939"/>
      </dsp:txXfrm>
    </dsp:sp>
    <dsp:sp modelId="{53F55EFB-E17A-F141-811C-28F3C1F69675}">
      <dsp:nvSpPr>
        <dsp:cNvPr id="0" name=""/>
        <dsp:cNvSpPr/>
      </dsp:nvSpPr>
      <dsp:spPr>
        <a:xfrm>
          <a:off x="7592468" y="1613"/>
          <a:ext cx="976846" cy="430343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smtClean="0"/>
            <a:t>Legal</a:t>
          </a:r>
          <a:endParaRPr lang="en-US" sz="1100" b="0" kern="1200" dirty="0"/>
        </a:p>
      </dsp:txBody>
      <dsp:txXfrm>
        <a:off x="7605072" y="14217"/>
        <a:ext cx="951638" cy="405135"/>
      </dsp:txXfrm>
    </dsp:sp>
    <dsp:sp modelId="{D2D57E3D-6BA6-C44C-A1F7-6E9701A623F8}">
      <dsp:nvSpPr>
        <dsp:cNvPr id="0" name=""/>
        <dsp:cNvSpPr/>
      </dsp:nvSpPr>
      <dsp:spPr>
        <a:xfrm>
          <a:off x="7690153" y="431957"/>
          <a:ext cx="97684" cy="2692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205"/>
              </a:lnTo>
              <a:lnTo>
                <a:pt x="97684" y="2692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6A331C-12AC-AC4B-9802-FBB77DF2075A}">
      <dsp:nvSpPr>
        <dsp:cNvPr id="0" name=""/>
        <dsp:cNvSpPr/>
      </dsp:nvSpPr>
      <dsp:spPr>
        <a:xfrm>
          <a:off x="7787838" y="562215"/>
          <a:ext cx="723813" cy="2778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Risk management (use of materials)</a:t>
          </a:r>
          <a:endParaRPr lang="en-US" sz="700" kern="1200" dirty="0"/>
        </a:p>
      </dsp:txBody>
      <dsp:txXfrm>
        <a:off x="7795977" y="570354"/>
        <a:ext cx="707535" cy="261615"/>
      </dsp:txXfrm>
    </dsp:sp>
    <dsp:sp modelId="{19C1EF9E-8D95-DA4D-9AFA-D44DE668FAAB}">
      <dsp:nvSpPr>
        <dsp:cNvPr id="0" name=""/>
        <dsp:cNvSpPr/>
      </dsp:nvSpPr>
      <dsp:spPr>
        <a:xfrm>
          <a:off x="7690153" y="431957"/>
          <a:ext cx="97684" cy="663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3944"/>
              </a:lnTo>
              <a:lnTo>
                <a:pt x="97684" y="6639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A5040D-A2FD-3B41-B1D7-91B31CDF2C86}">
      <dsp:nvSpPr>
        <dsp:cNvPr id="0" name=""/>
        <dsp:cNvSpPr/>
      </dsp:nvSpPr>
      <dsp:spPr>
        <a:xfrm>
          <a:off x="7787838" y="970368"/>
          <a:ext cx="723813" cy="2510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Partner agreements</a:t>
          </a:r>
          <a:endParaRPr lang="en-US" sz="700" kern="1200" dirty="0"/>
        </a:p>
      </dsp:txBody>
      <dsp:txXfrm>
        <a:off x="7795191" y="977721"/>
        <a:ext cx="709107" cy="236359"/>
      </dsp:txXfrm>
    </dsp:sp>
    <dsp:sp modelId="{CA6F3E8F-0E06-234C-BB20-87004D19961C}">
      <dsp:nvSpPr>
        <dsp:cNvPr id="0" name=""/>
        <dsp:cNvSpPr/>
      </dsp:nvSpPr>
      <dsp:spPr>
        <a:xfrm>
          <a:off x="7690153" y="431957"/>
          <a:ext cx="97684" cy="1027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7639"/>
              </a:lnTo>
              <a:lnTo>
                <a:pt x="97684" y="10276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742719-1810-2F45-9D13-773E8C38AF0D}">
      <dsp:nvSpPr>
        <dsp:cNvPr id="0" name=""/>
        <dsp:cNvSpPr/>
      </dsp:nvSpPr>
      <dsp:spPr>
        <a:xfrm>
          <a:off x="7787838" y="1351693"/>
          <a:ext cx="744613" cy="2158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Advocacy </a:t>
          </a:r>
          <a:endParaRPr lang="en-US" sz="700" kern="1200" dirty="0"/>
        </a:p>
      </dsp:txBody>
      <dsp:txXfrm>
        <a:off x="7794159" y="1358014"/>
        <a:ext cx="731971" cy="2031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07207-05DF-724D-BABE-97D4B8412992}">
      <dsp:nvSpPr>
        <dsp:cNvPr id="0" name=""/>
        <dsp:cNvSpPr/>
      </dsp:nvSpPr>
      <dsp:spPr>
        <a:xfrm>
          <a:off x="319984" y="777"/>
          <a:ext cx="952475" cy="476237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smtClean="0"/>
            <a:t>Governance</a:t>
          </a:r>
          <a:endParaRPr lang="en-US" sz="1100" b="0" kern="1200" dirty="0"/>
        </a:p>
      </dsp:txBody>
      <dsp:txXfrm>
        <a:off x="333933" y="14726"/>
        <a:ext cx="924577" cy="448339"/>
      </dsp:txXfrm>
    </dsp:sp>
    <dsp:sp modelId="{57A49D40-F242-1944-9619-991C32A5E003}">
      <dsp:nvSpPr>
        <dsp:cNvPr id="0" name=""/>
        <dsp:cNvSpPr/>
      </dsp:nvSpPr>
      <dsp:spPr>
        <a:xfrm>
          <a:off x="415231" y="477015"/>
          <a:ext cx="95247" cy="2254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448"/>
              </a:lnTo>
              <a:lnTo>
                <a:pt x="95247" y="2254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2D0B4D-0308-4044-8A40-DDCF58043227}">
      <dsp:nvSpPr>
        <dsp:cNvPr id="0" name=""/>
        <dsp:cNvSpPr/>
      </dsp:nvSpPr>
      <dsp:spPr>
        <a:xfrm>
          <a:off x="510479" y="596074"/>
          <a:ext cx="761980" cy="2127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Budget, Finances</a:t>
          </a:r>
          <a:endParaRPr lang="en-US" sz="700" kern="1200" dirty="0"/>
        </a:p>
      </dsp:txBody>
      <dsp:txXfrm>
        <a:off x="516711" y="602306"/>
        <a:ext cx="749516" cy="200314"/>
      </dsp:txXfrm>
    </dsp:sp>
    <dsp:sp modelId="{12516021-C434-BC4E-B8A5-E973229C958C}">
      <dsp:nvSpPr>
        <dsp:cNvPr id="0" name=""/>
        <dsp:cNvSpPr/>
      </dsp:nvSpPr>
      <dsp:spPr>
        <a:xfrm>
          <a:off x="415231" y="477015"/>
          <a:ext cx="95247" cy="5426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2648"/>
              </a:lnTo>
              <a:lnTo>
                <a:pt x="95247" y="5426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9191D7-9FCE-9B4C-8C02-58E4E904319B}">
      <dsp:nvSpPr>
        <dsp:cNvPr id="0" name=""/>
        <dsp:cNvSpPr/>
      </dsp:nvSpPr>
      <dsp:spPr>
        <a:xfrm>
          <a:off x="510479" y="927912"/>
          <a:ext cx="761980" cy="1835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Decision-making</a:t>
          </a:r>
          <a:endParaRPr lang="en-US" sz="700" kern="1200" dirty="0"/>
        </a:p>
      </dsp:txBody>
      <dsp:txXfrm>
        <a:off x="515854" y="933287"/>
        <a:ext cx="751230" cy="172753"/>
      </dsp:txXfrm>
    </dsp:sp>
    <dsp:sp modelId="{6DE4F9D1-E5ED-FB45-BCCB-F334B5A35988}">
      <dsp:nvSpPr>
        <dsp:cNvPr id="0" name=""/>
        <dsp:cNvSpPr/>
      </dsp:nvSpPr>
      <dsp:spPr>
        <a:xfrm>
          <a:off x="415231" y="477015"/>
          <a:ext cx="95247" cy="8375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7592"/>
              </a:lnTo>
              <a:lnTo>
                <a:pt x="95247" y="8375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4B6904-8838-B74D-9E04-14A316D2E461}">
      <dsp:nvSpPr>
        <dsp:cNvPr id="0" name=""/>
        <dsp:cNvSpPr/>
      </dsp:nvSpPr>
      <dsp:spPr>
        <a:xfrm>
          <a:off x="510479" y="1230475"/>
          <a:ext cx="761980" cy="168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Policy</a:t>
          </a:r>
          <a:endParaRPr lang="en-US" sz="700" kern="1200" dirty="0"/>
        </a:p>
      </dsp:txBody>
      <dsp:txXfrm>
        <a:off x="515407" y="1235403"/>
        <a:ext cx="752124" cy="158408"/>
      </dsp:txXfrm>
    </dsp:sp>
    <dsp:sp modelId="{A1532355-7E4D-FC4B-B01E-29B330F180A9}">
      <dsp:nvSpPr>
        <dsp:cNvPr id="0" name=""/>
        <dsp:cNvSpPr/>
      </dsp:nvSpPr>
      <dsp:spPr>
        <a:xfrm>
          <a:off x="415231" y="477015"/>
          <a:ext cx="95247" cy="1153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3997"/>
              </a:lnTo>
              <a:lnTo>
                <a:pt x="95247" y="11539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18935D-1641-104D-B9CB-35E2B96BB852}">
      <dsp:nvSpPr>
        <dsp:cNvPr id="0" name=""/>
        <dsp:cNvSpPr/>
      </dsp:nvSpPr>
      <dsp:spPr>
        <a:xfrm>
          <a:off x="510479" y="1517799"/>
          <a:ext cx="761980" cy="2264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Planning</a:t>
          </a:r>
          <a:endParaRPr lang="en-US" sz="700" kern="1200" dirty="0"/>
        </a:p>
      </dsp:txBody>
      <dsp:txXfrm>
        <a:off x="517111" y="1524431"/>
        <a:ext cx="748716" cy="213163"/>
      </dsp:txXfrm>
    </dsp:sp>
    <dsp:sp modelId="{464B975A-B1F4-A447-87F9-67107A5976FA}">
      <dsp:nvSpPr>
        <dsp:cNvPr id="0" name=""/>
        <dsp:cNvSpPr/>
      </dsp:nvSpPr>
      <dsp:spPr>
        <a:xfrm>
          <a:off x="1510578" y="777"/>
          <a:ext cx="952475" cy="476237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smtClean="0"/>
            <a:t>Enterprise Management</a:t>
          </a:r>
          <a:endParaRPr lang="en-US" sz="1100" b="0" kern="1200" dirty="0"/>
        </a:p>
      </dsp:txBody>
      <dsp:txXfrm>
        <a:off x="1524527" y="14726"/>
        <a:ext cx="924577" cy="448339"/>
      </dsp:txXfrm>
    </dsp:sp>
    <dsp:sp modelId="{90B604BF-3883-EA4F-BD84-A1548FEE6AC9}">
      <dsp:nvSpPr>
        <dsp:cNvPr id="0" name=""/>
        <dsp:cNvSpPr/>
      </dsp:nvSpPr>
      <dsp:spPr>
        <a:xfrm>
          <a:off x="1605825" y="477015"/>
          <a:ext cx="95247" cy="3254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5427"/>
              </a:lnTo>
              <a:lnTo>
                <a:pt x="95247" y="3254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E6254B-3745-634F-8505-267B830E279D}">
      <dsp:nvSpPr>
        <dsp:cNvPr id="0" name=""/>
        <dsp:cNvSpPr/>
      </dsp:nvSpPr>
      <dsp:spPr>
        <a:xfrm>
          <a:off x="1701073" y="596074"/>
          <a:ext cx="761980" cy="4127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Communication and Coordination with partner institutions</a:t>
          </a:r>
          <a:endParaRPr lang="en-US" sz="700" kern="1200" dirty="0"/>
        </a:p>
      </dsp:txBody>
      <dsp:txXfrm>
        <a:off x="1713162" y="608163"/>
        <a:ext cx="737802" cy="388558"/>
      </dsp:txXfrm>
    </dsp:sp>
    <dsp:sp modelId="{9CC332B9-CDC8-DC46-BB5A-CC1757D60BAF}">
      <dsp:nvSpPr>
        <dsp:cNvPr id="0" name=""/>
        <dsp:cNvSpPr/>
      </dsp:nvSpPr>
      <dsp:spPr>
        <a:xfrm>
          <a:off x="1605825" y="477015"/>
          <a:ext cx="95247" cy="774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4674"/>
              </a:lnTo>
              <a:lnTo>
                <a:pt x="95247" y="7746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131102-941B-F748-B7A2-19899F2B213C}">
      <dsp:nvSpPr>
        <dsp:cNvPr id="0" name=""/>
        <dsp:cNvSpPr/>
      </dsp:nvSpPr>
      <dsp:spPr>
        <a:xfrm>
          <a:off x="1701073" y="1127870"/>
          <a:ext cx="761980" cy="2476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Project management</a:t>
          </a:r>
          <a:endParaRPr lang="en-US" sz="700" kern="1200" dirty="0"/>
        </a:p>
      </dsp:txBody>
      <dsp:txXfrm>
        <a:off x="1708326" y="1135123"/>
        <a:ext cx="747474" cy="233132"/>
      </dsp:txXfrm>
    </dsp:sp>
    <dsp:sp modelId="{6A92457D-5E1F-154F-B2BB-A95748F3C49D}">
      <dsp:nvSpPr>
        <dsp:cNvPr id="0" name=""/>
        <dsp:cNvSpPr/>
      </dsp:nvSpPr>
      <dsp:spPr>
        <a:xfrm>
          <a:off x="2701172" y="777"/>
          <a:ext cx="952475" cy="476237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smtClean="0"/>
            <a:t>Repository Administration</a:t>
          </a:r>
          <a:endParaRPr lang="en-US" sz="1100" b="0" kern="1200" dirty="0"/>
        </a:p>
      </dsp:txBody>
      <dsp:txXfrm>
        <a:off x="2715121" y="14726"/>
        <a:ext cx="924577" cy="448339"/>
      </dsp:txXfrm>
    </dsp:sp>
    <dsp:sp modelId="{F0E0F8CE-E480-7D45-9E29-77296974CE5F}">
      <dsp:nvSpPr>
        <dsp:cNvPr id="0" name=""/>
        <dsp:cNvSpPr/>
      </dsp:nvSpPr>
      <dsp:spPr>
        <a:xfrm>
          <a:off x="2796419" y="477015"/>
          <a:ext cx="95247" cy="3571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178"/>
              </a:lnTo>
              <a:lnTo>
                <a:pt x="95247" y="3571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36FA10-C492-A142-9A56-E8E9CD2AFE81}">
      <dsp:nvSpPr>
        <dsp:cNvPr id="0" name=""/>
        <dsp:cNvSpPr/>
      </dsp:nvSpPr>
      <dsp:spPr>
        <a:xfrm>
          <a:off x="2891667" y="596074"/>
          <a:ext cx="761980" cy="4762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Hardware configuration and maintenance</a:t>
          </a:r>
          <a:endParaRPr lang="en-US" sz="700" kern="1200" dirty="0"/>
        </a:p>
      </dsp:txBody>
      <dsp:txXfrm>
        <a:off x="2905616" y="610023"/>
        <a:ext cx="734082" cy="448339"/>
      </dsp:txXfrm>
    </dsp:sp>
    <dsp:sp modelId="{E9C3FE51-6F8D-3542-B094-8BF0F4AE9FAF}">
      <dsp:nvSpPr>
        <dsp:cNvPr id="0" name=""/>
        <dsp:cNvSpPr/>
      </dsp:nvSpPr>
      <dsp:spPr>
        <a:xfrm>
          <a:off x="2796419" y="477015"/>
          <a:ext cx="95247" cy="961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1947"/>
              </a:lnTo>
              <a:lnTo>
                <a:pt x="95247" y="9619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99B19B-7D0B-7C47-9787-8E2B778B0D14}">
      <dsp:nvSpPr>
        <dsp:cNvPr id="0" name=""/>
        <dsp:cNvSpPr/>
      </dsp:nvSpPr>
      <dsp:spPr>
        <a:xfrm>
          <a:off x="2891667" y="1191371"/>
          <a:ext cx="761980" cy="4951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Web and application server configuration and maintenance</a:t>
          </a:r>
          <a:endParaRPr lang="en-US" sz="700" kern="1200" dirty="0"/>
        </a:p>
      </dsp:txBody>
      <dsp:txXfrm>
        <a:off x="2906170" y="1205874"/>
        <a:ext cx="732974" cy="466176"/>
      </dsp:txXfrm>
    </dsp:sp>
    <dsp:sp modelId="{7578690C-E784-EC4D-A98C-FA262BEB8678}">
      <dsp:nvSpPr>
        <dsp:cNvPr id="0" name=""/>
        <dsp:cNvSpPr/>
      </dsp:nvSpPr>
      <dsp:spPr>
        <a:xfrm>
          <a:off x="2796419" y="477015"/>
          <a:ext cx="95247" cy="14603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0382"/>
              </a:lnTo>
              <a:lnTo>
                <a:pt x="95247" y="14603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6FC04B-01C0-FC4D-95C1-15485DE482D9}">
      <dsp:nvSpPr>
        <dsp:cNvPr id="0" name=""/>
        <dsp:cNvSpPr/>
      </dsp:nvSpPr>
      <dsp:spPr>
        <a:xfrm>
          <a:off x="2891667" y="1805613"/>
          <a:ext cx="761980" cy="263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Security</a:t>
          </a:r>
          <a:endParaRPr lang="en-US" sz="700" kern="1200" dirty="0"/>
        </a:p>
      </dsp:txBody>
      <dsp:txXfrm>
        <a:off x="2899387" y="1813333"/>
        <a:ext cx="746540" cy="248128"/>
      </dsp:txXfrm>
    </dsp:sp>
    <dsp:sp modelId="{9021A06F-D14B-E741-9B97-62EEDC28A089}">
      <dsp:nvSpPr>
        <dsp:cNvPr id="0" name=""/>
        <dsp:cNvSpPr/>
      </dsp:nvSpPr>
      <dsp:spPr>
        <a:xfrm>
          <a:off x="2796419" y="477015"/>
          <a:ext cx="95247" cy="18352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5293"/>
              </a:lnTo>
              <a:lnTo>
                <a:pt x="95247" y="18352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42F9E1-4E99-124A-922F-7AB634714F4D}">
      <dsp:nvSpPr>
        <dsp:cNvPr id="0" name=""/>
        <dsp:cNvSpPr/>
      </dsp:nvSpPr>
      <dsp:spPr>
        <a:xfrm>
          <a:off x="2891667" y="2188241"/>
          <a:ext cx="761980" cy="2481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Permissions</a:t>
          </a:r>
          <a:endParaRPr lang="en-US" sz="700" kern="1200" dirty="0"/>
        </a:p>
      </dsp:txBody>
      <dsp:txXfrm>
        <a:off x="2898935" y="2195509"/>
        <a:ext cx="747444" cy="233598"/>
      </dsp:txXfrm>
    </dsp:sp>
    <dsp:sp modelId="{2DC557C0-6816-9546-96D7-9FFFA65E4858}">
      <dsp:nvSpPr>
        <dsp:cNvPr id="0" name=""/>
        <dsp:cNvSpPr/>
      </dsp:nvSpPr>
      <dsp:spPr>
        <a:xfrm>
          <a:off x="2796419" y="477015"/>
          <a:ext cx="95247" cy="21968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6817"/>
              </a:lnTo>
              <a:lnTo>
                <a:pt x="95247" y="21968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8D169A-F2D6-EA40-B725-FD3B1B30C5E2}">
      <dsp:nvSpPr>
        <dsp:cNvPr id="0" name=""/>
        <dsp:cNvSpPr/>
      </dsp:nvSpPr>
      <dsp:spPr>
        <a:xfrm>
          <a:off x="2891667" y="2555435"/>
          <a:ext cx="761980" cy="2367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Logging</a:t>
          </a:r>
          <a:endParaRPr lang="en-US" sz="700" kern="1200" dirty="0"/>
        </a:p>
      </dsp:txBody>
      <dsp:txXfrm>
        <a:off x="2898602" y="2562370"/>
        <a:ext cx="748110" cy="222924"/>
      </dsp:txXfrm>
    </dsp:sp>
    <dsp:sp modelId="{A5EBEEAB-75CC-1F45-AF28-967430064879}">
      <dsp:nvSpPr>
        <dsp:cNvPr id="0" name=""/>
        <dsp:cNvSpPr/>
      </dsp:nvSpPr>
      <dsp:spPr>
        <a:xfrm>
          <a:off x="3891766" y="777"/>
          <a:ext cx="952475" cy="476237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smtClean="0"/>
            <a:t>Repository Administration</a:t>
          </a:r>
          <a:endParaRPr lang="en-US" sz="1100" b="0" kern="1200" dirty="0"/>
        </a:p>
      </dsp:txBody>
      <dsp:txXfrm>
        <a:off x="3905715" y="14726"/>
        <a:ext cx="924577" cy="448339"/>
      </dsp:txXfrm>
    </dsp:sp>
    <dsp:sp modelId="{A86E1EC0-7A88-4E4D-9ECF-0C459233947D}">
      <dsp:nvSpPr>
        <dsp:cNvPr id="0" name=""/>
        <dsp:cNvSpPr/>
      </dsp:nvSpPr>
      <dsp:spPr>
        <a:xfrm>
          <a:off x="3987013" y="477015"/>
          <a:ext cx="95247" cy="416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6948"/>
              </a:lnTo>
              <a:lnTo>
                <a:pt x="95247" y="4169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375A64-7673-0E46-BC28-106D06CBE26B}">
      <dsp:nvSpPr>
        <dsp:cNvPr id="0" name=""/>
        <dsp:cNvSpPr/>
      </dsp:nvSpPr>
      <dsp:spPr>
        <a:xfrm>
          <a:off x="4082261" y="596074"/>
          <a:ext cx="761980" cy="595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Data management (content storage, backup, integrity checks, deletion)</a:t>
          </a:r>
          <a:endParaRPr lang="en-US" sz="700" kern="1200" dirty="0"/>
        </a:p>
      </dsp:txBody>
      <dsp:txXfrm>
        <a:off x="4099711" y="613524"/>
        <a:ext cx="727080" cy="560877"/>
      </dsp:txXfrm>
    </dsp:sp>
    <dsp:sp modelId="{1F44A6B1-4B83-3C4D-A862-B39535DE0B19}">
      <dsp:nvSpPr>
        <dsp:cNvPr id="0" name=""/>
        <dsp:cNvSpPr/>
      </dsp:nvSpPr>
      <dsp:spPr>
        <a:xfrm>
          <a:off x="3987013" y="477015"/>
          <a:ext cx="95247" cy="10720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2015"/>
              </a:lnTo>
              <a:lnTo>
                <a:pt x="95247" y="10720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33718F-649D-7B4A-A8DB-416C3450D653}">
      <dsp:nvSpPr>
        <dsp:cNvPr id="0" name=""/>
        <dsp:cNvSpPr/>
      </dsp:nvSpPr>
      <dsp:spPr>
        <a:xfrm>
          <a:off x="4082261" y="1310912"/>
          <a:ext cx="761980" cy="4762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Hardware selection and replacement</a:t>
          </a:r>
          <a:endParaRPr lang="en-US" sz="700" kern="1200" dirty="0"/>
        </a:p>
      </dsp:txBody>
      <dsp:txXfrm>
        <a:off x="4096210" y="1324861"/>
        <a:ext cx="734082" cy="448339"/>
      </dsp:txXfrm>
    </dsp:sp>
    <dsp:sp modelId="{8EA6674C-4631-2C4C-9C32-EC30E1D668AD}">
      <dsp:nvSpPr>
        <dsp:cNvPr id="0" name=""/>
        <dsp:cNvSpPr/>
      </dsp:nvSpPr>
      <dsp:spPr>
        <a:xfrm>
          <a:off x="3987013" y="477015"/>
          <a:ext cx="95247" cy="16053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5339"/>
              </a:lnTo>
              <a:lnTo>
                <a:pt x="95247" y="16053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EB6C7B-78F8-6C46-B79E-0A9DEECC37DB}">
      <dsp:nvSpPr>
        <dsp:cNvPr id="0" name=""/>
        <dsp:cNvSpPr/>
      </dsp:nvSpPr>
      <dsp:spPr>
        <a:xfrm>
          <a:off x="4082261" y="1906209"/>
          <a:ext cx="761980" cy="3522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Content and Metadata specifications</a:t>
          </a:r>
          <a:endParaRPr lang="en-US" sz="700" kern="1200" dirty="0"/>
        </a:p>
      </dsp:txBody>
      <dsp:txXfrm>
        <a:off x="4092579" y="1916527"/>
        <a:ext cx="741344" cy="331656"/>
      </dsp:txXfrm>
    </dsp:sp>
    <dsp:sp modelId="{96C9631B-05FB-964E-9FE5-6F05CBFDFDFC}">
      <dsp:nvSpPr>
        <dsp:cNvPr id="0" name=""/>
        <dsp:cNvSpPr/>
      </dsp:nvSpPr>
      <dsp:spPr>
        <a:xfrm>
          <a:off x="3987013" y="477015"/>
          <a:ext cx="95247" cy="19986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8607"/>
              </a:lnTo>
              <a:lnTo>
                <a:pt x="95247" y="19986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CBF361-8A9F-4E44-872F-B06E2ABAE468}">
      <dsp:nvSpPr>
        <dsp:cNvPr id="0" name=""/>
        <dsp:cNvSpPr/>
      </dsp:nvSpPr>
      <dsp:spPr>
        <a:xfrm>
          <a:off x="4082261" y="2377560"/>
          <a:ext cx="761980" cy="1961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Disaster Recovery</a:t>
          </a:r>
          <a:endParaRPr lang="en-US" sz="700" kern="1200" dirty="0"/>
        </a:p>
      </dsp:txBody>
      <dsp:txXfrm>
        <a:off x="4088005" y="2383304"/>
        <a:ext cx="750492" cy="184636"/>
      </dsp:txXfrm>
    </dsp:sp>
    <dsp:sp modelId="{8CFD54FA-994B-C54D-AA21-0F429CE7AD2D}">
      <dsp:nvSpPr>
        <dsp:cNvPr id="0" name=""/>
        <dsp:cNvSpPr/>
      </dsp:nvSpPr>
      <dsp:spPr>
        <a:xfrm>
          <a:off x="3987013" y="477015"/>
          <a:ext cx="95247" cy="23929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2967"/>
              </a:lnTo>
              <a:lnTo>
                <a:pt x="95247" y="23929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8C0068-89BE-894E-99A8-486B4E221FB7}">
      <dsp:nvSpPr>
        <dsp:cNvPr id="0" name=""/>
        <dsp:cNvSpPr/>
      </dsp:nvSpPr>
      <dsp:spPr>
        <a:xfrm>
          <a:off x="4082261" y="2692744"/>
          <a:ext cx="761980" cy="3544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Processes for ensuring content integrity</a:t>
          </a:r>
          <a:endParaRPr lang="en-US" sz="700" kern="1200" dirty="0"/>
        </a:p>
      </dsp:txBody>
      <dsp:txXfrm>
        <a:off x="4092643" y="2703126"/>
        <a:ext cx="741216" cy="333713"/>
      </dsp:txXfrm>
    </dsp:sp>
    <dsp:sp modelId="{B2EF33BB-8A92-E847-ADF9-06B9A606F55E}">
      <dsp:nvSpPr>
        <dsp:cNvPr id="0" name=""/>
        <dsp:cNvSpPr/>
      </dsp:nvSpPr>
      <dsp:spPr>
        <a:xfrm>
          <a:off x="5082360" y="777"/>
          <a:ext cx="952475" cy="476237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smtClean="0"/>
            <a:t>Rights Management</a:t>
          </a:r>
          <a:endParaRPr lang="en-US" sz="1100" b="0" kern="1200" dirty="0"/>
        </a:p>
      </dsp:txBody>
      <dsp:txXfrm>
        <a:off x="5096309" y="14726"/>
        <a:ext cx="924577" cy="448339"/>
      </dsp:txXfrm>
    </dsp:sp>
    <dsp:sp modelId="{18ED3F83-01EA-534D-BBB4-7C04F17E1A6B}">
      <dsp:nvSpPr>
        <dsp:cNvPr id="0" name=""/>
        <dsp:cNvSpPr/>
      </dsp:nvSpPr>
      <dsp:spPr>
        <a:xfrm>
          <a:off x="5177607" y="477015"/>
          <a:ext cx="95247" cy="2864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456"/>
              </a:lnTo>
              <a:lnTo>
                <a:pt x="95247" y="2864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E90DE2-E704-4C47-A325-F50F8AB6AFFE}">
      <dsp:nvSpPr>
        <dsp:cNvPr id="0" name=""/>
        <dsp:cNvSpPr/>
      </dsp:nvSpPr>
      <dsp:spPr>
        <a:xfrm>
          <a:off x="5272855" y="596074"/>
          <a:ext cx="761980" cy="3347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Copyright determination</a:t>
          </a:r>
          <a:endParaRPr lang="en-US" sz="700" kern="1200" dirty="0"/>
        </a:p>
      </dsp:txBody>
      <dsp:txXfrm>
        <a:off x="5282661" y="605880"/>
        <a:ext cx="742368" cy="315183"/>
      </dsp:txXfrm>
    </dsp:sp>
    <dsp:sp modelId="{CEF72CAA-D8D3-9B47-B2EB-FCF3000F8CAA}">
      <dsp:nvSpPr>
        <dsp:cNvPr id="0" name=""/>
        <dsp:cNvSpPr/>
      </dsp:nvSpPr>
      <dsp:spPr>
        <a:xfrm>
          <a:off x="5177607" y="477015"/>
          <a:ext cx="95247" cy="6986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645"/>
              </a:lnTo>
              <a:lnTo>
                <a:pt x="95247" y="6986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9B9945-A8E2-004B-A30B-AFEDA8B8B01B}">
      <dsp:nvSpPr>
        <dsp:cNvPr id="0" name=""/>
        <dsp:cNvSpPr/>
      </dsp:nvSpPr>
      <dsp:spPr>
        <a:xfrm>
          <a:off x="5272855" y="1049929"/>
          <a:ext cx="761980" cy="251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Copyright review</a:t>
          </a:r>
          <a:endParaRPr lang="en-US" sz="700" kern="1200" dirty="0"/>
        </a:p>
      </dsp:txBody>
      <dsp:txXfrm>
        <a:off x="5280220" y="1057294"/>
        <a:ext cx="747250" cy="236732"/>
      </dsp:txXfrm>
    </dsp:sp>
    <dsp:sp modelId="{DE285464-DAD0-DD44-95D9-00A740033B3B}">
      <dsp:nvSpPr>
        <dsp:cNvPr id="0" name=""/>
        <dsp:cNvSpPr/>
      </dsp:nvSpPr>
      <dsp:spPr>
        <a:xfrm>
          <a:off x="5177607" y="477015"/>
          <a:ext cx="95247" cy="11815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1555"/>
              </a:lnTo>
              <a:lnTo>
                <a:pt x="95247" y="11815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DFFB20-12A0-2E40-B482-1630ECFD99E0}">
      <dsp:nvSpPr>
        <dsp:cNvPr id="0" name=""/>
        <dsp:cNvSpPr/>
      </dsp:nvSpPr>
      <dsp:spPr>
        <a:xfrm>
          <a:off x="5272855" y="1420451"/>
          <a:ext cx="761980" cy="4762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Copyright information management (database)</a:t>
          </a:r>
          <a:endParaRPr lang="en-US" sz="700" kern="1200" dirty="0"/>
        </a:p>
      </dsp:txBody>
      <dsp:txXfrm>
        <a:off x="5286804" y="1434400"/>
        <a:ext cx="734082" cy="448339"/>
      </dsp:txXfrm>
    </dsp:sp>
    <dsp:sp modelId="{89A96C46-6B5F-DB42-9772-EAAEE282EDAE}">
      <dsp:nvSpPr>
        <dsp:cNvPr id="0" name=""/>
        <dsp:cNvSpPr/>
      </dsp:nvSpPr>
      <dsp:spPr>
        <a:xfrm>
          <a:off x="5177607" y="477015"/>
          <a:ext cx="95247" cy="17114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1455"/>
              </a:lnTo>
              <a:lnTo>
                <a:pt x="95247" y="17114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FE451C-0DD7-844F-A8C5-212BC144E82A}">
      <dsp:nvSpPr>
        <dsp:cNvPr id="0" name=""/>
        <dsp:cNvSpPr/>
      </dsp:nvSpPr>
      <dsp:spPr>
        <a:xfrm>
          <a:off x="5272855" y="2015748"/>
          <a:ext cx="761980" cy="3454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Rightsholder permissions</a:t>
          </a:r>
          <a:endParaRPr lang="en-US" sz="700" kern="1200" dirty="0"/>
        </a:p>
      </dsp:txBody>
      <dsp:txXfrm>
        <a:off x="5282973" y="2025866"/>
        <a:ext cx="741744" cy="325207"/>
      </dsp:txXfrm>
    </dsp:sp>
    <dsp:sp modelId="{7B7CB193-A965-8647-847E-E0457BF05ADD}">
      <dsp:nvSpPr>
        <dsp:cNvPr id="0" name=""/>
        <dsp:cNvSpPr/>
      </dsp:nvSpPr>
      <dsp:spPr>
        <a:xfrm>
          <a:off x="6272954" y="777"/>
          <a:ext cx="952475" cy="476237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smtClean="0"/>
            <a:t>Bibliographic Data Management</a:t>
          </a:r>
          <a:endParaRPr lang="en-US" sz="1100" b="0" kern="1200" dirty="0"/>
        </a:p>
      </dsp:txBody>
      <dsp:txXfrm>
        <a:off x="6286903" y="14726"/>
        <a:ext cx="924577" cy="448339"/>
      </dsp:txXfrm>
    </dsp:sp>
    <dsp:sp modelId="{E034B8F0-AA26-754B-80FA-AAE542306F85}">
      <dsp:nvSpPr>
        <dsp:cNvPr id="0" name=""/>
        <dsp:cNvSpPr/>
      </dsp:nvSpPr>
      <dsp:spPr>
        <a:xfrm>
          <a:off x="6368201" y="477015"/>
          <a:ext cx="95247" cy="274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679"/>
              </a:lnTo>
              <a:lnTo>
                <a:pt x="95247" y="2746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5308FE-1288-DD4D-8869-4F87BBA4BF18}">
      <dsp:nvSpPr>
        <dsp:cNvPr id="0" name=""/>
        <dsp:cNvSpPr/>
      </dsp:nvSpPr>
      <dsp:spPr>
        <a:xfrm>
          <a:off x="6463449" y="596074"/>
          <a:ext cx="761980" cy="3112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Entity description (record-level)</a:t>
          </a:r>
          <a:endParaRPr lang="en-US" sz="700" kern="1200" dirty="0"/>
        </a:p>
      </dsp:txBody>
      <dsp:txXfrm>
        <a:off x="6472565" y="605190"/>
        <a:ext cx="743748" cy="293008"/>
      </dsp:txXfrm>
    </dsp:sp>
    <dsp:sp modelId="{BE288EAE-FE47-E443-9800-EEC44772B30A}">
      <dsp:nvSpPr>
        <dsp:cNvPr id="0" name=""/>
        <dsp:cNvSpPr/>
      </dsp:nvSpPr>
      <dsp:spPr>
        <a:xfrm>
          <a:off x="6368201" y="477015"/>
          <a:ext cx="95247" cy="7136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3618"/>
              </a:lnTo>
              <a:lnTo>
                <a:pt x="95247" y="7136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ED2EEC-DD12-C94E-AE6B-3A4E211268BD}">
      <dsp:nvSpPr>
        <dsp:cNvPr id="0" name=""/>
        <dsp:cNvSpPr/>
      </dsp:nvSpPr>
      <dsp:spPr>
        <a:xfrm>
          <a:off x="6463449" y="1026374"/>
          <a:ext cx="761980" cy="3285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Object identification (item-level)</a:t>
          </a:r>
          <a:endParaRPr lang="en-US" sz="700" kern="1200" dirty="0"/>
        </a:p>
      </dsp:txBody>
      <dsp:txXfrm>
        <a:off x="6473071" y="1035996"/>
        <a:ext cx="742736" cy="309274"/>
      </dsp:txXfrm>
    </dsp:sp>
    <dsp:sp modelId="{0B55A1DD-AF49-9A42-81FD-63609E0FD8EC}">
      <dsp:nvSpPr>
        <dsp:cNvPr id="0" name=""/>
        <dsp:cNvSpPr/>
      </dsp:nvSpPr>
      <dsp:spPr>
        <a:xfrm>
          <a:off x="6368201" y="477015"/>
          <a:ext cx="95247" cy="11390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9067"/>
              </a:lnTo>
              <a:lnTo>
                <a:pt x="95247" y="11390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FDF5E5-4667-6D49-8B0E-0D543F35AAF6}">
      <dsp:nvSpPr>
        <dsp:cNvPr id="0" name=""/>
        <dsp:cNvSpPr/>
      </dsp:nvSpPr>
      <dsp:spPr>
        <a:xfrm>
          <a:off x="6463449" y="1473952"/>
          <a:ext cx="761980" cy="2842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Data availability</a:t>
          </a:r>
          <a:endParaRPr lang="en-US" sz="700" kern="1200" dirty="0"/>
        </a:p>
      </dsp:txBody>
      <dsp:txXfrm>
        <a:off x="6471775" y="1482278"/>
        <a:ext cx="745328" cy="267609"/>
      </dsp:txXfrm>
    </dsp:sp>
    <dsp:sp modelId="{4CCEE535-8FA8-9045-8F45-432FDBB7A18F}">
      <dsp:nvSpPr>
        <dsp:cNvPr id="0" name=""/>
        <dsp:cNvSpPr/>
      </dsp:nvSpPr>
      <dsp:spPr>
        <a:xfrm>
          <a:off x="7463548" y="777"/>
          <a:ext cx="952475" cy="476237"/>
        </a:xfrm>
        <a:prstGeom prst="roundRect">
          <a:avLst>
            <a:gd name="adj" fmla="val 10000"/>
          </a:avLst>
        </a:prstGeom>
        <a:solidFill>
          <a:srgbClr val="FF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smtClean="0"/>
            <a:t>Collection Development</a:t>
          </a:r>
          <a:endParaRPr lang="en-US" sz="1100" b="0" kern="1200" dirty="0"/>
        </a:p>
      </dsp:txBody>
      <dsp:txXfrm>
        <a:off x="7477497" y="14726"/>
        <a:ext cx="924577" cy="448339"/>
      </dsp:txXfrm>
    </dsp:sp>
    <dsp:sp modelId="{A87A083A-099A-C045-A24B-82452CFDC930}">
      <dsp:nvSpPr>
        <dsp:cNvPr id="0" name=""/>
        <dsp:cNvSpPr/>
      </dsp:nvSpPr>
      <dsp:spPr>
        <a:xfrm>
          <a:off x="7558795" y="477015"/>
          <a:ext cx="95247" cy="589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9394"/>
              </a:lnTo>
              <a:lnTo>
                <a:pt x="95247" y="5893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20E919-5FE3-E845-A105-33ACAF1EDD67}">
      <dsp:nvSpPr>
        <dsp:cNvPr id="0" name=""/>
        <dsp:cNvSpPr/>
      </dsp:nvSpPr>
      <dsp:spPr>
        <a:xfrm>
          <a:off x="7654043" y="596074"/>
          <a:ext cx="737345" cy="9406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7620" rIns="11430" bIns="7620" numCol="1" spcCol="1270" anchor="t" anchorCtr="0">
          <a:noAutofit/>
        </a:bodyPr>
        <a:lstStyle/>
        <a:p>
          <a:pPr lvl="0" algn="l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Digital</a:t>
          </a:r>
          <a:endParaRPr lang="en-US" sz="600" kern="1200" dirty="0"/>
        </a:p>
        <a:p>
          <a:pPr marL="57150" lvl="1" indent="-57150" algn="l" defTabSz="266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 dirty="0" smtClean="0"/>
            <a:t>Expansion beyond books and journals (born-digital, images and maps, audio)</a:t>
          </a:r>
          <a:endParaRPr lang="en-US" sz="600" kern="1200" dirty="0"/>
        </a:p>
        <a:p>
          <a:pPr marL="57150" lvl="1" indent="-57150" algn="l" defTabSz="266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 dirty="0" smtClean="0"/>
            <a:t>Selection of content (for non-Google volume ingest and pilots projects) </a:t>
          </a:r>
          <a:endParaRPr lang="en-US" sz="600" kern="1200" dirty="0"/>
        </a:p>
      </dsp:txBody>
      <dsp:txXfrm>
        <a:off x="7675639" y="617670"/>
        <a:ext cx="694153" cy="897477"/>
      </dsp:txXfrm>
    </dsp:sp>
    <dsp:sp modelId="{05706CD7-C796-1F4D-A6B1-1EE63B434392}">
      <dsp:nvSpPr>
        <dsp:cNvPr id="0" name=""/>
        <dsp:cNvSpPr/>
      </dsp:nvSpPr>
      <dsp:spPr>
        <a:xfrm>
          <a:off x="7558795" y="477015"/>
          <a:ext cx="95247" cy="1373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3538"/>
              </a:lnTo>
              <a:lnTo>
                <a:pt x="95247" y="13735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D39100-197B-8847-97E7-42838E8B294C}">
      <dsp:nvSpPr>
        <dsp:cNvPr id="0" name=""/>
        <dsp:cNvSpPr/>
      </dsp:nvSpPr>
      <dsp:spPr>
        <a:xfrm>
          <a:off x="7654043" y="1655803"/>
          <a:ext cx="763572" cy="389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7620" rIns="11430" bIns="7620" numCol="1" spcCol="1270" anchor="t" anchorCtr="0">
          <a:noAutofit/>
        </a:bodyPr>
        <a:lstStyle/>
        <a:p>
          <a:pPr lvl="0" algn="l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Print</a:t>
          </a:r>
          <a:endParaRPr lang="en-US" sz="600" kern="1200" dirty="0"/>
        </a:p>
        <a:p>
          <a:pPr marL="57150" lvl="1" indent="-57150" algn="l" defTabSz="266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600" kern="1200" dirty="0" smtClean="0"/>
            <a:t>Cloud Library (effect of digital on print)</a:t>
          </a:r>
          <a:endParaRPr lang="en-US" sz="600" kern="1200" dirty="0"/>
        </a:p>
      </dsp:txBody>
      <dsp:txXfrm>
        <a:off x="7665451" y="1667211"/>
        <a:ext cx="740756" cy="366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A5E2F-EF4A-A941-9764-32236B7BC7EF}" type="datetimeFigureOut">
              <a:rPr lang="en-US" smtClean="0"/>
              <a:t>2/6/13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E63DB-9E0A-C845-B520-1917A553A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44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872CA-79CD-3248-A6D7-D28B693EA25B}" type="datetimeFigureOut">
              <a:rPr lang="en-US" smtClean="0"/>
              <a:t>2/3/13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B311B-BDAF-BB42-8768-5A1974F75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74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C6DA01-42B8-7346-A9EA-4BF55496E37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5712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98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09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20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38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16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fld id="{BB5E4A1D-C563-414D-BDD4-2C631134ABDD}" type="slidenum">
              <a:rPr lang="en-US" sz="1200"/>
              <a:pPr algn="r"/>
              <a:t>15</a:t>
            </a:fld>
            <a:endParaRPr lang="en-US" sz="120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fld id="{3FE15EE6-A4DB-9E40-9895-AA308D878DA2}" type="slidenum">
              <a:rPr lang="en-US" sz="1200"/>
              <a:pPr algn="r"/>
              <a:t>16</a:t>
            </a:fld>
            <a:endParaRPr lang="en-US" sz="120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fld id="{42DE1B58-DDC0-204C-A973-6DC1053D99A5}" type="slidenum">
              <a:rPr lang="en-US" sz="1200"/>
              <a:pPr algn="r"/>
              <a:t>17</a:t>
            </a:fld>
            <a:endParaRPr lang="en-US" sz="1200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fld id="{A23698B5-29A8-7342-B73F-0113DC883AF3}" type="slidenum">
              <a:rPr lang="en-US" sz="1200"/>
              <a:pPr algn="r"/>
              <a:t>18</a:t>
            </a:fld>
            <a:endParaRPr lang="en-US" sz="1200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04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66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20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21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22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23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24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25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26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27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875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28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54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804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30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31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32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33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34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35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36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37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38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357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39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6B9D02-B82A-C845-AF3C-EA15BF30A79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40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252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41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252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924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43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84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44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165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543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014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47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894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48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179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49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87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t>5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653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16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663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52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86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53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552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54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3112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55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2459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56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52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996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38F5D-7BA5-3545-B9C3-B33E79CAAC3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474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A373B-3382-044D-B30C-ACBF6BE855C2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DDEBB2-26FA-C24C-9860-8C3C8EE845C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60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863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3604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62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443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155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2874BA-CFA2-F648-BAC0-8360AB4FDBD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EF55EC-1562-554C-A8DB-1D9E49C1A46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46BE6-C85C-1744-B2EA-BCD0721B5BAC}" type="slidenum">
              <a:rPr lang="en-US" smtClean="0"/>
              <a:t>65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8710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F9D03-2E4D-D34E-B5EE-E79C2F35546D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67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301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68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443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22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9BF36D-CFCF-AE4B-A55C-E252B27A32C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70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9102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56A2E7-4302-ED4A-8046-AC04EE85C068}" type="slidenum">
              <a:rPr lang="en-US" sz="1200">
                <a:latin typeface="Calibri" charset="0"/>
              </a:rPr>
              <a:pPr eaLnBrk="1" hangingPunct="1"/>
              <a:t>71</a:t>
            </a:fld>
            <a:endParaRPr lang="en-US" sz="1200">
              <a:latin typeface="Calibri" charset="0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38F5D-7BA5-3545-B9C3-B33E79CAAC31}" type="slidenum">
              <a:rPr lang="en-US" smtClean="0"/>
              <a:t>72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8271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D212DA-7848-0F45-A3B7-AB5424DAA379}" type="slidenum">
              <a:rPr lang="en-US" sz="1200">
                <a:latin typeface="Calibri" charset="0"/>
              </a:rPr>
              <a:pPr eaLnBrk="1" hangingPunct="1"/>
              <a:t>73</a:t>
            </a:fld>
            <a:endParaRPr lang="en-US" sz="1200">
              <a:latin typeface="Calibri" charset="0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74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9127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38F5D-7BA5-3545-B9C3-B33E79CAAC31}" type="slidenum">
              <a:rPr lang="en-US" smtClean="0"/>
              <a:t>75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9034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76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2214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77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2214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78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2214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79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22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3E60A4-FD1D-2C49-BB51-998800E3FC3B}" type="slidenum">
              <a:rPr lang="en-US" sz="1200">
                <a:latin typeface="Calibri" charset="0"/>
              </a:rPr>
              <a:pPr eaLnBrk="1" hangingPunct="1"/>
              <a:t>8</a:t>
            </a:fld>
            <a:endParaRPr lang="en-US" sz="1200">
              <a:latin typeface="Calibri" charset="0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80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2214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81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9569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82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9359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83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8345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892DF7C6-B14A-0145-A320-3D940D2B8FFA}" type="slidenum">
              <a:rPr lang="en-US" sz="1200">
                <a:latin typeface="Calibri" charset="0"/>
              </a:rPr>
              <a:pPr algn="r" eaLnBrk="1" hangingPunct="1"/>
              <a:t>84</a:t>
            </a:fld>
            <a:endParaRPr lang="en-US" sz="1200">
              <a:latin typeface="Calibri" charset="0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B487142-A3B2-3042-8AF1-A1884CA598F3}" type="slidenum">
              <a:rPr lang="en-US" sz="1200">
                <a:latin typeface="Calibri" charset="0"/>
              </a:rPr>
              <a:pPr algn="r" eaLnBrk="1" hangingPunct="1"/>
              <a:t>85</a:t>
            </a:fld>
            <a:endParaRPr lang="en-US" sz="1200">
              <a:latin typeface="Calibri" charset="0"/>
            </a:endParaRPr>
          </a:p>
        </p:txBody>
      </p:sp>
      <p:sp>
        <p:nvSpPr>
          <p:cNvPr id="103428" name="Notes Placeholder 4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en-US" sz="1200">
              <a:latin typeface="Calibri" charset="0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86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3768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5000B9-7AD8-0E4B-87A6-8F0129A504C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endParaRPr/>
          </a:p>
        </p:txBody>
      </p:sp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95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159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96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9128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97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9128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98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7866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57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hathitrust.org/" TargetMode="External"/><Relationship Id="rId3" Type="http://schemas.openxmlformats.org/officeDocument/2006/relationships/image" Target="../media/image2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95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4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75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571500" y="1524000"/>
            <a:ext cx="8001000" cy="1588"/>
          </a:xfrm>
          <a:prstGeom prst="line">
            <a:avLst/>
          </a:prstGeom>
          <a:noFill/>
          <a:ln w="12700">
            <a:solidFill>
              <a:srgbClr val="D57007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8958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898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6265863" y="1219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7700" y="1775064"/>
            <a:ext cx="7848600" cy="3802616"/>
          </a:xfrm>
          <a:prstGeom prst="rect">
            <a:avLst/>
          </a:prstGeom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3535363" y="557213"/>
            <a:ext cx="292100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404040"/>
                </a:solidFill>
                <a:latin typeface="Hoefler Text" charset="0"/>
                <a:cs typeface="Hoefler Text" charset="0"/>
              </a:rPr>
              <a:t>HATHITRUST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404040"/>
                </a:solidFill>
                <a:latin typeface="Hoefler Text" charset="0"/>
                <a:cs typeface="Hoefler Text" charset="0"/>
              </a:rPr>
              <a:t> </a:t>
            </a:r>
            <a:r>
              <a:rPr lang="en-US" sz="1600" dirty="0">
                <a:solidFill>
                  <a:srgbClr val="404040"/>
                </a:solidFill>
                <a:latin typeface="Hoefler Text" charset="0"/>
                <a:cs typeface="Hoefler Text" charset="0"/>
              </a:rPr>
              <a:t>A Shared Digital Repository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1638300" y="4253852"/>
            <a:ext cx="5884863" cy="1588"/>
          </a:xfrm>
          <a:prstGeom prst="line">
            <a:avLst/>
          </a:prstGeom>
          <a:noFill/>
          <a:ln w="12700">
            <a:solidFill>
              <a:srgbClr val="D57007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47700" y="1689100"/>
            <a:ext cx="7848600" cy="16224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03488" y="584200"/>
            <a:ext cx="9493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8587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48823" y="1466501"/>
            <a:ext cx="7366335" cy="387625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307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2713" y="1752600"/>
            <a:ext cx="6351587" cy="2171700"/>
          </a:xfrm>
          <a:prstGeom prst="rect">
            <a:avLst/>
          </a:prstGeom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4" name="Picture 4" descr="Home">
            <a:hlinkClick r:id="rId2" tooltip="Hom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8" y="4394200"/>
            <a:ext cx="1376362" cy="1296988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900" y="2009774"/>
            <a:ext cx="5634038" cy="162242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398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861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865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7217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4743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52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4743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0655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878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2295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2295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82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78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45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2/3/13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2/3/13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52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456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2/3/13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23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2/3/13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70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2/3/13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20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2/3/13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572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411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6973-D6AF-DC47-B322-5133D32CC071}" type="datetimeFigureOut">
              <a:rPr lang="en-US" smtClean="0"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4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2/3/13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22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2/3/13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7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2/3/13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03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2/3/13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92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2/3/13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02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29EA0-F317-5248-BBB4-5B8E16A94E35}" type="datetimeFigureOut">
              <a:rPr lang="en-US" smtClean="0"/>
              <a:t>2/3/13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29EA0-F317-5248-BBB4-5B8E16A94E35}" type="datetimeFigureOut">
              <a:rPr lang="en-US" smtClean="0"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8684B-D32F-4341-BD8A-0A90EA616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76" r:id="rId16"/>
    <p:sldLayoutId id="2147483678" r:id="rId17"/>
    <p:sldLayoutId id="2147483679" r:id="rId18"/>
    <p:sldLayoutId id="2147483683" r:id="rId19"/>
    <p:sldLayoutId id="2147483686" r:id="rId20"/>
    <p:sldLayoutId id="2147483687" r:id="rId21"/>
    <p:sldLayoutId id="2147483688" r:id="rId22"/>
    <p:sldLayoutId id="2147483689" r:id="rId23"/>
    <p:sldLayoutId id="2147483690" r:id="rId2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56973-D6AF-DC47-B322-5133D32CC071}" type="datetimeFigureOut">
              <a:rPr lang="en-US" smtClean="0"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62785-E0AD-7143-A741-A17270600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6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creativecommons.org/licenses/by/3.0/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thitrust.org/about" TargetMode="External"/><Relationship Id="rId4" Type="http://schemas.openxmlformats.org/officeDocument/2006/relationships/hyperlink" Target="http://twitter.com/hathitrust" TargetMode="External"/><Relationship Id="rId5" Type="http://schemas.openxmlformats.org/officeDocument/2006/relationships/hyperlink" Target="http://www.facebook.com/hathitrust" TargetMode="External"/><Relationship Id="rId6" Type="http://schemas.openxmlformats.org/officeDocument/2006/relationships/hyperlink" Target="http:www.hathitrust.org/updates" TargetMode="External"/><Relationship Id="rId7" Type="http://schemas.openxmlformats.org/officeDocument/2006/relationships/hyperlink" Target="http://www.hathitrust.org/updates_rss" TargetMode="External"/><Relationship Id="rId8" Type="http://schemas.openxmlformats.org/officeDocument/2006/relationships/hyperlink" Target="mailto:feedback@issues.hathitrust.org" TargetMode="External"/><Relationship Id="rId9" Type="http://schemas.openxmlformats.org/officeDocument/2006/relationships/hyperlink" Target="http://www.hathitrust.org/blogs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6" Type="http://schemas.openxmlformats.org/officeDocument/2006/relationships/oleObject" Target="../embeddings/Microsoft_Excel_97_-_2004_Worksheet1.xls"/><Relationship Id="rId7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0.xml"/><Relationship Id="rId3" Type="http://schemas.openxmlformats.org/officeDocument/2006/relationships/hyperlink" Target="http://www.hathitrust.org/accessibility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thitrust.org/out-of-print-brittle" TargetMode="External"/><Relationship Id="rId4" Type="http://schemas.openxmlformats.org/officeDocument/2006/relationships/hyperlink" Target="http://www.hathitrust.org/access_use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3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r.org/pubs/ruminations/01wilkin/wilkin.html" TargetMode="External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2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3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3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3.xml"/><Relationship Id="rId3" Type="http://schemas.openxmlformats.org/officeDocument/2006/relationships/chart" Target="../charts/char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4.xml"/><Relationship Id="rId3" Type="http://schemas.openxmlformats.org/officeDocument/2006/relationships/chart" Target="../charts/char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5.xml"/><Relationship Id="rId3" Type="http://schemas.openxmlformats.org/officeDocument/2006/relationships/chart" Target="../charts/chart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6.xml"/><Relationship Id="rId3" Type="http://schemas.openxmlformats.org/officeDocument/2006/relationships/hyperlink" Target="http://www.hathitrust.org/cost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3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3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3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36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37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38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39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5.xml"/><Relationship Id="rId3" Type="http://schemas.openxmlformats.org/officeDocument/2006/relationships/hyperlink" Target="http://orweblog.oclc.org/archives/002058.html" TargetMode="Externa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3"/>
          <p:cNvSpPr>
            <a:spLocks noGrp="1"/>
          </p:cNvSpPr>
          <p:nvPr>
            <p:ph type="ctrTitle"/>
          </p:nvPr>
        </p:nvSpPr>
        <p:spPr>
          <a:xfrm>
            <a:off x="1093095" y="1748985"/>
            <a:ext cx="6776238" cy="24777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Your Library, Now Online! </a:t>
            </a:r>
            <a:r>
              <a:rPr lang="en-US" sz="3800" dirty="0" smtClean="0"/>
              <a:t>Putting </a:t>
            </a:r>
            <a:r>
              <a:rPr lang="en-US" sz="3800" dirty="0" err="1" smtClean="0"/>
              <a:t>HathiTrust</a:t>
            </a:r>
            <a:r>
              <a:rPr lang="en-US" sz="3800" dirty="0" smtClean="0"/>
              <a:t> in the Context of Traditional (and New) Library Services</a:t>
            </a:r>
            <a:endParaRPr lang="en-US" sz="3800" dirty="0">
              <a:latin typeface="Calibri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3610536" y="5469085"/>
            <a:ext cx="2988921" cy="11584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30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3095" y="4444947"/>
            <a:ext cx="7007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MCLS Webinar</a:t>
            </a:r>
          </a:p>
          <a:p>
            <a:pPr algn="ctr"/>
            <a:r>
              <a:rPr lang="en-US" dirty="0" smtClean="0"/>
              <a:t>February 6, 2012</a:t>
            </a:r>
          </a:p>
          <a:p>
            <a:pPr algn="ctr"/>
            <a:r>
              <a:rPr lang="en-US" dirty="0" smtClean="0"/>
              <a:t>Jeremy York, Project Librarian, HathiTrust</a:t>
            </a:r>
          </a:p>
        </p:txBody>
      </p:sp>
      <p:pic>
        <p:nvPicPr>
          <p:cNvPr id="5" name="Picture 4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39" y="6207204"/>
            <a:ext cx="1016000" cy="190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8846" y="6058984"/>
            <a:ext cx="7286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Unless otherwise noted, these slides and their contents are licensed under a </a:t>
            </a:r>
            <a:r>
              <a:rPr lang="en-US" sz="1400" dirty="0" smtClean="0">
                <a:hlinkClick r:id="rId4"/>
              </a:rPr>
              <a:t>Creative Commons Attribution Unported License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603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we are doing to get there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185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find out more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About: </a:t>
            </a:r>
            <a:r>
              <a:rPr lang="en-US" altLang="ja-JP" dirty="0" smtClean="0">
                <a:latin typeface="Calibri" charset="0"/>
                <a:ea typeface="ＭＳ Ｐゴシック" charset="0"/>
                <a:cs typeface="ＭＳ Ｐゴシック" charset="0"/>
                <a:hlinkClick r:id="rId3"/>
              </a:rPr>
              <a:t>http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  <a:hlinkClick r:id="rId3"/>
              </a:rPr>
              <a:t>://www.hathitrust.org/about</a:t>
            </a:r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Twitter: </a:t>
            </a:r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4"/>
              </a:rPr>
              <a:t>http://twitter.com/hathitrust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dirty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Facebook: </a:t>
            </a:r>
            <a:r>
              <a:rPr lang="en-US" altLang="ja-JP" dirty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5"/>
              </a:rPr>
              <a:t>http://www.facebook.com/</a:t>
            </a:r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5"/>
              </a:rPr>
              <a:t>hathitrust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Monthly newsletter: </a:t>
            </a:r>
          </a:p>
          <a:p>
            <a:pPr lvl="1"/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6"/>
              </a:rPr>
              <a:t>http:www.hathitrust.org/updates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RSS </a:t>
            </a:r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7"/>
              </a:rPr>
              <a:t>http://www.hathitrust.org/updates_rss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Contact us: </a:t>
            </a:r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8"/>
              </a:rPr>
              <a:t>feedback@issues.hathitrust.org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Blogs: </a:t>
            </a:r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9"/>
              </a:rPr>
              <a:t>http://www.hathitrust.org/blogs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Large-scale Search</a:t>
            </a:r>
          </a:p>
          <a:p>
            <a:pPr lvl="1"/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Perspectives from </a:t>
            </a:r>
            <a:r>
              <a:rPr lang="en-US" altLang="ja-JP" dirty="0" err="1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HathiTrust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altLang="ja-JP" dirty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070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Cost-effective long-term preservation and access for digitized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59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Facilitate decision-making about digitization and print collection management</a:t>
            </a:r>
          </a:p>
          <a:p>
            <a:r>
              <a:rPr lang="en-US" dirty="0" smtClean="0"/>
              <a:t>Facilitate activities such as discovery, copyright review, use of materials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527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Repository and Content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778000" y="1466850"/>
            <a:ext cx="7366000" cy="3876675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775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5156961"/>
              </p:ext>
            </p:extLst>
          </p:nvPr>
        </p:nvGraphicFramePr>
        <p:xfrm>
          <a:off x="1133474" y="2009775"/>
          <a:ext cx="7609417" cy="4565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937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3730165"/>
              </p:ext>
            </p:extLst>
          </p:nvPr>
        </p:nvGraphicFramePr>
        <p:xfrm>
          <a:off x="832296" y="1739900"/>
          <a:ext cx="7212208" cy="4339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72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  <a:latin typeface="Calibri" charset="0"/>
              </a:rPr>
              <a:t>Language Distribution (1)</a:t>
            </a:r>
          </a:p>
        </p:txBody>
      </p:sp>
      <p:sp>
        <p:nvSpPr>
          <p:cNvPr id="6" name="Rectangle 5"/>
          <p:cNvSpPr/>
          <p:nvPr/>
        </p:nvSpPr>
        <p:spPr>
          <a:xfrm>
            <a:off x="4886325" y="1739900"/>
            <a:ext cx="3800475" cy="777875"/>
          </a:xfrm>
          <a:prstGeom prst="rect">
            <a:avLst/>
          </a:prstGeom>
          <a:noFill/>
          <a:ln w="254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pitchFamily="-107" charset="-128"/>
                <a:cs typeface="ＭＳ Ｐゴシック" pitchFamily="-107" charset="-128"/>
              </a:rPr>
              <a:t>The top 10 languages make up ~86% of all content </a:t>
            </a:r>
          </a:p>
        </p:txBody>
      </p:sp>
    </p:spTree>
    <p:extLst>
      <p:ext uri="{BB962C8B-B14F-4D97-AF65-F5344CB8AC3E}">
        <p14:creationId xmlns:p14="http://schemas.microsoft.com/office/powerpoint/2010/main" val="1615424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9340350"/>
              </p:ext>
            </p:extLst>
          </p:nvPr>
        </p:nvGraphicFramePr>
        <p:xfrm>
          <a:off x="719138" y="1636713"/>
          <a:ext cx="7464425" cy="474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7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  <a:latin typeface="Calibri" charset="0"/>
              </a:rPr>
              <a:t>Language Distribution (2)</a:t>
            </a:r>
          </a:p>
        </p:txBody>
      </p:sp>
      <p:sp>
        <p:nvSpPr>
          <p:cNvPr id="7" name="Rectangle 6"/>
          <p:cNvSpPr/>
          <p:nvPr/>
        </p:nvSpPr>
        <p:spPr>
          <a:xfrm>
            <a:off x="6824284" y="1793209"/>
            <a:ext cx="1993900" cy="958850"/>
          </a:xfrm>
          <a:prstGeom prst="rect">
            <a:avLst/>
          </a:prstGeom>
          <a:ln>
            <a:solidFill>
              <a:srgbClr val="FF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pitchFamily="-107" charset="-128"/>
                <a:cs typeface="ＭＳ Ｐゴシック" pitchFamily="-107" charset="-128"/>
              </a:rPr>
              <a:t>The next 40 languages make up ~13% of total</a:t>
            </a:r>
          </a:p>
        </p:txBody>
      </p:sp>
    </p:spTree>
    <p:extLst>
      <p:ext uri="{BB962C8B-B14F-4D97-AF65-F5344CB8AC3E}">
        <p14:creationId xmlns:p14="http://schemas.microsoft.com/office/powerpoint/2010/main" val="3037994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  <a:latin typeface="Calibri" charset="0"/>
              </a:rPr>
              <a:t>Dates</a:t>
            </a:r>
          </a:p>
        </p:txBody>
      </p:sp>
      <p:graphicFrame>
        <p:nvGraphicFramePr>
          <p:cNvPr id="24578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89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2" name="Worksheet" r:id="rId4" imgW="8228920" imgH="4894683" progId="Excel.Sheet.8">
                  <p:embed/>
                </p:oleObj>
              </mc:Choice>
              <mc:Fallback>
                <p:oleObj name="Worksheet" r:id="rId4" imgW="8228920" imgH="4894683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00200"/>
                        <a:ext cx="8229600" cy="4894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6381160"/>
              </p:ext>
            </p:extLst>
          </p:nvPr>
        </p:nvGraphicFramePr>
        <p:xfrm>
          <a:off x="457200" y="1749425"/>
          <a:ext cx="8229600" cy="460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3" name="Worksheet" r:id="rId6" imgW="8229600" imgH="4597400" progId="Excel.Sheet.8">
                  <p:embed/>
                </p:oleObj>
              </mc:Choice>
              <mc:Fallback>
                <p:oleObj name="Worksheet" r:id="rId6" imgW="8229600" imgH="45974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749425"/>
                        <a:ext cx="8229600" cy="460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6201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04040"/>
                </a:solidFill>
                <a:latin typeface="Calibri" charset="0"/>
              </a:rPr>
              <a:t>Copyright Distribution</a:t>
            </a:r>
            <a:endParaRPr lang="en-US" dirty="0">
              <a:solidFill>
                <a:srgbClr val="404040"/>
              </a:solidFill>
              <a:latin typeface="Calibri" charset="0"/>
            </a:endParaRPr>
          </a:p>
        </p:txBody>
      </p:sp>
      <p:graphicFrame>
        <p:nvGraphicFramePr>
          <p:cNvPr id="2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0471021"/>
              </p:ext>
            </p:extLst>
          </p:nvPr>
        </p:nvGraphicFramePr>
        <p:xfrm>
          <a:off x="330589" y="1860869"/>
          <a:ext cx="8673917" cy="4589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67639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5712643"/>
              </p:ext>
            </p:extLst>
          </p:nvPr>
        </p:nvGraphicFramePr>
        <p:xfrm>
          <a:off x="368300" y="504040"/>
          <a:ext cx="8571798" cy="5439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05790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Big </a:t>
            </a:r>
            <a:r>
              <a:rPr lang="en-US" dirty="0" smtClean="0"/>
              <a:t>Idea</a:t>
            </a:r>
          </a:p>
          <a:p>
            <a:pPr lvl="1"/>
            <a:r>
              <a:rPr lang="en-US" dirty="0" smtClean="0"/>
              <a:t>Mission and Goals</a:t>
            </a:r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 smtClean="0"/>
              <a:t>we’re doing to get </a:t>
            </a:r>
            <a:r>
              <a:rPr lang="en-US" dirty="0" smtClean="0"/>
              <a:t>there</a:t>
            </a:r>
          </a:p>
          <a:p>
            <a:pPr lvl="1"/>
            <a:r>
              <a:rPr lang="en-US" dirty="0" smtClean="0"/>
              <a:t>Repository and Content</a:t>
            </a:r>
          </a:p>
          <a:p>
            <a:pPr lvl="1"/>
            <a:r>
              <a:rPr lang="en-US" dirty="0" smtClean="0"/>
              <a:t>Making content available</a:t>
            </a:r>
          </a:p>
          <a:p>
            <a:pPr lvl="1"/>
            <a:r>
              <a:rPr lang="en-US" dirty="0" smtClean="0"/>
              <a:t>Organizational structure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 err="1" smtClean="0"/>
              <a:t>HathiTrust</a:t>
            </a:r>
            <a:r>
              <a:rPr lang="en-US" dirty="0" smtClean="0"/>
              <a:t> can change the way we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093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466909" y="325752"/>
            <a:ext cx="1131216" cy="87306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Source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455" y="2640420"/>
            <a:ext cx="1805977" cy="642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Bibliographic Data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5455" y="3473795"/>
            <a:ext cx="1805977" cy="6327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Content Package</a:t>
            </a:r>
            <a:endParaRPr lang="en-US" dirty="0"/>
          </a:p>
        </p:txBody>
      </p:sp>
      <p:sp>
        <p:nvSpPr>
          <p:cNvPr id="7" name="Can 6"/>
          <p:cNvSpPr/>
          <p:nvPr/>
        </p:nvSpPr>
        <p:spPr>
          <a:xfrm>
            <a:off x="3080039" y="4384300"/>
            <a:ext cx="1207043" cy="132722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Michigan</a:t>
            </a:r>
            <a:endParaRPr lang="en-US" dirty="0"/>
          </a:p>
        </p:txBody>
      </p:sp>
      <p:sp>
        <p:nvSpPr>
          <p:cNvPr id="8" name="Can 7"/>
          <p:cNvSpPr/>
          <p:nvPr/>
        </p:nvSpPr>
        <p:spPr>
          <a:xfrm>
            <a:off x="4196494" y="4633918"/>
            <a:ext cx="1287170" cy="1367526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Indiana</a:t>
            </a:r>
            <a:endParaRPr lang="en-US" dirty="0" smtClean="0"/>
          </a:p>
        </p:txBody>
      </p:sp>
      <p:sp>
        <p:nvSpPr>
          <p:cNvPr id="9" name="Can 8"/>
          <p:cNvSpPr/>
          <p:nvPr/>
        </p:nvSpPr>
        <p:spPr>
          <a:xfrm>
            <a:off x="3281676" y="1473356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39943" y="837157"/>
            <a:ext cx="3270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Data Management</a:t>
            </a:r>
            <a:endParaRPr lang="en-US" sz="2600" dirty="0"/>
          </a:p>
        </p:txBody>
      </p:sp>
      <p:sp>
        <p:nvSpPr>
          <p:cNvPr id="12" name="Can 11"/>
          <p:cNvSpPr/>
          <p:nvPr/>
        </p:nvSpPr>
        <p:spPr>
          <a:xfrm>
            <a:off x="4353357" y="1473357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Rights Data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59022" y="3823572"/>
            <a:ext cx="16143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Storage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9082" y="757003"/>
            <a:ext cx="182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Access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949" y="2090917"/>
            <a:ext cx="14732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Ingest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10227" y="1378197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Catalog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410227" y="2124526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Full-text Search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410227" y="2848393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PageTurner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410227" y="4313574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APIs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410227" y="3599250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Collections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4253154">
            <a:off x="1051939" y="15723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20031920">
            <a:off x="2317624" y="1873687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437601">
            <a:off x="2320655" y="44295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>
            <a:off x="3784379" y="2270224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Holdings Data</a:t>
            </a:r>
          </a:p>
        </p:txBody>
      </p:sp>
      <p:sp>
        <p:nvSpPr>
          <p:cNvPr id="26" name="Right Arrow 25"/>
          <p:cNvSpPr/>
          <p:nvPr/>
        </p:nvSpPr>
        <p:spPr>
          <a:xfrm rot="2385908">
            <a:off x="5582917" y="1960710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9852609">
            <a:off x="5634743" y="4581966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410227" y="5044075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020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466909" y="325752"/>
            <a:ext cx="1131216" cy="87306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Source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455" y="2640420"/>
            <a:ext cx="1805977" cy="642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Bibliographic Data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5455" y="3473795"/>
            <a:ext cx="1805977" cy="6327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Content Package</a:t>
            </a:r>
            <a:endParaRPr lang="en-US" dirty="0"/>
          </a:p>
        </p:txBody>
      </p:sp>
      <p:sp>
        <p:nvSpPr>
          <p:cNvPr id="7" name="Can 6"/>
          <p:cNvSpPr/>
          <p:nvPr/>
        </p:nvSpPr>
        <p:spPr>
          <a:xfrm>
            <a:off x="3080039" y="4384300"/>
            <a:ext cx="1207043" cy="132722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Michigan</a:t>
            </a:r>
            <a:endParaRPr lang="en-US" dirty="0"/>
          </a:p>
        </p:txBody>
      </p:sp>
      <p:sp>
        <p:nvSpPr>
          <p:cNvPr id="8" name="Can 7"/>
          <p:cNvSpPr/>
          <p:nvPr/>
        </p:nvSpPr>
        <p:spPr>
          <a:xfrm>
            <a:off x="4196494" y="4633918"/>
            <a:ext cx="1287170" cy="1367526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Indiana</a:t>
            </a:r>
            <a:endParaRPr lang="en-US" dirty="0" smtClean="0"/>
          </a:p>
        </p:txBody>
      </p:sp>
      <p:sp>
        <p:nvSpPr>
          <p:cNvPr id="9" name="Can 8"/>
          <p:cNvSpPr/>
          <p:nvPr/>
        </p:nvSpPr>
        <p:spPr>
          <a:xfrm>
            <a:off x="3281676" y="1473356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39943" y="837157"/>
            <a:ext cx="3270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Data Management</a:t>
            </a:r>
            <a:endParaRPr lang="en-US" sz="2600" dirty="0"/>
          </a:p>
        </p:txBody>
      </p:sp>
      <p:sp>
        <p:nvSpPr>
          <p:cNvPr id="12" name="Can 11"/>
          <p:cNvSpPr/>
          <p:nvPr/>
        </p:nvSpPr>
        <p:spPr>
          <a:xfrm>
            <a:off x="4353357" y="1473357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Rights Data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59022" y="3823572"/>
            <a:ext cx="16143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Storage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9082" y="757003"/>
            <a:ext cx="182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Access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949" y="2090917"/>
            <a:ext cx="14732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Ingest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10227" y="1378197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Catalog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410227" y="2124526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Full-text Search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410227" y="2848393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PageTurner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410227" y="4313574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APIs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410227" y="3599250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Collections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4253154">
            <a:off x="1051939" y="15723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20031920">
            <a:off x="2317624" y="1873687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437601">
            <a:off x="2320655" y="44295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>
            <a:off x="3784379" y="2270224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Holdings Data</a:t>
            </a:r>
          </a:p>
        </p:txBody>
      </p:sp>
      <p:sp>
        <p:nvSpPr>
          <p:cNvPr id="26" name="Right Arrow 25"/>
          <p:cNvSpPr/>
          <p:nvPr/>
        </p:nvSpPr>
        <p:spPr>
          <a:xfrm rot="2385908">
            <a:off x="5582917" y="1960710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9852609">
            <a:off x="5634743" y="4581966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410227" y="5044075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2937685" y="1249446"/>
            <a:ext cx="1659715" cy="14937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0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466909" y="325752"/>
            <a:ext cx="1131216" cy="87306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Source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455" y="2640420"/>
            <a:ext cx="1805977" cy="642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Bibliographic Data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5455" y="3473795"/>
            <a:ext cx="1805977" cy="6327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Content Package</a:t>
            </a:r>
            <a:endParaRPr lang="en-US" dirty="0"/>
          </a:p>
        </p:txBody>
      </p:sp>
      <p:sp>
        <p:nvSpPr>
          <p:cNvPr id="7" name="Can 6"/>
          <p:cNvSpPr/>
          <p:nvPr/>
        </p:nvSpPr>
        <p:spPr>
          <a:xfrm>
            <a:off x="3080039" y="4384300"/>
            <a:ext cx="1207043" cy="132722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Michigan</a:t>
            </a:r>
            <a:endParaRPr lang="en-US" dirty="0"/>
          </a:p>
        </p:txBody>
      </p:sp>
      <p:sp>
        <p:nvSpPr>
          <p:cNvPr id="8" name="Can 7"/>
          <p:cNvSpPr/>
          <p:nvPr/>
        </p:nvSpPr>
        <p:spPr>
          <a:xfrm>
            <a:off x="4196494" y="4633918"/>
            <a:ext cx="1287170" cy="1367526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Indiana</a:t>
            </a:r>
            <a:endParaRPr lang="en-US" dirty="0" smtClean="0"/>
          </a:p>
        </p:txBody>
      </p:sp>
      <p:sp>
        <p:nvSpPr>
          <p:cNvPr id="9" name="Can 8"/>
          <p:cNvSpPr/>
          <p:nvPr/>
        </p:nvSpPr>
        <p:spPr>
          <a:xfrm>
            <a:off x="3281676" y="1473356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39943" y="837157"/>
            <a:ext cx="3270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Data Management</a:t>
            </a:r>
            <a:endParaRPr lang="en-US" sz="2600" dirty="0"/>
          </a:p>
        </p:txBody>
      </p:sp>
      <p:sp>
        <p:nvSpPr>
          <p:cNvPr id="12" name="Can 11"/>
          <p:cNvSpPr/>
          <p:nvPr/>
        </p:nvSpPr>
        <p:spPr>
          <a:xfrm>
            <a:off x="4353357" y="1473357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Rights Data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59022" y="3823572"/>
            <a:ext cx="16143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Storage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9082" y="757003"/>
            <a:ext cx="182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Access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949" y="2090917"/>
            <a:ext cx="14732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Ingest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10227" y="1378197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Catalog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410227" y="2124526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Full-text Search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410227" y="2848393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PageTurner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410227" y="4313574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APIs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410227" y="3599250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Collections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4253154">
            <a:off x="1051939" y="15723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20031920">
            <a:off x="2317624" y="1873687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437601">
            <a:off x="2320655" y="44295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>
            <a:off x="3784379" y="2270224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Holdings Data</a:t>
            </a:r>
          </a:p>
        </p:txBody>
      </p:sp>
      <p:sp>
        <p:nvSpPr>
          <p:cNvPr id="26" name="Right Arrow 25"/>
          <p:cNvSpPr/>
          <p:nvPr/>
        </p:nvSpPr>
        <p:spPr>
          <a:xfrm rot="2385908">
            <a:off x="5582917" y="1960710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9852609">
            <a:off x="5634743" y="4581966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410227" y="5044075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Datasets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13" y="4634602"/>
            <a:ext cx="1794890" cy="180563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54433" y="5193675"/>
            <a:ext cx="11659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TDR</a:t>
            </a:r>
          </a:p>
        </p:txBody>
      </p:sp>
    </p:spTree>
    <p:extLst>
      <p:ext uri="{BB962C8B-B14F-4D97-AF65-F5344CB8AC3E}">
        <p14:creationId xmlns:p14="http://schemas.microsoft.com/office/powerpoint/2010/main" val="1682238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466909" y="325752"/>
            <a:ext cx="1131216" cy="87306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Source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455" y="2640420"/>
            <a:ext cx="1805977" cy="642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Bibliographic Data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5455" y="3473795"/>
            <a:ext cx="1805977" cy="6327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Content Package</a:t>
            </a:r>
            <a:endParaRPr lang="en-US" dirty="0"/>
          </a:p>
        </p:txBody>
      </p:sp>
      <p:sp>
        <p:nvSpPr>
          <p:cNvPr id="7" name="Can 6"/>
          <p:cNvSpPr/>
          <p:nvPr/>
        </p:nvSpPr>
        <p:spPr>
          <a:xfrm>
            <a:off x="3080039" y="4384300"/>
            <a:ext cx="1207043" cy="132722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Michigan</a:t>
            </a:r>
            <a:endParaRPr lang="en-US" dirty="0"/>
          </a:p>
        </p:txBody>
      </p:sp>
      <p:sp>
        <p:nvSpPr>
          <p:cNvPr id="8" name="Can 7"/>
          <p:cNvSpPr/>
          <p:nvPr/>
        </p:nvSpPr>
        <p:spPr>
          <a:xfrm>
            <a:off x="4196494" y="4633918"/>
            <a:ext cx="1287170" cy="1367526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Indiana</a:t>
            </a:r>
            <a:endParaRPr lang="en-US" dirty="0" smtClean="0"/>
          </a:p>
        </p:txBody>
      </p:sp>
      <p:sp>
        <p:nvSpPr>
          <p:cNvPr id="9" name="Can 8"/>
          <p:cNvSpPr/>
          <p:nvPr/>
        </p:nvSpPr>
        <p:spPr>
          <a:xfrm>
            <a:off x="3281676" y="1473356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39943" y="837157"/>
            <a:ext cx="3270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Data Management</a:t>
            </a:r>
            <a:endParaRPr lang="en-US" sz="2600" dirty="0"/>
          </a:p>
        </p:txBody>
      </p:sp>
      <p:sp>
        <p:nvSpPr>
          <p:cNvPr id="12" name="Can 11"/>
          <p:cNvSpPr/>
          <p:nvPr/>
        </p:nvSpPr>
        <p:spPr>
          <a:xfrm>
            <a:off x="4353357" y="1473357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Rights Data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59022" y="3823572"/>
            <a:ext cx="16143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Storage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9082" y="757003"/>
            <a:ext cx="182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Access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949" y="2090917"/>
            <a:ext cx="14732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Ingest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10227" y="1378197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Catalog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410227" y="2124526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Full-text Search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410227" y="2848393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PageTurner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410227" y="4313574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APIs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410227" y="3599250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Collections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4253154">
            <a:off x="1051939" y="15723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20031920">
            <a:off x="2317624" y="1873687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437601">
            <a:off x="2320655" y="44295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>
            <a:off x="3784379" y="2270224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Holdings Data</a:t>
            </a:r>
          </a:p>
        </p:txBody>
      </p:sp>
      <p:sp>
        <p:nvSpPr>
          <p:cNvPr id="26" name="Right Arrow 25"/>
          <p:cNvSpPr/>
          <p:nvPr/>
        </p:nvSpPr>
        <p:spPr>
          <a:xfrm rot="2385908">
            <a:off x="5582917" y="1960710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9852609">
            <a:off x="5634743" y="4581966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410227" y="5044075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61608" y="1877126"/>
            <a:ext cx="2676075" cy="28085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47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466909" y="325752"/>
            <a:ext cx="1131216" cy="87306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Source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455" y="2640420"/>
            <a:ext cx="1805977" cy="642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Bibliographic Data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5455" y="3473795"/>
            <a:ext cx="1805977" cy="6327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Content Package</a:t>
            </a:r>
            <a:endParaRPr lang="en-US" dirty="0"/>
          </a:p>
        </p:txBody>
      </p:sp>
      <p:sp>
        <p:nvSpPr>
          <p:cNvPr id="9" name="Can 8"/>
          <p:cNvSpPr/>
          <p:nvPr/>
        </p:nvSpPr>
        <p:spPr>
          <a:xfrm>
            <a:off x="3281676" y="1473356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39943" y="837157"/>
            <a:ext cx="3270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Data Management</a:t>
            </a:r>
            <a:endParaRPr lang="en-US" sz="2600" dirty="0"/>
          </a:p>
        </p:txBody>
      </p:sp>
      <p:sp>
        <p:nvSpPr>
          <p:cNvPr id="12" name="Can 11"/>
          <p:cNvSpPr/>
          <p:nvPr/>
        </p:nvSpPr>
        <p:spPr>
          <a:xfrm>
            <a:off x="4353357" y="1473357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Rights Data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59022" y="3823572"/>
            <a:ext cx="16143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Storage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9082" y="757003"/>
            <a:ext cx="182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Access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949" y="2090917"/>
            <a:ext cx="14732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Ingest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10227" y="1378197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Catalog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410227" y="2124526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Full-text Search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410227" y="2848393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PageTurner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410227" y="4313574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APIs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410227" y="3599250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Collections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4253154">
            <a:off x="1051939" y="15723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20031920">
            <a:off x="2317624" y="1873687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437601">
            <a:off x="2320655" y="44295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>
            <a:off x="3784379" y="2270224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Holdings Data</a:t>
            </a:r>
          </a:p>
        </p:txBody>
      </p:sp>
      <p:sp>
        <p:nvSpPr>
          <p:cNvPr id="26" name="Right Arrow 25"/>
          <p:cNvSpPr/>
          <p:nvPr/>
        </p:nvSpPr>
        <p:spPr>
          <a:xfrm rot="2385908">
            <a:off x="5582917" y="1960710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9852609">
            <a:off x="5634743" y="4581966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410227" y="5044075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2949044" y="665236"/>
            <a:ext cx="3108791" cy="28085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n 28"/>
          <p:cNvSpPr/>
          <p:nvPr/>
        </p:nvSpPr>
        <p:spPr>
          <a:xfrm>
            <a:off x="3080039" y="4384300"/>
            <a:ext cx="1207043" cy="132722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Michigan</a:t>
            </a:r>
            <a:endParaRPr lang="en-US" dirty="0"/>
          </a:p>
        </p:txBody>
      </p:sp>
      <p:sp>
        <p:nvSpPr>
          <p:cNvPr id="31" name="Can 30"/>
          <p:cNvSpPr/>
          <p:nvPr/>
        </p:nvSpPr>
        <p:spPr>
          <a:xfrm>
            <a:off x="4196494" y="4633918"/>
            <a:ext cx="1287170" cy="1367526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Indiana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01007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466909" y="325752"/>
            <a:ext cx="1131216" cy="87306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Source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455" y="2640420"/>
            <a:ext cx="1805977" cy="642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Bibliographic Data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5455" y="3473795"/>
            <a:ext cx="1805977" cy="6327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Content Package</a:t>
            </a:r>
            <a:endParaRPr lang="en-US" dirty="0"/>
          </a:p>
        </p:txBody>
      </p:sp>
      <p:sp>
        <p:nvSpPr>
          <p:cNvPr id="9" name="Can 8"/>
          <p:cNvSpPr/>
          <p:nvPr/>
        </p:nvSpPr>
        <p:spPr>
          <a:xfrm>
            <a:off x="3281676" y="1473356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39943" y="837157"/>
            <a:ext cx="3270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Data Management</a:t>
            </a:r>
            <a:endParaRPr lang="en-US" sz="2600" dirty="0"/>
          </a:p>
        </p:txBody>
      </p:sp>
      <p:sp>
        <p:nvSpPr>
          <p:cNvPr id="12" name="Can 11"/>
          <p:cNvSpPr/>
          <p:nvPr/>
        </p:nvSpPr>
        <p:spPr>
          <a:xfrm>
            <a:off x="4353357" y="1473357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Rights Data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59022" y="3823572"/>
            <a:ext cx="16143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Storage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9082" y="757003"/>
            <a:ext cx="182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Access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949" y="2090917"/>
            <a:ext cx="14732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Ingest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10227" y="1378197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Catalog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410227" y="2124526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Full-text Search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410227" y="2848393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PageTurner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410227" y="4313574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APIs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410227" y="3599250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Collections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4253154">
            <a:off x="1051939" y="15723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20031920">
            <a:off x="2317624" y="1873687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437601">
            <a:off x="2320655" y="44295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>
            <a:off x="3784379" y="2270224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Holdings Data</a:t>
            </a:r>
          </a:p>
        </p:txBody>
      </p:sp>
      <p:sp>
        <p:nvSpPr>
          <p:cNvPr id="26" name="Right Arrow 25"/>
          <p:cNvSpPr/>
          <p:nvPr/>
        </p:nvSpPr>
        <p:spPr>
          <a:xfrm rot="2385908">
            <a:off x="5582917" y="1960710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9852609">
            <a:off x="5634743" y="4581966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410227" y="5044075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2937683" y="3639795"/>
            <a:ext cx="3108791" cy="28085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n 28"/>
          <p:cNvSpPr/>
          <p:nvPr/>
        </p:nvSpPr>
        <p:spPr>
          <a:xfrm>
            <a:off x="3080039" y="4384300"/>
            <a:ext cx="1207043" cy="132722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Michigan</a:t>
            </a:r>
            <a:endParaRPr lang="en-US" dirty="0"/>
          </a:p>
        </p:txBody>
      </p:sp>
      <p:sp>
        <p:nvSpPr>
          <p:cNvPr id="31" name="Can 30"/>
          <p:cNvSpPr/>
          <p:nvPr/>
        </p:nvSpPr>
        <p:spPr>
          <a:xfrm>
            <a:off x="4196494" y="4633918"/>
            <a:ext cx="1287170" cy="1367526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Indiana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01007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466909" y="325752"/>
            <a:ext cx="1131216" cy="87306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Source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455" y="2640420"/>
            <a:ext cx="1805977" cy="642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Bibliographic Data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5455" y="3473795"/>
            <a:ext cx="1805977" cy="6327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Content Package</a:t>
            </a:r>
            <a:endParaRPr lang="en-US" dirty="0"/>
          </a:p>
        </p:txBody>
      </p:sp>
      <p:sp>
        <p:nvSpPr>
          <p:cNvPr id="9" name="Can 8"/>
          <p:cNvSpPr/>
          <p:nvPr/>
        </p:nvSpPr>
        <p:spPr>
          <a:xfrm>
            <a:off x="3281676" y="1473356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39943" y="837157"/>
            <a:ext cx="3270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Data Management</a:t>
            </a:r>
            <a:endParaRPr lang="en-US" sz="2600" dirty="0"/>
          </a:p>
        </p:txBody>
      </p:sp>
      <p:sp>
        <p:nvSpPr>
          <p:cNvPr id="12" name="Can 11"/>
          <p:cNvSpPr/>
          <p:nvPr/>
        </p:nvSpPr>
        <p:spPr>
          <a:xfrm>
            <a:off x="4353357" y="1473357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Rights Data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59022" y="3823572"/>
            <a:ext cx="16143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Storage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9082" y="757003"/>
            <a:ext cx="182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Access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949" y="2090917"/>
            <a:ext cx="14732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Ingest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10227" y="1378197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Catalog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410227" y="2124526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Full-text Search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410227" y="2848393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PageTurner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410227" y="4313574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APIs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410227" y="3599250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Collections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4253154">
            <a:off x="1051939" y="15723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20031920">
            <a:off x="2317624" y="1873687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437601">
            <a:off x="2320655" y="44295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>
            <a:off x="3784379" y="2270224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Holdings Data</a:t>
            </a:r>
          </a:p>
        </p:txBody>
      </p:sp>
      <p:sp>
        <p:nvSpPr>
          <p:cNvPr id="26" name="Right Arrow 25"/>
          <p:cNvSpPr/>
          <p:nvPr/>
        </p:nvSpPr>
        <p:spPr>
          <a:xfrm rot="2385908">
            <a:off x="5582917" y="1960710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9852609">
            <a:off x="5634743" y="4581966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410227" y="5044075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5974566" y="603816"/>
            <a:ext cx="3018509" cy="566338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n 30"/>
          <p:cNvSpPr/>
          <p:nvPr/>
        </p:nvSpPr>
        <p:spPr>
          <a:xfrm>
            <a:off x="3080039" y="4384300"/>
            <a:ext cx="1207043" cy="132722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Michigan</a:t>
            </a:r>
            <a:endParaRPr lang="en-US" dirty="0"/>
          </a:p>
        </p:txBody>
      </p:sp>
      <p:sp>
        <p:nvSpPr>
          <p:cNvPr id="32" name="Can 31"/>
          <p:cNvSpPr/>
          <p:nvPr/>
        </p:nvSpPr>
        <p:spPr>
          <a:xfrm>
            <a:off x="4196494" y="4633918"/>
            <a:ext cx="1287170" cy="1367526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Indiana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6797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We engage in preservation</a:t>
            </a:r>
          </a:p>
          <a:p>
            <a:pPr marL="0" indent="0" algn="ctr">
              <a:buNone/>
            </a:pPr>
            <a:r>
              <a:rPr lang="en-US" dirty="0" smtClean="0"/>
              <a:t>for purposes of access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813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466909" y="325752"/>
            <a:ext cx="1131216" cy="87306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Source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455" y="2640420"/>
            <a:ext cx="1805977" cy="642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Bibliographic Data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5455" y="3473795"/>
            <a:ext cx="1805977" cy="6327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Content Package</a:t>
            </a:r>
            <a:endParaRPr lang="en-US" dirty="0"/>
          </a:p>
        </p:txBody>
      </p:sp>
      <p:sp>
        <p:nvSpPr>
          <p:cNvPr id="9" name="Can 8"/>
          <p:cNvSpPr/>
          <p:nvPr/>
        </p:nvSpPr>
        <p:spPr>
          <a:xfrm>
            <a:off x="3281676" y="1473356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Bib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39943" y="837157"/>
            <a:ext cx="32702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Data Management</a:t>
            </a:r>
            <a:endParaRPr lang="en-US" sz="2600" dirty="0"/>
          </a:p>
        </p:txBody>
      </p:sp>
      <p:sp>
        <p:nvSpPr>
          <p:cNvPr id="12" name="Can 11"/>
          <p:cNvSpPr/>
          <p:nvPr/>
        </p:nvSpPr>
        <p:spPr>
          <a:xfrm>
            <a:off x="4353357" y="1473357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Rights Data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59022" y="3823572"/>
            <a:ext cx="16143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Storage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9082" y="757003"/>
            <a:ext cx="182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Access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949" y="2090917"/>
            <a:ext cx="14732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Ingest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10227" y="1378197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Catalog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410227" y="2124526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Full-text Search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6410227" y="2848393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PageTurner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410227" y="4313574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APIs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6410227" y="3599250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Collections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4253154">
            <a:off x="1051939" y="15723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20031920">
            <a:off x="2317624" y="1873687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437601">
            <a:off x="2320655" y="4429565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>
            <a:off x="3784379" y="2270224"/>
            <a:ext cx="1005406" cy="1032661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Holdings Data</a:t>
            </a:r>
          </a:p>
        </p:txBody>
      </p:sp>
      <p:sp>
        <p:nvSpPr>
          <p:cNvPr id="26" name="Right Arrow 25"/>
          <p:cNvSpPr/>
          <p:nvPr/>
        </p:nvSpPr>
        <p:spPr>
          <a:xfrm rot="2385908">
            <a:off x="5582917" y="1960710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9852609">
            <a:off x="5634743" y="4581966"/>
            <a:ext cx="552622" cy="4344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410227" y="5044075"/>
            <a:ext cx="2275912" cy="476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5974566" y="603816"/>
            <a:ext cx="3018509" cy="566338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n 30"/>
          <p:cNvSpPr/>
          <p:nvPr/>
        </p:nvSpPr>
        <p:spPr>
          <a:xfrm>
            <a:off x="3080039" y="4384300"/>
            <a:ext cx="1207043" cy="1327224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Michigan</a:t>
            </a:r>
            <a:endParaRPr lang="en-US" dirty="0"/>
          </a:p>
        </p:txBody>
      </p:sp>
      <p:sp>
        <p:nvSpPr>
          <p:cNvPr id="32" name="Can 31"/>
          <p:cNvSpPr/>
          <p:nvPr/>
        </p:nvSpPr>
        <p:spPr>
          <a:xfrm>
            <a:off x="4196494" y="4633918"/>
            <a:ext cx="1287170" cy="1367526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Indiana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42337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Making Content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943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Big Idea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868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Full-text Search</a:t>
            </a:r>
            <a:endParaRPr lang="en-US" sz="1200" dirty="0"/>
          </a:p>
        </p:txBody>
      </p:sp>
      <p:sp>
        <p:nvSpPr>
          <p:cNvPr id="18" name="Rounded Rectangle 17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PageTurner</a:t>
            </a:r>
            <a:endParaRPr lang="en-US" sz="1200" dirty="0"/>
          </a:p>
        </p:txBody>
      </p:sp>
      <p:sp>
        <p:nvSpPr>
          <p:cNvPr id="19" name="Rounded Rectangle 18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20" name="Rounded Rectangle 19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30" name="Rounded Rectangle 29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06" y="281870"/>
            <a:ext cx="7235428" cy="484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0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LS-CatalogSearchResul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8" y="192372"/>
            <a:ext cx="6049912" cy="6408019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185788" y="1113168"/>
            <a:ext cx="645909" cy="1930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278608" y="1209681"/>
            <a:ext cx="1018082" cy="3703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133606" y="749240"/>
            <a:ext cx="882791" cy="2288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TextBox 43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Catalog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Full-text Search</a:t>
            </a:r>
            <a:endParaRPr lang="en-US" sz="1200" dirty="0"/>
          </a:p>
        </p:txBody>
      </p:sp>
      <p:sp>
        <p:nvSpPr>
          <p:cNvPr id="47" name="Rounded Rectangle 46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PageTurner</a:t>
            </a:r>
            <a:endParaRPr lang="en-US" sz="1200" dirty="0"/>
          </a:p>
        </p:txBody>
      </p:sp>
      <p:sp>
        <p:nvSpPr>
          <p:cNvPr id="48" name="Rounded Rectangle 47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49" name="Rounded Rectangle 48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50" name="Rounded Rectangle 49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88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CLS-MobileCatalo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0" y="200775"/>
            <a:ext cx="7280480" cy="49432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Catalog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Full-text Search</a:t>
            </a:r>
            <a:endParaRPr lang="en-US" sz="1200" dirty="0"/>
          </a:p>
        </p:txBody>
      </p:sp>
      <p:sp>
        <p:nvSpPr>
          <p:cNvPr id="18" name="Rounded Rectangle 17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PageTurner</a:t>
            </a:r>
            <a:endParaRPr lang="en-US" sz="1200" dirty="0"/>
          </a:p>
        </p:txBody>
      </p:sp>
      <p:sp>
        <p:nvSpPr>
          <p:cNvPr id="19" name="Rounded Rectangle 18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20" name="Rounded Rectangle 19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21" name="Rounded Rectangle 20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13391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LS-RecordVi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05598"/>
            <a:ext cx="7212073" cy="513784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Catalog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Full-text Search</a:t>
            </a:r>
            <a:endParaRPr lang="en-US" sz="1200" dirty="0"/>
          </a:p>
        </p:txBody>
      </p:sp>
      <p:sp>
        <p:nvSpPr>
          <p:cNvPr id="23" name="Rounded Rectangle 22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PageTurner</a:t>
            </a:r>
            <a:endParaRPr lang="en-US" sz="1200" dirty="0"/>
          </a:p>
        </p:txBody>
      </p:sp>
      <p:sp>
        <p:nvSpPr>
          <p:cNvPr id="24" name="Rounded Rectangle 23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26" name="Rounded Rectangle 25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  <p:sp>
        <p:nvSpPr>
          <p:cNvPr id="28" name="Oval 27"/>
          <p:cNvSpPr/>
          <p:nvPr/>
        </p:nvSpPr>
        <p:spPr>
          <a:xfrm>
            <a:off x="292100" y="1258266"/>
            <a:ext cx="637680" cy="2398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Oval 28"/>
          <p:cNvSpPr/>
          <p:nvPr/>
        </p:nvSpPr>
        <p:spPr>
          <a:xfrm>
            <a:off x="5689600" y="1287001"/>
            <a:ext cx="1712973" cy="2398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Oval 29"/>
          <p:cNvSpPr/>
          <p:nvPr/>
        </p:nvSpPr>
        <p:spPr>
          <a:xfrm>
            <a:off x="2548731" y="2771599"/>
            <a:ext cx="637680" cy="2398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8628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77" y="206445"/>
            <a:ext cx="7280070" cy="42512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Full-text Search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PageTurner</a:t>
            </a:r>
            <a:endParaRPr lang="en-US" sz="1200" dirty="0"/>
          </a:p>
        </p:txBody>
      </p:sp>
      <p:sp>
        <p:nvSpPr>
          <p:cNvPr id="14" name="Rounded Rectangle 13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15" name="Rounded Rectangle 14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16" name="Rounded Rectangle 15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1114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LS-PageTurn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8" y="195741"/>
            <a:ext cx="6791029" cy="62992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2151882" y="702796"/>
            <a:ext cx="1959359" cy="439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Full-text Search</a:t>
            </a:r>
            <a:endParaRPr lang="en-US" sz="1200" dirty="0"/>
          </a:p>
        </p:txBody>
      </p:sp>
      <p:sp>
        <p:nvSpPr>
          <p:cNvPr id="23" name="Rounded Rectangle 22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FFFFFF"/>
                </a:solidFill>
              </a:rPr>
              <a:t>PageTurner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26" name="Rounded Rectangle 25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72781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Full-text Search</a:t>
            </a:r>
            <a:endParaRPr lang="en-US" sz="1200" dirty="0"/>
          </a:p>
        </p:txBody>
      </p:sp>
      <p:sp>
        <p:nvSpPr>
          <p:cNvPr id="23" name="Rounded Rectangle 22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FFFFFF"/>
                </a:solidFill>
              </a:rPr>
              <a:t>PageTurner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26" name="Rounded Rectangle 25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  <p:pic>
        <p:nvPicPr>
          <p:cNvPr id="3" name="Picture 2" descr="MCLS-BuyA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94563"/>
            <a:ext cx="7226299" cy="613430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8901" y="1656241"/>
            <a:ext cx="749300" cy="2163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19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CLS-PageTurn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8" y="195741"/>
            <a:ext cx="6791029" cy="62992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4898258" y="494891"/>
            <a:ext cx="1959359" cy="439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Full-text Search</a:t>
            </a:r>
            <a:endParaRPr lang="en-US" sz="1200" dirty="0"/>
          </a:p>
        </p:txBody>
      </p:sp>
      <p:sp>
        <p:nvSpPr>
          <p:cNvPr id="23" name="Rounded Rectangle 22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FFFFFF"/>
                </a:solidFill>
              </a:rPr>
              <a:t>PageTurner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25" name="Rounded Rectangle 24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26" name="Rounded Rectangle 25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22479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95565"/>
            <a:ext cx="7226300" cy="5194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Full-text Search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FFFFFF"/>
                </a:solidFill>
              </a:rPr>
              <a:t>PageTurner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8" name="Rounded Rectangle 7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63837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77" y="206445"/>
            <a:ext cx="7280070" cy="42512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Full-text Search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PageTurner</a:t>
            </a:r>
            <a:endParaRPr lang="en-US" sz="1200" dirty="0"/>
          </a:p>
        </p:txBody>
      </p:sp>
      <p:sp>
        <p:nvSpPr>
          <p:cNvPr id="14" name="Rounded Rectangle 13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15" name="Rounded Rectangle 14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16" name="Rounded Rectangle 15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94188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1"/>
          <p:cNvSpPr>
            <a:spLocks noGrp="1"/>
          </p:cNvSpPr>
          <p:nvPr>
            <p:ph type="title" idx="4294967295"/>
          </p:nvPr>
        </p:nvSpPr>
        <p:spPr>
          <a:xfrm>
            <a:off x="0" y="1668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Partnership</a:t>
            </a:r>
            <a:endParaRPr lang="en-US" dirty="0">
              <a:latin typeface="Calibri" charset="0"/>
            </a:endParaRPr>
          </a:p>
        </p:txBody>
      </p:sp>
      <p:sp>
        <p:nvSpPr>
          <p:cNvPr id="9219" name="Rectangle 12"/>
          <p:cNvSpPr>
            <a:spLocks noGrp="1"/>
          </p:cNvSpPr>
          <p:nvPr>
            <p:ph idx="4294967295"/>
          </p:nvPr>
        </p:nvSpPr>
        <p:spPr>
          <a:xfrm>
            <a:off x="527536" y="1156342"/>
            <a:ext cx="2293938" cy="554074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Arizona State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Baylor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Boston College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Boston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Brandeis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California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Digital Library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Carnegie Mellon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Columbia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Cornell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Dartmouth College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Duke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Emory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Florida State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Getty Research Institute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Harvard University Library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Indiana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Iowa State University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Johns Hopkins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Kansas State University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Lafayette College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Library of Congress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Massachusetts Institute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Technology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McGill University`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Michigan State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New York Public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Library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New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York University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North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Carolina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Central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	University</a:t>
            </a:r>
            <a:endParaRPr lang="en-US" sz="13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ts val="0"/>
              </a:spcBef>
            </a:pPr>
            <a:endParaRPr lang="en-US" sz="1300" dirty="0">
              <a:solidFill>
                <a:srgbClr val="000000"/>
              </a:solidFill>
              <a:latin typeface="Monaco" charset="0"/>
            </a:endParaRPr>
          </a:p>
        </p:txBody>
      </p:sp>
      <p:sp>
        <p:nvSpPr>
          <p:cNvPr id="9220" name="Rectangle 13"/>
          <p:cNvSpPr>
            <a:spLocks noGrp="1"/>
          </p:cNvSpPr>
          <p:nvPr>
            <p:ph type="body" sz="half" idx="4294967295"/>
          </p:nvPr>
        </p:nvSpPr>
        <p:spPr>
          <a:xfrm>
            <a:off x="3301997" y="1159688"/>
            <a:ext cx="2592235" cy="554074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North Carolina State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Northwestern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The Ohio State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The Pennsylvania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State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	University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Princeton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Purdue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Stanford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Syracuse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Texas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A&amp;M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Universidad </a:t>
            </a:r>
            <a:r>
              <a:rPr lang="en-US" sz="1400" dirty="0" err="1" smtClean="0">
                <a:solidFill>
                  <a:srgbClr val="000000"/>
                </a:solidFill>
                <a:latin typeface="Arial" charset="0"/>
              </a:rPr>
              <a:t>Complutense</a:t>
            </a:r>
            <a:endParaRPr lang="en-US" sz="14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	de Madrid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Arizona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Calgary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University of California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Berkeley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Davis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Irvine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Los Angeles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Merced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Riverside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San Diego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San Francisco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Santa Barbara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	Santa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Cruz</a:t>
            </a:r>
            <a:endParaRPr lang="en-US" sz="1400" dirty="0" smtClean="0">
              <a:latin typeface="Calibri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The University of Chicago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Connecticut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Delaware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Florida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sz="13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221" name="Rectangle 13"/>
          <p:cNvSpPr txBox="1">
            <a:spLocks/>
          </p:cNvSpPr>
          <p:nvPr/>
        </p:nvSpPr>
        <p:spPr bwMode="auto">
          <a:xfrm>
            <a:off x="6141686" y="1156342"/>
            <a:ext cx="2495550" cy="518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Illinois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of Illinois at Chicago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The University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Iowa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Kansas</a:t>
            </a: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Maryland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Miami</a:t>
            </a: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Michigan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Minnesota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Missouri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Nebraska-Lincoln</a:t>
            </a: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The University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North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	Carolina </a:t>
            </a: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at Chapel Hill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Notre Dame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Pennsylvania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Pittsburgh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Utah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Vermont</a:t>
            </a: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Virginia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Washington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Wisconsin-	Madison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Utah State University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Vanderbilt University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Virginia Tech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Wake Forest University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Washington University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Yale University Library</a:t>
            </a:r>
            <a:endParaRPr lang="en-US" sz="1400" dirty="0" smtClean="0"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endParaRPr lang="en-US" sz="1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50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Full-text Search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PageTurner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8" name="Rounded Rectangle 7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  <p:pic>
        <p:nvPicPr>
          <p:cNvPr id="10" name="Picture 9" descr="MCLS-Search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" y="198898"/>
            <a:ext cx="7261444" cy="403020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486235" y="545895"/>
            <a:ext cx="1959359" cy="4195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08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Full-text Search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PageTurner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8" name="Rounded Rectangle 7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  <p:pic>
        <p:nvPicPr>
          <p:cNvPr id="2" name="Picture 1" descr="MCLS-LimitedSearchInBookResul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203200"/>
            <a:ext cx="7243639" cy="39497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232401" y="533195"/>
            <a:ext cx="2201738" cy="4395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46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Content Placeholder 3" descr="SSD_top.png"/>
          <p:cNvPicPr>
            <a:picLocks noGrp="1" noChangeAspect="1"/>
          </p:cNvPicPr>
          <p:nvPr/>
        </p:nvPicPr>
        <p:blipFill>
          <a:blip r:embed="rId3"/>
          <a:srcRect t="5421"/>
          <a:stretch>
            <a:fillRect/>
          </a:stretch>
        </p:blipFill>
        <p:spPr bwMode="auto">
          <a:xfrm>
            <a:off x="176213" y="165100"/>
            <a:ext cx="1271587" cy="654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1000" sy="101000" algn="ctr">
              <a:schemeClr val="tx1">
                <a:lumMod val="50000"/>
                <a:lumOff val="50000"/>
              </a:schemeClr>
            </a:outerShdw>
          </a:effectLst>
        </p:spPr>
      </p:pic>
      <p:pic>
        <p:nvPicPr>
          <p:cNvPr id="4" name="Content Placeholder 3" descr="SSD_t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676400" y="744538"/>
            <a:ext cx="4343400" cy="596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1000" sy="101000" algn="ctr">
              <a:schemeClr val="tx1">
                <a:lumMod val="50000"/>
                <a:lumOff val="50000"/>
              </a:schemeClr>
            </a:outerShdw>
          </a:effectLst>
        </p:spPr>
      </p:pic>
      <p:sp>
        <p:nvSpPr>
          <p:cNvPr id="5" name="Left Arrow Callout 4"/>
          <p:cNvSpPr/>
          <p:nvPr/>
        </p:nvSpPr>
        <p:spPr>
          <a:xfrm>
            <a:off x="5105400" y="2438400"/>
            <a:ext cx="3810000" cy="6858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8042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53000">
                <a:schemeClr val="bg1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solidFill>
                  <a:srgbClr val="0D0D0D"/>
                </a:solidFill>
                <a:ea typeface="ＭＳ Ｐゴシック" charset="-128"/>
                <a:cs typeface="ＭＳ Ｐゴシック" charset="-128"/>
              </a:rPr>
              <a:t>Descriptive headings added (hidden from GUI with CSS)</a:t>
            </a:r>
          </a:p>
        </p:txBody>
      </p:sp>
      <p:sp>
        <p:nvSpPr>
          <p:cNvPr id="6" name="Left Arrow Callout 5"/>
          <p:cNvSpPr/>
          <p:nvPr/>
        </p:nvSpPr>
        <p:spPr>
          <a:xfrm>
            <a:off x="5486400" y="1219200"/>
            <a:ext cx="3429000" cy="6858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8852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53000">
                <a:schemeClr val="bg1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solidFill>
                  <a:srgbClr val="0D0D0D"/>
                </a:solidFill>
                <a:ea typeface="ＭＳ Ｐゴシック" charset="-128"/>
                <a:cs typeface="ＭＳ Ｐゴシック" charset="-128"/>
              </a:rPr>
              <a:t>Info about SSD service &amp; link to accessibility page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5867400" y="5410200"/>
            <a:ext cx="3048000" cy="6858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51000">
                <a:schemeClr val="bg1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solidFill>
                  <a:srgbClr val="0D0D0D"/>
                </a:solidFill>
                <a:ea typeface="ＭＳ Ｐゴシック" charset="-128"/>
                <a:cs typeface="ＭＳ Ｐゴシック" charset="-128"/>
              </a:rPr>
              <a:t>Images used for style are in css so no need to use alt tags</a:t>
            </a:r>
          </a:p>
        </p:txBody>
      </p:sp>
      <p:sp>
        <p:nvSpPr>
          <p:cNvPr id="8" name="Left Arrow Callout 7"/>
          <p:cNvSpPr/>
          <p:nvPr/>
        </p:nvSpPr>
        <p:spPr>
          <a:xfrm>
            <a:off x="4267200" y="685800"/>
            <a:ext cx="2895600" cy="3810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2154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53000">
                <a:schemeClr val="bg1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solidFill>
                  <a:srgbClr val="0D0D0D"/>
                </a:solidFill>
                <a:ea typeface="ＭＳ Ｐゴシック" charset="-128"/>
                <a:cs typeface="ＭＳ Ｐゴシック" charset="-128"/>
              </a:rPr>
              <a:t>Skip navigation link</a:t>
            </a:r>
          </a:p>
        </p:txBody>
      </p:sp>
      <p:sp>
        <p:nvSpPr>
          <p:cNvPr id="9" name="Rectangle 8"/>
          <p:cNvSpPr/>
          <p:nvPr/>
        </p:nvSpPr>
        <p:spPr>
          <a:xfrm>
            <a:off x="5867400" y="4419600"/>
            <a:ext cx="3048000" cy="6858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51000">
                <a:schemeClr val="bg1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solidFill>
                  <a:srgbClr val="0D0D0D"/>
                </a:solidFill>
                <a:ea typeface="ＭＳ Ｐゴシック" charset="-128"/>
                <a:cs typeface="ＭＳ Ｐゴシック" charset="-128"/>
              </a:rPr>
              <a:t>Access keys for navigating pages with keyboard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67400" y="3429000"/>
            <a:ext cx="3048000" cy="6858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51000">
                <a:schemeClr val="bg1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solidFill>
                  <a:srgbClr val="0D0D0D"/>
                </a:solidFill>
                <a:ea typeface="ＭＳ Ｐゴシック" charset="-128"/>
                <a:cs typeface="ＭＳ Ｐゴシック" charset="-128"/>
              </a:rPr>
              <a:t>Added labels &amp; descriptive titles to forms &amp; ToC table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6200" y="4724400"/>
            <a:ext cx="838200" cy="1219200"/>
          </a:xfrm>
          <a:prstGeom prst="roundRect">
            <a:avLst/>
          </a:prstGeom>
          <a:noFill/>
          <a:ln w="4127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4761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LS-Mobi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1" y="193698"/>
            <a:ext cx="7307648" cy="39846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Full-text Search</a:t>
            </a:r>
            <a:endParaRPr lang="en-US" sz="1200" dirty="0"/>
          </a:p>
        </p:txBody>
      </p:sp>
      <p:sp>
        <p:nvSpPr>
          <p:cNvPr id="13" name="Rounded Rectangle 12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rgbClr val="FFFFFF"/>
                </a:solidFill>
              </a:rPr>
              <a:t>PageTurner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15" name="Rounded Rectangle 14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Collections</a:t>
            </a:r>
            <a:endParaRPr lang="en-US" sz="1200" dirty="0"/>
          </a:p>
        </p:txBody>
      </p:sp>
      <p:sp>
        <p:nvSpPr>
          <p:cNvPr id="16" name="Rounded Rectangle 15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60103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Full-text Search</a:t>
            </a:r>
            <a:endParaRPr lang="en-US" sz="1200" dirty="0"/>
          </a:p>
        </p:txBody>
      </p:sp>
      <p:sp>
        <p:nvSpPr>
          <p:cNvPr id="14" name="Rounded Rectangle 13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PageTurner</a:t>
            </a:r>
            <a:endParaRPr lang="en-US" sz="1200" dirty="0"/>
          </a:p>
        </p:txBody>
      </p:sp>
      <p:sp>
        <p:nvSpPr>
          <p:cNvPr id="15" name="Rounded Rectangle 14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16" name="Rounded Rectangle 15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Collections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  <p:pic>
        <p:nvPicPr>
          <p:cNvPr id="3" name="Picture 2" descr="MCLS-FeaturedCollec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200913"/>
            <a:ext cx="4597399" cy="638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73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77" y="206445"/>
            <a:ext cx="7280070" cy="42512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8129" y="1402970"/>
            <a:ext cx="3107871" cy="2786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54616" y="1921727"/>
            <a:ext cx="227033" cy="26502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Full-text Search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PageTurner</a:t>
            </a:r>
            <a:endParaRPr lang="en-US" sz="1200" dirty="0"/>
          </a:p>
        </p:txBody>
      </p:sp>
      <p:sp>
        <p:nvSpPr>
          <p:cNvPr id="17" name="Rounded Rectangle 16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18" name="Rounded Rectangle 17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Collections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46480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1" y="202294"/>
            <a:ext cx="7359840" cy="40776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32692" y="965404"/>
            <a:ext cx="1006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Access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556681" y="1378197"/>
            <a:ext cx="1254359" cy="2653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Catalog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56681" y="1859940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Full-text Search</a:t>
            </a:r>
            <a:endParaRPr lang="en-US" sz="1200" dirty="0"/>
          </a:p>
        </p:txBody>
      </p:sp>
      <p:sp>
        <p:nvSpPr>
          <p:cNvPr id="7" name="Rounded Rectangle 6"/>
          <p:cNvSpPr/>
          <p:nvPr/>
        </p:nvSpPr>
        <p:spPr>
          <a:xfrm>
            <a:off x="7556681" y="2323743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PageTurner</a:t>
            </a:r>
            <a:endParaRPr lang="en-US" sz="1200" dirty="0"/>
          </a:p>
        </p:txBody>
      </p:sp>
      <p:sp>
        <p:nvSpPr>
          <p:cNvPr id="8" name="Rounded Rectangle 7"/>
          <p:cNvSpPr/>
          <p:nvPr/>
        </p:nvSpPr>
        <p:spPr>
          <a:xfrm>
            <a:off x="7556681" y="3255264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APIs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7556681" y="2787222"/>
            <a:ext cx="1254359" cy="265344"/>
          </a:xfrm>
          <a:prstGeom prst="roundRect">
            <a:avLst/>
          </a:prstGeom>
          <a:solidFill>
            <a:srgbClr val="F7964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Collections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556681" y="3732337"/>
            <a:ext cx="1254359" cy="265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Datasets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9322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API</a:t>
            </a:r>
          </a:p>
          <a:p>
            <a:pPr lvl="1"/>
            <a:r>
              <a:rPr lang="en-US" dirty="0" smtClean="0"/>
              <a:t>Volume and rights information</a:t>
            </a:r>
          </a:p>
          <a:p>
            <a:pPr lvl="1"/>
            <a:r>
              <a:rPr lang="en-US" dirty="0" smtClean="0"/>
              <a:t>Page images</a:t>
            </a:r>
          </a:p>
          <a:p>
            <a:pPr lvl="1"/>
            <a:r>
              <a:rPr lang="en-US" dirty="0" smtClean="0"/>
              <a:t>OCR</a:t>
            </a:r>
          </a:p>
          <a:p>
            <a:r>
              <a:rPr lang="en-US" dirty="0"/>
              <a:t>Bibliographic API</a:t>
            </a:r>
          </a:p>
          <a:p>
            <a:pPr lvl="1"/>
            <a:r>
              <a:rPr lang="en-US" dirty="0"/>
              <a:t>Volume and rights information</a:t>
            </a:r>
          </a:p>
          <a:p>
            <a:pPr lvl="1"/>
            <a:r>
              <a:rPr lang="en-US" dirty="0"/>
              <a:t>MARC records</a:t>
            </a:r>
          </a:p>
          <a:p>
            <a:r>
              <a:rPr lang="en-US" dirty="0" smtClean="0"/>
              <a:t>OAI</a:t>
            </a:r>
          </a:p>
          <a:p>
            <a:r>
              <a:rPr lang="en-US" dirty="0"/>
              <a:t>“</a:t>
            </a:r>
            <a:r>
              <a:rPr lang="en-US" dirty="0" err="1"/>
              <a:t>Hathifiles</a:t>
            </a:r>
            <a:r>
              <a:rPr lang="en-US" dirty="0" smtClean="0"/>
              <a:t>”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9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LS-Hathifi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203200"/>
            <a:ext cx="6972639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93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CLS-Hathifi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87" y="224835"/>
            <a:ext cx="5994913" cy="63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41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Repository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Launched 2008</a:t>
            </a:r>
          </a:p>
          <a:p>
            <a:r>
              <a:rPr lang="en-US" dirty="0" smtClean="0"/>
              <a:t>Initial focus on digitized book and journal content</a:t>
            </a:r>
          </a:p>
          <a:p>
            <a:pPr lvl="1"/>
            <a:r>
              <a:rPr lang="en-US" dirty="0" smtClean="0"/>
              <a:t>10.6 million </a:t>
            </a:r>
            <a:r>
              <a:rPr lang="en-US" dirty="0"/>
              <a:t>total volumes </a:t>
            </a:r>
          </a:p>
          <a:p>
            <a:pPr lvl="1"/>
            <a:r>
              <a:rPr lang="en-US" dirty="0" smtClean="0"/>
              <a:t>5.58 </a:t>
            </a:r>
            <a:r>
              <a:rPr lang="en-US" dirty="0" smtClean="0"/>
              <a:t>million </a:t>
            </a:r>
            <a:r>
              <a:rPr lang="en-US" dirty="0"/>
              <a:t>book titles</a:t>
            </a:r>
          </a:p>
          <a:p>
            <a:pPr lvl="1"/>
            <a:r>
              <a:rPr lang="en-US" dirty="0" smtClean="0"/>
              <a:t>276,000 </a:t>
            </a:r>
            <a:r>
              <a:rPr lang="en-US" dirty="0"/>
              <a:t>serial titles</a:t>
            </a:r>
          </a:p>
          <a:p>
            <a:pPr lvl="1"/>
            <a:r>
              <a:rPr lang="en-US" dirty="0" smtClean="0"/>
              <a:t>3.2 million public domain (~31%)</a:t>
            </a:r>
          </a:p>
        </p:txBody>
      </p:sp>
    </p:spTree>
    <p:extLst>
      <p:ext uri="{BB962C8B-B14F-4D97-AF65-F5344CB8AC3E}">
        <p14:creationId xmlns:p14="http://schemas.microsoft.com/office/powerpoint/2010/main" val="3198757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763"/>
            <a:ext cx="9144000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803400" y="2197100"/>
            <a:ext cx="1714500" cy="444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7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04838"/>
            <a:ext cx="9139237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848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/>
              <a:t>Google-digitized</a:t>
            </a:r>
          </a:p>
          <a:p>
            <a:pPr marL="914400" lvl="1" indent="-457200">
              <a:buFont typeface="Lucida Grande"/>
              <a:buChar char="­"/>
            </a:pPr>
            <a:r>
              <a:rPr lang="en-US" dirty="0"/>
              <a:t>~2.8 million texts</a:t>
            </a:r>
          </a:p>
          <a:p>
            <a:pPr marL="914400" lvl="1" indent="-457200">
              <a:buFont typeface="Lucida Grande"/>
              <a:buChar char="­"/>
            </a:pPr>
            <a:r>
              <a:rPr lang="en-US" dirty="0"/>
              <a:t>Requires proposal to </a:t>
            </a:r>
            <a:r>
              <a:rPr lang="en-US" dirty="0" err="1"/>
              <a:t>HathiTrust</a:t>
            </a:r>
            <a:endParaRPr lang="en-US" dirty="0"/>
          </a:p>
          <a:p>
            <a:pPr marL="914400" lvl="1" indent="-457200">
              <a:buFont typeface="Lucida Grande"/>
              <a:buChar char="­"/>
            </a:pPr>
            <a:r>
              <a:rPr lang="en-US" dirty="0"/>
              <a:t>Agreement with Google</a:t>
            </a:r>
          </a:p>
          <a:p>
            <a:pPr marL="914400" lvl="1" indent="-457200">
              <a:buFont typeface="Lucida Grande"/>
              <a:buChar char="­"/>
            </a:pPr>
            <a:r>
              <a:rPr lang="en-US" dirty="0"/>
              <a:t>Statement on use/management</a:t>
            </a:r>
          </a:p>
          <a:p>
            <a:pPr marL="457200" indent="-457200"/>
            <a:r>
              <a:rPr lang="en-US" dirty="0"/>
              <a:t>Non-Google-digitized</a:t>
            </a:r>
          </a:p>
          <a:p>
            <a:pPr marL="914400" lvl="1" indent="-457200">
              <a:buFont typeface="Lucida Grande"/>
              <a:buChar char="­"/>
            </a:pPr>
            <a:r>
              <a:rPr lang="en-US" dirty="0"/>
              <a:t>~370,000 texts</a:t>
            </a:r>
          </a:p>
          <a:p>
            <a:pPr marL="914400" lvl="1" indent="-457200">
              <a:buFont typeface="Lucida Grande"/>
              <a:buChar char="­"/>
            </a:pPr>
            <a:r>
              <a:rPr lang="en-US" dirty="0"/>
              <a:t>Freely available</a:t>
            </a:r>
          </a:p>
          <a:p>
            <a:pPr marL="914400" lvl="1" indent="-457200">
              <a:buFont typeface="Lucida Grande"/>
              <a:buChar char="­"/>
            </a:pPr>
            <a:r>
              <a:rPr lang="en-US" dirty="0"/>
              <a:t>Statement on </a:t>
            </a:r>
            <a:r>
              <a:rPr lang="en-US" dirty="0" smtClean="0"/>
              <a:t>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066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Center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Environment to perform research on </a:t>
            </a:r>
            <a:r>
              <a:rPr lang="en-US" dirty="0" err="1" smtClean="0"/>
              <a:t>HathiTrust</a:t>
            </a:r>
            <a:r>
              <a:rPr lang="en-US" dirty="0" smtClean="0"/>
              <a:t> corpus</a:t>
            </a:r>
          </a:p>
          <a:p>
            <a:r>
              <a:rPr lang="en-US" dirty="0"/>
              <a:t>http://</a:t>
            </a:r>
            <a:r>
              <a:rPr lang="en-US" dirty="0" err="1"/>
              <a:t>www.hathitrust.org</a:t>
            </a:r>
            <a:r>
              <a:rPr lang="en-US" dirty="0"/>
              <a:t>/</a:t>
            </a:r>
            <a:r>
              <a:rPr lang="en-US" dirty="0" err="1"/>
              <a:t>htrc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9099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lib.umich.edu</a:t>
            </a:r>
            <a:r>
              <a:rPr lang="en-US" dirty="0" smtClean="0"/>
              <a:t>/</a:t>
            </a:r>
            <a:r>
              <a:rPr lang="en-US" dirty="0" err="1"/>
              <a:t>m</a:t>
            </a:r>
            <a:r>
              <a:rPr lang="en-US" dirty="0" err="1" smtClean="0"/>
              <a:t>pach</a:t>
            </a:r>
            <a:endParaRPr lang="en-US" dirty="0" smtClean="0"/>
          </a:p>
          <a:p>
            <a:r>
              <a:rPr lang="en-US" dirty="0" smtClean="0"/>
              <a:t>Package of tools to enable publication of open access, born-digital journal content, directly into </a:t>
            </a:r>
            <a:r>
              <a:rPr lang="en-US" dirty="0" err="1" smtClean="0"/>
              <a:t>HathiTrust</a:t>
            </a:r>
            <a:endParaRPr lang="en-US" dirty="0" smtClean="0"/>
          </a:p>
          <a:p>
            <a:pPr lvl="1"/>
            <a:r>
              <a:rPr lang="en-US" dirty="0" smtClean="0"/>
              <a:t>Including accompanying data and media files</a:t>
            </a:r>
          </a:p>
          <a:p>
            <a:r>
              <a:rPr lang="en-US" dirty="0" smtClean="0"/>
              <a:t>Allows integration with popular journal publishing tools such as Open Journal Systems (OJS)</a:t>
            </a:r>
          </a:p>
          <a:p>
            <a:endParaRPr lang="en-US" dirty="0"/>
          </a:p>
        </p:txBody>
      </p:sp>
      <p:pic>
        <p:nvPicPr>
          <p:cNvPr id="2" name="Picture 1" descr="MCLS-mP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342900"/>
            <a:ext cx="1792105" cy="105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4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580332" y="3610681"/>
            <a:ext cx="2142079" cy="151465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Source / Archive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89618" y="3763676"/>
            <a:ext cx="1820767" cy="119336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Editorial</a:t>
            </a:r>
            <a:endParaRPr lang="en-US" sz="2200" dirty="0"/>
          </a:p>
        </p:txBody>
      </p:sp>
      <p:sp>
        <p:nvSpPr>
          <p:cNvPr id="7" name="Rectangle 6"/>
          <p:cNvSpPr/>
          <p:nvPr/>
        </p:nvSpPr>
        <p:spPr>
          <a:xfrm>
            <a:off x="6892904" y="3763676"/>
            <a:ext cx="1820767" cy="1193361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Market</a:t>
            </a:r>
            <a:endParaRPr lang="en-US" sz="2200" dirty="0"/>
          </a:p>
        </p:txBody>
      </p:sp>
      <p:sp>
        <p:nvSpPr>
          <p:cNvPr id="10" name="Curved Down Arrow 9"/>
          <p:cNvSpPr/>
          <p:nvPr/>
        </p:nvSpPr>
        <p:spPr>
          <a:xfrm>
            <a:off x="1224044" y="581381"/>
            <a:ext cx="6579244" cy="2509118"/>
          </a:xfrm>
          <a:prstGeom prst="curved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2478691" y="4161463"/>
            <a:ext cx="948636" cy="382488"/>
          </a:xfrm>
          <a:prstGeom prst="leftArrow">
            <a:avLst/>
          </a:prstGeom>
          <a:solidFill>
            <a:srgbClr val="558ED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5798916" y="4161463"/>
            <a:ext cx="948636" cy="382488"/>
          </a:xfrm>
          <a:prstGeom prst="leftArrow">
            <a:avLst/>
          </a:prstGeom>
          <a:solidFill>
            <a:srgbClr val="558ED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57932" y="3059901"/>
            <a:ext cx="234098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Higher Education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3266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Determinations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Automated</a:t>
            </a:r>
          </a:p>
          <a:p>
            <a:r>
              <a:rPr lang="en-US" dirty="0" smtClean="0"/>
              <a:t>Manual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493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Rights Determination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Conducted on all works at time of ingest and when records are modified</a:t>
            </a:r>
          </a:p>
          <a:p>
            <a:pPr lvl="1"/>
            <a:r>
              <a:rPr lang="en-US" dirty="0" smtClean="0"/>
              <a:t>Public domain worldwide</a:t>
            </a:r>
          </a:p>
          <a:p>
            <a:pPr lvl="2"/>
            <a:r>
              <a:rPr lang="en-US" dirty="0" smtClean="0"/>
              <a:t>US </a:t>
            </a:r>
            <a:r>
              <a:rPr lang="en-US" dirty="0"/>
              <a:t>works published before 1923, US federal government publications, non-US works published prior to </a:t>
            </a:r>
            <a:r>
              <a:rPr lang="en-US" dirty="0" smtClean="0"/>
              <a:t>1873</a:t>
            </a:r>
          </a:p>
          <a:p>
            <a:pPr lvl="1"/>
            <a:r>
              <a:rPr lang="en-US" dirty="0" smtClean="0"/>
              <a:t>Public domain in the United States</a:t>
            </a:r>
          </a:p>
          <a:p>
            <a:pPr lvl="2"/>
            <a:r>
              <a:rPr lang="en-US" dirty="0" smtClean="0"/>
              <a:t>Non-US works published prior to 1923</a:t>
            </a:r>
          </a:p>
        </p:txBody>
      </p:sp>
    </p:spTree>
    <p:extLst>
      <p:ext uri="{BB962C8B-B14F-4D97-AF65-F5344CB8AC3E}">
        <p14:creationId xmlns:p14="http://schemas.microsoft.com/office/powerpoint/2010/main" val="229584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Manual Rights Determination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IMLS-funded CRMS project</a:t>
            </a:r>
          </a:p>
          <a:p>
            <a:pPr lvl="1"/>
            <a:r>
              <a:rPr lang="en-US" dirty="0" smtClean="0"/>
              <a:t>CRMS-US</a:t>
            </a:r>
          </a:p>
          <a:p>
            <a:pPr lvl="2"/>
            <a:r>
              <a:rPr lang="en-US" dirty="0" smtClean="0"/>
              <a:t>2008: US</a:t>
            </a:r>
            <a:r>
              <a:rPr lang="en-US" dirty="0" smtClean="0"/>
              <a:t>-published works 1923-</a:t>
            </a:r>
            <a:r>
              <a:rPr lang="en-US" dirty="0" smtClean="0"/>
              <a:t>1963</a:t>
            </a:r>
          </a:p>
          <a:p>
            <a:pPr lvl="2"/>
            <a:r>
              <a:rPr lang="en-US" dirty="0" smtClean="0"/>
              <a:t>Staff at 4 partner institutions</a:t>
            </a:r>
            <a:endParaRPr lang="en-US" dirty="0" smtClean="0"/>
          </a:p>
          <a:p>
            <a:pPr lvl="1"/>
            <a:r>
              <a:rPr lang="en-US" dirty="0" smtClean="0"/>
              <a:t>CRMS-World</a:t>
            </a:r>
          </a:p>
          <a:p>
            <a:pPr lvl="2"/>
            <a:r>
              <a:rPr lang="en-US" dirty="0" smtClean="0"/>
              <a:t>2011: </a:t>
            </a:r>
            <a:r>
              <a:rPr lang="en-US" dirty="0" smtClean="0"/>
              <a:t>Expanded to non-US </a:t>
            </a:r>
            <a:r>
              <a:rPr lang="en-US" dirty="0" smtClean="0"/>
              <a:t>works</a:t>
            </a:r>
          </a:p>
          <a:p>
            <a:pPr lvl="2"/>
            <a:r>
              <a:rPr lang="en-US" dirty="0" smtClean="0"/>
              <a:t>Staff at 16 partner institutions</a:t>
            </a:r>
            <a:endParaRPr lang="en-US" dirty="0"/>
          </a:p>
          <a:p>
            <a:pPr lvl="1"/>
            <a:r>
              <a:rPr lang="en-US" dirty="0" smtClean="0"/>
              <a:t>Double</a:t>
            </a:r>
            <a:r>
              <a:rPr lang="en-US" dirty="0" smtClean="0"/>
              <a:t> </a:t>
            </a:r>
            <a:r>
              <a:rPr lang="en-US" dirty="0" smtClean="0"/>
              <a:t>review with additional expert review for conflicts</a:t>
            </a:r>
          </a:p>
          <a:p>
            <a:pPr lvl="1"/>
            <a:r>
              <a:rPr lang="en-US" dirty="0" smtClean="0"/>
              <a:t>Compliance with copyright formalities</a:t>
            </a:r>
            <a:endParaRPr lang="en-US" dirty="0" smtClean="0"/>
          </a:p>
          <a:p>
            <a:pPr lvl="1"/>
            <a:r>
              <a:rPr lang="en-US" dirty="0" smtClean="0"/>
              <a:t>As </a:t>
            </a:r>
            <a:r>
              <a:rPr lang="en-US" dirty="0"/>
              <a:t>of </a:t>
            </a:r>
            <a:r>
              <a:rPr lang="en-US" dirty="0" smtClean="0"/>
              <a:t>January 2013</a:t>
            </a:r>
            <a:r>
              <a:rPr lang="en-US" dirty="0"/>
              <a:t> </a:t>
            </a:r>
            <a:r>
              <a:rPr lang="en-US" dirty="0" smtClean="0"/>
              <a:t>241,541 </a:t>
            </a:r>
            <a:r>
              <a:rPr lang="en-US" dirty="0"/>
              <a:t>reviewed, </a:t>
            </a:r>
            <a:r>
              <a:rPr lang="en-US" dirty="0" smtClean="0"/>
              <a:t>more than 132,644 opened</a:t>
            </a:r>
          </a:p>
          <a:p>
            <a:r>
              <a:rPr lang="en-US" dirty="0" smtClean="0"/>
              <a:t>Rights Holder Permissions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59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System of Precedence</a:t>
            </a:r>
          </a:p>
          <a:p>
            <a:pPr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Rights Database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86075" y="4161340"/>
            <a:ext cx="3508375" cy="736918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Bibliographic </a:t>
            </a:r>
            <a:r>
              <a:rPr lang="en-US" dirty="0" smtClean="0">
                <a:solidFill>
                  <a:schemeClr val="tx1"/>
                </a:solidFill>
              </a:rPr>
              <a:t>(automatic)</a:t>
            </a:r>
          </a:p>
        </p:txBody>
      </p:sp>
      <p:sp>
        <p:nvSpPr>
          <p:cNvPr id="6" name="Up Arrow 5"/>
          <p:cNvSpPr/>
          <p:nvPr/>
        </p:nvSpPr>
        <p:spPr>
          <a:xfrm>
            <a:off x="4368800" y="3351212"/>
            <a:ext cx="406400" cy="59721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762250" y="2413000"/>
            <a:ext cx="3632200" cy="70773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000000"/>
                </a:solidFill>
              </a:rPr>
              <a:t>Manual</a:t>
            </a:r>
          </a:p>
        </p:txBody>
      </p:sp>
    </p:spTree>
    <p:extLst>
      <p:ext uri="{BB962C8B-B14F-4D97-AF65-F5344CB8AC3E}">
        <p14:creationId xmlns:p14="http://schemas.microsoft.com/office/powerpoint/2010/main" val="605444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  <a:latin typeface="Calibri" charset="0"/>
              </a:rPr>
              <a:t>The Name</a:t>
            </a:r>
          </a:p>
        </p:txBody>
      </p:sp>
      <p:sp>
        <p:nvSpPr>
          <p:cNvPr id="122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404040"/>
                </a:solidFill>
                <a:latin typeface="Calibri" charset="0"/>
              </a:rPr>
              <a:t>The meaning behind the name</a:t>
            </a:r>
          </a:p>
          <a:p>
            <a:pPr lvl="1"/>
            <a:r>
              <a:rPr lang="en-US" dirty="0" err="1">
                <a:solidFill>
                  <a:srgbClr val="404040"/>
                </a:solidFill>
                <a:latin typeface="Calibri" charset="0"/>
              </a:rPr>
              <a:t>Hathi</a:t>
            </a:r>
            <a:r>
              <a:rPr lang="en-US" dirty="0">
                <a:solidFill>
                  <a:srgbClr val="404040"/>
                </a:solidFill>
                <a:latin typeface="Calibri" charset="0"/>
              </a:rPr>
              <a:t> (hah-tee)--Hindi for elephant</a:t>
            </a:r>
          </a:p>
          <a:p>
            <a:pPr lvl="1"/>
            <a:r>
              <a:rPr lang="en-US" dirty="0">
                <a:solidFill>
                  <a:srgbClr val="404040"/>
                </a:solidFill>
                <a:latin typeface="Calibri" charset="0"/>
              </a:rPr>
              <a:t>Big, strong</a:t>
            </a:r>
          </a:p>
          <a:p>
            <a:pPr lvl="1"/>
            <a:r>
              <a:rPr lang="en-US" dirty="0">
                <a:solidFill>
                  <a:srgbClr val="404040"/>
                </a:solidFill>
                <a:latin typeface="Calibri" charset="0"/>
              </a:rPr>
              <a:t>Never forgets, wise</a:t>
            </a:r>
          </a:p>
          <a:p>
            <a:pPr lvl="1"/>
            <a:r>
              <a:rPr lang="en-US" dirty="0">
                <a:solidFill>
                  <a:srgbClr val="404040"/>
                </a:solidFill>
                <a:latin typeface="Calibri" charset="0"/>
              </a:rPr>
              <a:t>Secure</a:t>
            </a:r>
          </a:p>
          <a:p>
            <a:pPr lvl="1"/>
            <a:r>
              <a:rPr lang="en-US" dirty="0">
                <a:solidFill>
                  <a:srgbClr val="404040"/>
                </a:solidFill>
                <a:latin typeface="Calibri" charset="0"/>
              </a:rPr>
              <a:t>Trustworthy</a:t>
            </a:r>
          </a:p>
          <a:p>
            <a:pPr lvl="1"/>
            <a:endParaRPr lang="en-US" dirty="0">
              <a:solidFill>
                <a:srgbClr val="404040"/>
              </a:solidFill>
              <a:latin typeface="Calibri" charset="0"/>
            </a:endParaRPr>
          </a:p>
        </p:txBody>
      </p:sp>
      <p:pic>
        <p:nvPicPr>
          <p:cNvPr id="12291" name="Picture 6" descr="http://www.gasolinealleyantiques.com/images/Records%20Page/lg-7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67000"/>
            <a:ext cx="2486025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931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Lawful </a:t>
            </a:r>
            <a:r>
              <a:rPr lang="en-US" dirty="0" smtClean="0"/>
              <a:t>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5104242"/>
          </a:xfrm>
        </p:spPr>
        <p:txBody>
          <a:bodyPr>
            <a:normAutofit/>
          </a:bodyPr>
          <a:lstStyle/>
          <a:p>
            <a:r>
              <a:rPr lang="en-US" dirty="0" smtClean="0"/>
              <a:t>Users who have print disabilities</a:t>
            </a:r>
          </a:p>
          <a:p>
            <a:pPr lvl="1"/>
            <a:r>
              <a:rPr lang="en-US" dirty="0" smtClean="0"/>
              <a:t>All </a:t>
            </a:r>
            <a:r>
              <a:rPr lang="en-US" dirty="0"/>
              <a:t>in-copyright works in </a:t>
            </a:r>
            <a:r>
              <a:rPr lang="en-US" dirty="0" err="1"/>
              <a:t>HathiTrust</a:t>
            </a:r>
            <a:r>
              <a:rPr lang="en-US" dirty="0"/>
              <a:t> </a:t>
            </a:r>
            <a:r>
              <a:rPr lang="en-US" dirty="0" smtClean="0"/>
              <a:t>currently owned (or owned previously) by </a:t>
            </a:r>
            <a:r>
              <a:rPr lang="en-US" dirty="0" smtClean="0"/>
              <a:t>the partner institution</a:t>
            </a:r>
          </a:p>
          <a:p>
            <a:pPr lvl="1"/>
            <a:r>
              <a:rPr lang="en-US" dirty="0"/>
              <a:t>Must be </a:t>
            </a:r>
            <a:r>
              <a:rPr lang="en-US" dirty="0" smtClean="0"/>
              <a:t>authenticated</a:t>
            </a:r>
          </a:p>
          <a:p>
            <a:pPr lvl="1"/>
            <a:r>
              <a:rPr lang="en-US" dirty="0" smtClean="0"/>
              <a:t>Must </a:t>
            </a:r>
            <a:r>
              <a:rPr lang="en-US" dirty="0"/>
              <a:t>be on U.S. soil</a:t>
            </a:r>
          </a:p>
          <a:p>
            <a:pPr lvl="1"/>
            <a:r>
              <a:rPr lang="en-US" dirty="0"/>
              <a:t>One simultaneous access per copy </a:t>
            </a:r>
            <a:r>
              <a:rPr lang="en-US" dirty="0" smtClean="0"/>
              <a:t>owned</a:t>
            </a:r>
            <a:endParaRPr lang="en-US" dirty="0" smtClean="0"/>
          </a:p>
          <a:p>
            <a:pPr lvl="1"/>
            <a:r>
              <a:rPr lang="en-US" dirty="0" smtClean="0">
                <a:hlinkClick r:id="rId3"/>
              </a:rPr>
              <a:t>http://www.hathitrust.org/accessibility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2538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Lawful uses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Out of print and brittle, missing</a:t>
            </a:r>
          </a:p>
          <a:p>
            <a:pPr lvl="1"/>
            <a:r>
              <a:rPr lang="en-US" dirty="0" smtClean="0"/>
              <a:t>Works must be currently </a:t>
            </a:r>
            <a:r>
              <a:rPr lang="en-US" dirty="0"/>
              <a:t>owned (or owned previously) by the partner institution</a:t>
            </a:r>
          </a:p>
          <a:p>
            <a:pPr lvl="1"/>
            <a:r>
              <a:rPr lang="en-US" dirty="0" smtClean="0"/>
              <a:t>Must </a:t>
            </a:r>
            <a:r>
              <a:rPr lang="en-US" dirty="0"/>
              <a:t>be authenticated or accessing work from library premises</a:t>
            </a:r>
          </a:p>
          <a:p>
            <a:pPr lvl="1"/>
            <a:r>
              <a:rPr lang="en-US" dirty="0"/>
              <a:t>Must be on U.S. soil</a:t>
            </a:r>
          </a:p>
          <a:p>
            <a:pPr lvl="1"/>
            <a:r>
              <a:rPr lang="en-US" dirty="0"/>
              <a:t>One simultaneous access per copy </a:t>
            </a:r>
            <a:r>
              <a:rPr lang="en-US" dirty="0" smtClean="0"/>
              <a:t>owned</a:t>
            </a:r>
          </a:p>
          <a:p>
            <a:pPr lvl="1"/>
            <a:r>
              <a:rPr lang="en-US" dirty="0">
                <a:hlinkClick r:id="rId3"/>
              </a:rPr>
              <a:t>http://www.hathitrust.org/out-of-print-brittle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Access and use statements</a:t>
            </a:r>
          </a:p>
          <a:p>
            <a:pPr lvl="1"/>
            <a:r>
              <a:rPr lang="en-US" u="sng" dirty="0">
                <a:hlinkClick r:id="rId4"/>
              </a:rPr>
              <a:t>http://www.hathitrust.org/access_use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8646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Big Idea 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pPr lvl="1"/>
            <a:r>
              <a:rPr lang="en-US" dirty="0" smtClean="0"/>
              <a:t>Mission and Goals 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r>
              <a:rPr lang="en-US" dirty="0" smtClean="0"/>
              <a:t>What we’re doing to get there 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pPr lvl="1"/>
            <a:r>
              <a:rPr lang="en-US" dirty="0" smtClean="0"/>
              <a:t>Repository and Content </a:t>
            </a:r>
            <a:r>
              <a:rPr lang="en-US" dirty="0" smtClean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pPr lvl="1"/>
            <a:r>
              <a:rPr lang="en-US" dirty="0" smtClean="0"/>
              <a:t>Making content available 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pPr lvl="1"/>
            <a:r>
              <a:rPr lang="en-US" dirty="0" smtClean="0"/>
              <a:t>Organizational structure</a:t>
            </a:r>
          </a:p>
          <a:p>
            <a:r>
              <a:rPr lang="en-US" dirty="0" smtClean="0"/>
              <a:t>How </a:t>
            </a:r>
            <a:r>
              <a:rPr lang="en-US" dirty="0" err="1" smtClean="0"/>
              <a:t>HathiTrust</a:t>
            </a:r>
            <a:r>
              <a:rPr lang="en-US" dirty="0" smtClean="0"/>
              <a:t> can change the way we work</a:t>
            </a:r>
          </a:p>
        </p:txBody>
      </p:sp>
    </p:spTree>
    <p:extLst>
      <p:ext uri="{BB962C8B-B14F-4D97-AF65-F5344CB8AC3E}">
        <p14:creationId xmlns:p14="http://schemas.microsoft.com/office/powerpoint/2010/main" val="2347105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203200" y="3581400"/>
          <a:ext cx="8737600" cy="3263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584200" y="1346200"/>
            <a:ext cx="8064500" cy="12700"/>
          </a:xfrm>
          <a:prstGeom prst="line">
            <a:avLst/>
          </a:prstGeom>
          <a:ln w="730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1623750" y="260350"/>
            <a:ext cx="3608650" cy="32639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28751359"/>
              </p:ext>
            </p:extLst>
          </p:nvPr>
        </p:nvGraphicFramePr>
        <p:xfrm>
          <a:off x="203200" y="434608"/>
          <a:ext cx="87376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469900" y="5149850"/>
            <a:ext cx="266700" cy="1905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2710" name="TextBox 11"/>
          <p:cNvSpPr txBox="1">
            <a:spLocks noChangeArrowheads="1"/>
          </p:cNvSpPr>
          <p:nvPr/>
        </p:nvSpPr>
        <p:spPr bwMode="auto">
          <a:xfrm>
            <a:off x="736600" y="5073650"/>
            <a:ext cx="10795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100"/>
              <a:t>Financial contributions </a:t>
            </a:r>
            <a:r>
              <a:rPr lang="en-US" sz="1100">
                <a:solidFill>
                  <a:srgbClr val="000000"/>
                </a:solidFill>
              </a:rPr>
              <a:t>of partners</a:t>
            </a:r>
          </a:p>
        </p:txBody>
      </p:sp>
      <p:sp>
        <p:nvSpPr>
          <p:cNvPr id="72711" name="TextBox 16"/>
          <p:cNvSpPr txBox="1">
            <a:spLocks noChangeArrowheads="1"/>
          </p:cNvSpPr>
          <p:nvPr/>
        </p:nvSpPr>
        <p:spPr bwMode="auto">
          <a:xfrm>
            <a:off x="3781425" y="5149850"/>
            <a:ext cx="29019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HathiTrust Functional Framework</a:t>
            </a:r>
          </a:p>
        </p:txBody>
      </p:sp>
    </p:spTree>
    <p:extLst>
      <p:ext uri="{BB962C8B-B14F-4D97-AF65-F5344CB8AC3E}">
        <p14:creationId xmlns:p14="http://schemas.microsoft.com/office/powerpoint/2010/main" val="147617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eft Arrow 11"/>
          <p:cNvSpPr/>
          <p:nvPr/>
        </p:nvSpPr>
        <p:spPr>
          <a:xfrm rot="16200000">
            <a:off x="6331855" y="1389589"/>
            <a:ext cx="470113" cy="306543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Oval 16"/>
          <p:cNvSpPr/>
          <p:nvPr/>
        </p:nvSpPr>
        <p:spPr>
          <a:xfrm>
            <a:off x="379125" y="6009644"/>
            <a:ext cx="8485076" cy="691068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HathiTrust</a:t>
            </a:r>
          </a:p>
        </p:txBody>
      </p:sp>
      <p:sp>
        <p:nvSpPr>
          <p:cNvPr id="9" name="Left Arrow 8"/>
          <p:cNvSpPr/>
          <p:nvPr/>
        </p:nvSpPr>
        <p:spPr>
          <a:xfrm rot="16200000">
            <a:off x="2250652" y="1389591"/>
            <a:ext cx="470113" cy="306537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Left Arrow 10"/>
          <p:cNvSpPr/>
          <p:nvPr/>
        </p:nvSpPr>
        <p:spPr>
          <a:xfrm rot="1314328">
            <a:off x="4401045" y="561727"/>
            <a:ext cx="440812" cy="209166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ounded Rectangle 10"/>
          <p:cNvSpPr/>
          <p:nvPr/>
        </p:nvSpPr>
        <p:spPr>
          <a:xfrm>
            <a:off x="4959741" y="417062"/>
            <a:ext cx="3426958" cy="4929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12446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n-US" dirty="0" smtClean="0"/>
              <a:t>Strategic Advisory Board</a:t>
            </a:r>
            <a:endParaRPr lang="en-US" dirty="0"/>
          </a:p>
        </p:txBody>
      </p:sp>
      <p:sp>
        <p:nvSpPr>
          <p:cNvPr id="16391" name="TextBox 19"/>
          <p:cNvSpPr txBox="1">
            <a:spLocks noChangeArrowheads="1"/>
          </p:cNvSpPr>
          <p:nvPr/>
        </p:nvSpPr>
        <p:spPr bwMode="auto">
          <a:xfrm>
            <a:off x="649614" y="712457"/>
            <a:ext cx="37700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dirty="0" smtClean="0"/>
              <a:t>Budget/Finances Decision-making</a:t>
            </a:r>
            <a:endParaRPr lang="en-US" sz="2000" dirty="0"/>
          </a:p>
        </p:txBody>
      </p:sp>
      <p:sp>
        <p:nvSpPr>
          <p:cNvPr id="16392" name="TextBox 20"/>
          <p:cNvSpPr txBox="1">
            <a:spLocks noChangeArrowheads="1"/>
          </p:cNvSpPr>
          <p:nvPr/>
        </p:nvSpPr>
        <p:spPr bwMode="auto">
          <a:xfrm>
            <a:off x="4998167" y="879813"/>
            <a:ext cx="39039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dirty="0"/>
              <a:t>Guidance on Policy, </a:t>
            </a:r>
            <a:r>
              <a:rPr lang="en-US" sz="2000" dirty="0" smtClean="0"/>
              <a:t>Planning</a:t>
            </a:r>
            <a:endParaRPr lang="en-US" sz="2000" dirty="0"/>
          </a:p>
        </p:txBody>
      </p:sp>
      <p:sp>
        <p:nvSpPr>
          <p:cNvPr id="21" name="Rounded Rectangle 20"/>
          <p:cNvSpPr/>
          <p:nvPr/>
        </p:nvSpPr>
        <p:spPr>
          <a:xfrm>
            <a:off x="1437261" y="4048497"/>
            <a:ext cx="6296869" cy="1421839"/>
          </a:xfrm>
          <a:prstGeom prst="roundRect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Aft>
                <a:spcPts val="0"/>
              </a:spcAft>
              <a:defRPr/>
            </a:pPr>
            <a:endParaRPr lang="en-US" sz="600" dirty="0" smtClean="0">
              <a:solidFill>
                <a:schemeClr val="bg1"/>
              </a:solidFill>
            </a:endParaRPr>
          </a:p>
          <a:p>
            <a:pPr marL="285750" indent="-28575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Driven </a:t>
            </a:r>
            <a:r>
              <a:rPr lang="en-US" dirty="0">
                <a:solidFill>
                  <a:schemeClr val="bg1"/>
                </a:solidFill>
              </a:rPr>
              <a:t>by needs of </a:t>
            </a:r>
            <a:r>
              <a:rPr lang="en-US" dirty="0" smtClean="0">
                <a:solidFill>
                  <a:schemeClr val="bg1"/>
                </a:solidFill>
              </a:rPr>
              <a:t>institutions</a:t>
            </a:r>
          </a:p>
          <a:p>
            <a:pPr marL="285750" indent="-28575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Leverage </a:t>
            </a:r>
            <a:r>
              <a:rPr lang="en-US" dirty="0">
                <a:solidFill>
                  <a:schemeClr val="bg1"/>
                </a:solidFill>
              </a:rPr>
              <a:t>across the </a:t>
            </a:r>
            <a:r>
              <a:rPr lang="en-US" dirty="0" smtClean="0">
                <a:solidFill>
                  <a:schemeClr val="bg1"/>
                </a:solidFill>
              </a:rPr>
              <a:t>partnership</a:t>
            </a:r>
          </a:p>
          <a:p>
            <a:pPr marL="285750" indent="-28575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</a:rPr>
              <a:t>Projects, Print on Demand, </a:t>
            </a:r>
            <a:r>
              <a:rPr lang="en-US" dirty="0">
                <a:solidFill>
                  <a:schemeClr val="bg1"/>
                </a:solidFill>
              </a:rPr>
              <a:t>G</a:t>
            </a:r>
            <a:r>
              <a:rPr lang="en-US" dirty="0" smtClean="0">
                <a:solidFill>
                  <a:schemeClr val="bg1"/>
                </a:solidFill>
              </a:rPr>
              <a:t>rant Work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Ingest Specifications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PageTurner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Bibliographic Data Management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ounded Rectangle 10"/>
          <p:cNvSpPr/>
          <p:nvPr/>
        </p:nvSpPr>
        <p:spPr>
          <a:xfrm>
            <a:off x="851765" y="249707"/>
            <a:ext cx="3426958" cy="4746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12446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n-US" dirty="0" smtClean="0"/>
              <a:t>Executive Committee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08818" y="1307804"/>
            <a:ext cx="29950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Collective Work: Working Groups and Committees</a:t>
            </a: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19796" y="2263169"/>
            <a:ext cx="2331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Operational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Communications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User Support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User Experience</a:t>
            </a:r>
            <a:endParaRPr lang="en-US" dirty="0"/>
          </a:p>
        </p:txBody>
      </p:sp>
      <p:sp>
        <p:nvSpPr>
          <p:cNvPr id="26" name="Rounded Rectangle 10"/>
          <p:cNvSpPr/>
          <p:nvPr/>
        </p:nvSpPr>
        <p:spPr>
          <a:xfrm>
            <a:off x="1453800" y="2046569"/>
            <a:ext cx="2924139" cy="14410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r>
              <a:rPr lang="en-US" dirty="0"/>
              <a:t>	</a:t>
            </a:r>
            <a:r>
              <a:rPr lang="en-US" dirty="0" smtClean="0"/>
              <a:t>Operational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/>
              <a:t>Communications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User Support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User </a:t>
            </a:r>
            <a:r>
              <a:rPr lang="en-US" dirty="0" smtClean="0"/>
              <a:t>Experience</a:t>
            </a:r>
          </a:p>
        </p:txBody>
      </p:sp>
      <p:sp>
        <p:nvSpPr>
          <p:cNvPr id="27" name="Rounded Rectangle 10"/>
          <p:cNvSpPr/>
          <p:nvPr/>
        </p:nvSpPr>
        <p:spPr>
          <a:xfrm>
            <a:off x="4884427" y="2045359"/>
            <a:ext cx="2849703" cy="14181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lvl="1"/>
            <a:r>
              <a:rPr lang="en-US" dirty="0"/>
              <a:t>Strategic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Collections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Discovery Interface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Full-text Search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0272" y="3648387"/>
            <a:ext cx="195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04040"/>
                </a:solidFill>
              </a:rPr>
              <a:t>Distributed </a:t>
            </a:r>
            <a:r>
              <a:rPr lang="en-US" sz="2000" dirty="0" smtClean="0">
                <a:solidFill>
                  <a:srgbClr val="404040"/>
                </a:solidFill>
              </a:rPr>
              <a:t>work</a:t>
            </a:r>
            <a:endParaRPr lang="en-US" sz="2000" dirty="0">
              <a:solidFill>
                <a:srgbClr val="404040"/>
              </a:solidFill>
            </a:endParaRPr>
          </a:p>
        </p:txBody>
      </p:sp>
      <p:sp>
        <p:nvSpPr>
          <p:cNvPr id="29" name="Left Arrow 28"/>
          <p:cNvSpPr/>
          <p:nvPr/>
        </p:nvSpPr>
        <p:spPr>
          <a:xfrm rot="8110184">
            <a:off x="943986" y="5591482"/>
            <a:ext cx="470113" cy="306537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FF66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Left Arrow 29"/>
          <p:cNvSpPr/>
          <p:nvPr/>
        </p:nvSpPr>
        <p:spPr>
          <a:xfrm rot="2496410">
            <a:off x="7835562" y="5572525"/>
            <a:ext cx="470113" cy="306537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FF66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701345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Constitutional Convention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October 2011</a:t>
            </a:r>
          </a:p>
          <a:p>
            <a:r>
              <a:rPr lang="en-US" dirty="0" smtClean="0"/>
              <a:t>52 partners</a:t>
            </a:r>
          </a:p>
          <a:p>
            <a:r>
              <a:rPr lang="en-US" dirty="0" smtClean="0"/>
              <a:t>3-year review overseen by SAB</a:t>
            </a:r>
          </a:p>
          <a:p>
            <a:r>
              <a:rPr lang="en-US" dirty="0" smtClean="0"/>
              <a:t>Ballot Proposals</a:t>
            </a:r>
          </a:p>
          <a:p>
            <a:pPr lvl="1"/>
            <a:r>
              <a:rPr lang="en-US" dirty="0" smtClean="0"/>
              <a:t>Print monograph storage</a:t>
            </a:r>
          </a:p>
          <a:p>
            <a:pPr lvl="1"/>
            <a:r>
              <a:rPr lang="en-US" dirty="0" smtClean="0"/>
              <a:t>Approval Process for development initiatives</a:t>
            </a:r>
          </a:p>
          <a:p>
            <a:pPr lvl="1"/>
            <a:r>
              <a:rPr lang="en-US" dirty="0" smtClean="0"/>
              <a:t>U.S</a:t>
            </a:r>
            <a:r>
              <a:rPr lang="en-US" dirty="0"/>
              <a:t>. Government Documents</a:t>
            </a:r>
          </a:p>
          <a:p>
            <a:pPr lvl="1"/>
            <a:r>
              <a:rPr lang="en-US" dirty="0" smtClean="0"/>
              <a:t>Fee-for-service </a:t>
            </a:r>
            <a:r>
              <a:rPr lang="en-US" dirty="0"/>
              <a:t>content </a:t>
            </a:r>
            <a:r>
              <a:rPr lang="en-US" dirty="0" smtClean="0"/>
              <a:t>deposit</a:t>
            </a:r>
          </a:p>
          <a:p>
            <a:pPr lvl="1"/>
            <a:r>
              <a:rPr lang="en-US" dirty="0"/>
              <a:t>Governance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163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2386730" y="3787364"/>
            <a:ext cx="1708081" cy="1536920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HathiTrust</a:t>
            </a:r>
          </a:p>
        </p:txBody>
      </p:sp>
      <p:sp>
        <p:nvSpPr>
          <p:cNvPr id="9" name="Left Arrow 8"/>
          <p:cNvSpPr/>
          <p:nvPr/>
        </p:nvSpPr>
        <p:spPr>
          <a:xfrm rot="12900000">
            <a:off x="1381772" y="3575038"/>
            <a:ext cx="1250719" cy="398983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38180" y="2745447"/>
            <a:ext cx="1476845" cy="1063527"/>
            <a:chOff x="4664" y="439903"/>
            <a:chExt cx="1827847" cy="1462278"/>
          </a:xfrm>
        </p:grpSpPr>
        <p:sp>
          <p:nvSpPr>
            <p:cNvPr id="15" name="Rounded Rectangle 14"/>
            <p:cNvSpPr/>
            <p:nvPr/>
          </p:nvSpPr>
          <p:spPr>
            <a:xfrm>
              <a:off x="4664" y="439903"/>
              <a:ext cx="1827847" cy="1462278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7"/>
            <p:cNvSpPr/>
            <p:nvPr/>
          </p:nvSpPr>
          <p:spPr>
            <a:xfrm>
              <a:off x="47355" y="482237"/>
              <a:ext cx="1742463" cy="13776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12446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dirty="0"/>
                <a:t>Executive Committee</a:t>
              </a:r>
            </a:p>
          </p:txBody>
        </p:sp>
      </p:grpSp>
      <p:sp>
        <p:nvSpPr>
          <p:cNvPr id="11" name="Left Arrow 10"/>
          <p:cNvSpPr/>
          <p:nvPr/>
        </p:nvSpPr>
        <p:spPr>
          <a:xfrm rot="19500000">
            <a:off x="1850426" y="2228925"/>
            <a:ext cx="1250719" cy="398983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ounded Rectangle 10"/>
          <p:cNvSpPr/>
          <p:nvPr/>
        </p:nvSpPr>
        <p:spPr>
          <a:xfrm>
            <a:off x="2386730" y="1352285"/>
            <a:ext cx="1409135" cy="10019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12446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n-US" dirty="0"/>
              <a:t>Strategic Advisory Board</a:t>
            </a:r>
          </a:p>
        </p:txBody>
      </p:sp>
      <p:sp>
        <p:nvSpPr>
          <p:cNvPr id="87048" name="TextBox 19"/>
          <p:cNvSpPr txBox="1">
            <a:spLocks noChangeArrowheads="1"/>
          </p:cNvSpPr>
          <p:nvPr/>
        </p:nvSpPr>
        <p:spPr bwMode="auto">
          <a:xfrm>
            <a:off x="492277" y="4004067"/>
            <a:ext cx="18485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Budget/Finances</a:t>
            </a:r>
          </a:p>
          <a:p>
            <a:r>
              <a:rPr lang="en-US" dirty="0">
                <a:latin typeface="Calibri" charset="0"/>
              </a:rPr>
              <a:t>Decision-</a:t>
            </a:r>
            <a:r>
              <a:rPr lang="en-US" dirty="0" smtClean="0">
                <a:latin typeface="Calibri" charset="0"/>
              </a:rPr>
              <a:t>making</a:t>
            </a:r>
            <a:endParaRPr lang="en-US" dirty="0">
              <a:latin typeface="Calibri" charset="0"/>
            </a:endParaRPr>
          </a:p>
        </p:txBody>
      </p:sp>
      <p:sp>
        <p:nvSpPr>
          <p:cNvPr id="87049" name="TextBox 20"/>
          <p:cNvSpPr txBox="1">
            <a:spLocks noChangeArrowheads="1"/>
          </p:cNvSpPr>
          <p:nvPr/>
        </p:nvSpPr>
        <p:spPr bwMode="auto">
          <a:xfrm>
            <a:off x="2416084" y="2553121"/>
            <a:ext cx="16940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Guidance on Policy, </a:t>
            </a:r>
            <a:r>
              <a:rPr lang="en-US" dirty="0" smtClean="0">
                <a:latin typeface="Calibri" charset="0"/>
              </a:rPr>
              <a:t>Planning</a:t>
            </a:r>
            <a:endParaRPr lang="en-US" dirty="0">
              <a:latin typeface="Calibri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79024" y="1789184"/>
            <a:ext cx="3366887" cy="3029503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77602" y="2553121"/>
            <a:ext cx="2601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12-member Board of Governors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Chief Executive Officer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Executive Committee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110112" y="2944334"/>
            <a:ext cx="786069" cy="103273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55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Efficient, practical</a:t>
            </a:r>
          </a:p>
          <a:p>
            <a:r>
              <a:rPr lang="en-US" dirty="0" smtClean="0"/>
              <a:t>Inclusive, collective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7518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Big Idea 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pPr lvl="1"/>
            <a:r>
              <a:rPr lang="en-US" dirty="0" smtClean="0"/>
              <a:t>Mission and Goals 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r>
              <a:rPr lang="en-US" dirty="0" smtClean="0"/>
              <a:t>What we’re doing to get there 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pPr lvl="1"/>
            <a:r>
              <a:rPr lang="en-US" dirty="0" smtClean="0"/>
              <a:t>Repository and Content </a:t>
            </a:r>
            <a:r>
              <a:rPr lang="en-US" dirty="0" smtClean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pPr lvl="1"/>
            <a:r>
              <a:rPr lang="en-US" dirty="0" smtClean="0"/>
              <a:t>Making content available 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pPr lvl="1"/>
            <a:r>
              <a:rPr lang="en-US" dirty="0" smtClean="0"/>
              <a:t>Organizational </a:t>
            </a:r>
            <a:r>
              <a:rPr lang="en-US" dirty="0" smtClean="0"/>
              <a:t>structure </a:t>
            </a:r>
            <a:r>
              <a:rPr lang="en-US" dirty="0">
                <a:solidFill>
                  <a:srgbClr val="00CB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 err="1" smtClean="0"/>
              <a:t>HathiTrust</a:t>
            </a:r>
            <a:r>
              <a:rPr lang="en-US" dirty="0" smtClean="0"/>
              <a:t> can change the way we work</a:t>
            </a:r>
          </a:p>
        </p:txBody>
      </p:sp>
    </p:spTree>
    <p:extLst>
      <p:ext uri="{BB962C8B-B14F-4D97-AF65-F5344CB8AC3E}">
        <p14:creationId xmlns:p14="http://schemas.microsoft.com/office/powerpoint/2010/main" val="426057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</a:t>
            </a:r>
            <a:r>
              <a:rPr lang="en-US" dirty="0" err="1" smtClean="0"/>
              <a:t>HathiTrust</a:t>
            </a:r>
            <a:r>
              <a:rPr lang="en-US" dirty="0" smtClean="0"/>
              <a:t> Can Change the Way We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684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Mission	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3000" dirty="0" smtClean="0">
                <a:ea typeface="+mn-ea"/>
                <a:cs typeface="+mn-cs"/>
              </a:rPr>
              <a:t>To contribute to the common good by collecting, organizing, preserving, communicating, and sharing</a:t>
            </a:r>
            <a:r>
              <a:rPr lang="en-US" sz="3000" b="1" dirty="0" smtClean="0">
                <a:ea typeface="+mn-ea"/>
                <a:cs typeface="+mn-cs"/>
              </a:rPr>
              <a:t> </a:t>
            </a:r>
            <a:r>
              <a:rPr lang="en-US" sz="3000" dirty="0" smtClean="0">
                <a:ea typeface="+mn-ea"/>
                <a:cs typeface="+mn-cs"/>
              </a:rPr>
              <a:t>the record of human knowledge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20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Seeing collective problems as collective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611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2"/>
          <p:cNvSpPr txBox="1">
            <a:spLocks noChangeArrowheads="1"/>
          </p:cNvSpPr>
          <p:nvPr/>
        </p:nvSpPr>
        <p:spPr bwMode="auto">
          <a:xfrm>
            <a:off x="1768475" y="374650"/>
            <a:ext cx="6100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Breakdown of HathiTrust book corpus by publication date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538" y="6289675"/>
            <a:ext cx="79819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6"/>
                </a:solidFill>
                <a:latin typeface="+mn-lt"/>
                <a:ea typeface="+mn-ea"/>
                <a:cs typeface="+mn-cs"/>
                <a:hlinkClick r:id="rId3"/>
              </a:rPr>
              <a:t>Bibliographic Indeterminacy and the Scale of Problems and Opportunities of "Rights" in Digital Collection Building </a:t>
            </a:r>
            <a:r>
              <a:rPr lang="en-US" sz="1200" dirty="0">
                <a:solidFill>
                  <a:srgbClr val="800000"/>
                </a:solidFill>
                <a:latin typeface="+mn-lt"/>
                <a:ea typeface="+mn-ea"/>
                <a:cs typeface="+mn-cs"/>
              </a:rPr>
              <a:t>– 2/2011</a:t>
            </a:r>
          </a:p>
        </p:txBody>
      </p:sp>
      <p:pic>
        <p:nvPicPr>
          <p:cNvPr id="2" name="Picture 1" descr="Dates-on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75" y="801797"/>
            <a:ext cx="5675251" cy="54878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53200" y="1917700"/>
            <a:ext cx="37465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42%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53200" y="3308350"/>
            <a:ext cx="374650" cy="209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19%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53200" y="4216400"/>
            <a:ext cx="406400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20%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53200" y="5264150"/>
            <a:ext cx="406400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19%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364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-non-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883" y="830286"/>
            <a:ext cx="5214895" cy="54864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68475" y="363538"/>
            <a:ext cx="6100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Breakdown of </a:t>
            </a:r>
            <a:r>
              <a:rPr lang="en-US" sz="1800" dirty="0" err="1">
                <a:latin typeface="Calibri" charset="0"/>
              </a:rPr>
              <a:t>HathiTrust</a:t>
            </a:r>
            <a:r>
              <a:rPr lang="en-US" sz="1800" dirty="0">
                <a:latin typeface="Calibri" charset="0"/>
              </a:rPr>
              <a:t> book corpus by publication date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65875" y="1844674"/>
            <a:ext cx="374650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42%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65875" y="3101974"/>
            <a:ext cx="374650" cy="225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19%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65875" y="4006850"/>
            <a:ext cx="406400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20%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5875" y="4937125"/>
            <a:ext cx="406400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19%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01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Box 5"/>
          <p:cNvSpPr txBox="1">
            <a:spLocks noChangeArrowheads="1"/>
          </p:cNvSpPr>
          <p:nvPr/>
        </p:nvSpPr>
        <p:spPr bwMode="auto">
          <a:xfrm>
            <a:off x="1768475" y="374650"/>
            <a:ext cx="6100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Copyright status of books published pre-1923 and US works published 1923-1963</a:t>
            </a:r>
          </a:p>
        </p:txBody>
      </p:sp>
      <p:pic>
        <p:nvPicPr>
          <p:cNvPr id="2" name="Picture 1" descr="1923-63-P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53" y="1025859"/>
            <a:ext cx="4653644" cy="55282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54725" y="1895473"/>
            <a:ext cx="374650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42%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54725" y="3040060"/>
            <a:ext cx="374650" cy="225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19%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54725" y="3816348"/>
            <a:ext cx="406400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20%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7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-diagr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75" y="962244"/>
            <a:ext cx="4709116" cy="5594131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68475" y="363538"/>
            <a:ext cx="61007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Copyright status of books published pre-1923 and US works published 1923-1963</a:t>
            </a:r>
          </a:p>
        </p:txBody>
      </p:sp>
      <p:sp>
        <p:nvSpPr>
          <p:cNvPr id="4" name="Rectangle 3"/>
          <p:cNvSpPr/>
          <p:nvPr/>
        </p:nvSpPr>
        <p:spPr>
          <a:xfrm>
            <a:off x="6054725" y="1895473"/>
            <a:ext cx="374650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42%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54725" y="3040060"/>
            <a:ext cx="374650" cy="225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19%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54725" y="3816348"/>
            <a:ext cx="406400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20%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54725" y="4651374"/>
            <a:ext cx="406400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19%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75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-diagr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75" y="962244"/>
            <a:ext cx="4709116" cy="5594131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68475" y="363538"/>
            <a:ext cx="61007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Copyright status of books published pre-1923 and US works published 1923-1963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3875" y="2127250"/>
            <a:ext cx="149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In Print  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54725" y="1895473"/>
            <a:ext cx="374650" cy="212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42%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54725" y="3040060"/>
            <a:ext cx="374650" cy="225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19%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54725" y="3816348"/>
            <a:ext cx="406400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20%</a:t>
            </a:r>
            <a:endParaRPr lang="en-US" sz="8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54725" y="4651374"/>
            <a:ext cx="406400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000000"/>
                </a:solidFill>
              </a:rPr>
              <a:t>19%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38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Identification</a:t>
            </a:r>
          </a:p>
          <a:p>
            <a:r>
              <a:rPr lang="en-US" dirty="0" smtClean="0"/>
              <a:t>Description</a:t>
            </a:r>
          </a:p>
          <a:p>
            <a:r>
              <a:rPr lang="en-US" dirty="0" smtClean="0"/>
              <a:t>Rights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Relationships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24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Identification</a:t>
            </a:r>
          </a:p>
          <a:p>
            <a:r>
              <a:rPr lang="en-US" dirty="0" smtClean="0"/>
              <a:t>Description</a:t>
            </a:r>
          </a:p>
          <a:p>
            <a:r>
              <a:rPr lang="en-US" dirty="0" smtClean="0"/>
              <a:t>Rights</a:t>
            </a:r>
          </a:p>
          <a:p>
            <a:r>
              <a:rPr lang="en-US" dirty="0" smtClean="0"/>
              <a:t>Relationships</a:t>
            </a:r>
            <a:endParaRPr lang="en-US" dirty="0" smtClean="0"/>
          </a:p>
          <a:p>
            <a:pPr lvl="1"/>
            <a:r>
              <a:rPr lang="en-US" dirty="0" smtClean="0"/>
              <a:t>Bibliographic records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Relationships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8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Identification</a:t>
            </a:r>
          </a:p>
          <a:p>
            <a:r>
              <a:rPr lang="en-US" dirty="0" smtClean="0"/>
              <a:t>Description</a:t>
            </a:r>
          </a:p>
          <a:p>
            <a:r>
              <a:rPr lang="en-US" dirty="0" smtClean="0"/>
              <a:t>Rights</a:t>
            </a:r>
          </a:p>
          <a:p>
            <a:r>
              <a:rPr lang="en-US" dirty="0" smtClean="0"/>
              <a:t>Relationships</a:t>
            </a:r>
            <a:endParaRPr lang="en-US" dirty="0" smtClean="0"/>
          </a:p>
          <a:p>
            <a:pPr lvl="1"/>
            <a:r>
              <a:rPr lang="en-US" dirty="0" smtClean="0"/>
              <a:t>Bibliographic records</a:t>
            </a:r>
          </a:p>
          <a:p>
            <a:pPr lvl="1"/>
            <a:r>
              <a:rPr lang="en-US" dirty="0" smtClean="0"/>
              <a:t>Bib records and objects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Relationships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8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Identification</a:t>
            </a:r>
          </a:p>
          <a:p>
            <a:r>
              <a:rPr lang="en-US" dirty="0" smtClean="0"/>
              <a:t>Description</a:t>
            </a:r>
          </a:p>
          <a:p>
            <a:r>
              <a:rPr lang="en-US" dirty="0" smtClean="0"/>
              <a:t>Rights</a:t>
            </a:r>
          </a:p>
          <a:p>
            <a:r>
              <a:rPr lang="en-US" dirty="0" smtClean="0"/>
              <a:t>Relationships</a:t>
            </a:r>
            <a:endParaRPr lang="en-US" dirty="0" smtClean="0"/>
          </a:p>
          <a:p>
            <a:pPr lvl="1"/>
            <a:r>
              <a:rPr lang="en-US" dirty="0" smtClean="0"/>
              <a:t>Bibliographic records</a:t>
            </a:r>
          </a:p>
          <a:p>
            <a:pPr lvl="1"/>
            <a:r>
              <a:rPr lang="en-US" dirty="0" smtClean="0"/>
              <a:t>Bib records and objects</a:t>
            </a:r>
          </a:p>
          <a:p>
            <a:pPr lvl="1"/>
            <a:r>
              <a:rPr lang="en-US" dirty="0" smtClean="0"/>
              <a:t>Digital objects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Relationships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8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e 8"/>
          <p:cNvSpPr/>
          <p:nvPr/>
        </p:nvSpPr>
        <p:spPr>
          <a:xfrm>
            <a:off x="1239838" y="2138363"/>
            <a:ext cx="2743200" cy="2743200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D06C1A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8674" name="Group 9"/>
          <p:cNvGrpSpPr>
            <a:grpSpLocks/>
          </p:cNvGrpSpPr>
          <p:nvPr/>
        </p:nvGrpSpPr>
        <p:grpSpPr bwMode="auto">
          <a:xfrm>
            <a:off x="2611438" y="2138363"/>
            <a:ext cx="4648200" cy="2743200"/>
            <a:chOff x="1371600" y="0"/>
            <a:chExt cx="4648200" cy="2743200"/>
          </a:xfrm>
        </p:grpSpPr>
        <p:sp>
          <p:nvSpPr>
            <p:cNvPr id="19" name="Rectangle 18"/>
            <p:cNvSpPr/>
            <p:nvPr/>
          </p:nvSpPr>
          <p:spPr>
            <a:xfrm>
              <a:off x="1371600" y="0"/>
              <a:ext cx="4648200" cy="2743200"/>
            </a:xfrm>
            <a:prstGeom prst="rect">
              <a:avLst/>
            </a:prstGeom>
            <a:ln>
              <a:solidFill>
                <a:srgbClr val="E25B1C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1371600" y="0"/>
              <a:ext cx="4648200" cy="822325"/>
            </a:xfrm>
            <a:prstGeom prst="rect">
              <a:avLst/>
            </a:prstGeom>
            <a:ln>
              <a:solidFill>
                <a:srgbClr val="E25B1C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6680" tIns="106680" rIns="106680" bIns="106680" anchor="ctr"/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000" dirty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Universal Library</a:t>
              </a:r>
            </a:p>
          </p:txBody>
        </p:sp>
      </p:grpSp>
      <p:sp>
        <p:nvSpPr>
          <p:cNvPr id="11" name="Pie 10"/>
          <p:cNvSpPr/>
          <p:nvPr/>
        </p:nvSpPr>
        <p:spPr>
          <a:xfrm>
            <a:off x="1719263" y="2962275"/>
            <a:ext cx="1782762" cy="1782763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D06C1A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8676" name="Group 11"/>
          <p:cNvGrpSpPr>
            <a:grpSpLocks/>
          </p:cNvGrpSpPr>
          <p:nvPr/>
        </p:nvGrpSpPr>
        <p:grpSpPr bwMode="auto">
          <a:xfrm>
            <a:off x="2611438" y="2962275"/>
            <a:ext cx="4648200" cy="1782763"/>
            <a:chOff x="1371600" y="822961"/>
            <a:chExt cx="4648200" cy="1783078"/>
          </a:xfrm>
        </p:grpSpPr>
        <p:sp>
          <p:nvSpPr>
            <p:cNvPr id="17" name="Rectangle 16"/>
            <p:cNvSpPr/>
            <p:nvPr/>
          </p:nvSpPr>
          <p:spPr>
            <a:xfrm>
              <a:off x="1371600" y="822961"/>
              <a:ext cx="4648200" cy="1783078"/>
            </a:xfrm>
            <a:prstGeom prst="rect">
              <a:avLst/>
            </a:prstGeom>
            <a:ln>
              <a:solidFill>
                <a:srgbClr val="D05117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1371600" y="822961"/>
              <a:ext cx="4648200" cy="8224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06680" tIns="106680" rIns="106680" bIns="106680" spcCol="1270" anchor="ctr"/>
            <a:lstStyle/>
            <a:p>
              <a:pPr algn="ctr" defTabSz="12446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sz="2800" dirty="0"/>
                <a:t>Common Goal</a:t>
              </a:r>
            </a:p>
          </p:txBody>
        </p:sp>
      </p:grpSp>
      <p:sp>
        <p:nvSpPr>
          <p:cNvPr id="13" name="Pie 12"/>
          <p:cNvSpPr/>
          <p:nvPr/>
        </p:nvSpPr>
        <p:spPr>
          <a:xfrm>
            <a:off x="2200275" y="3784600"/>
            <a:ext cx="822325" cy="822325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D06C1A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8678" name="Group 13"/>
          <p:cNvGrpSpPr>
            <a:grpSpLocks/>
          </p:cNvGrpSpPr>
          <p:nvPr/>
        </p:nvGrpSpPr>
        <p:grpSpPr bwMode="auto">
          <a:xfrm>
            <a:off x="2611438" y="3784600"/>
            <a:ext cx="4648200" cy="822325"/>
            <a:chOff x="1371600" y="1645920"/>
            <a:chExt cx="4648200" cy="822959"/>
          </a:xfrm>
        </p:grpSpPr>
        <p:sp>
          <p:nvSpPr>
            <p:cNvPr id="15" name="Rectangle 14"/>
            <p:cNvSpPr/>
            <p:nvPr/>
          </p:nvSpPr>
          <p:spPr>
            <a:xfrm>
              <a:off x="1371600" y="1645920"/>
              <a:ext cx="4648200" cy="822959"/>
            </a:xfrm>
            <a:prstGeom prst="rect">
              <a:avLst/>
            </a:prstGeom>
            <a:ln>
              <a:solidFill>
                <a:srgbClr val="E25B1C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1371600" y="1645920"/>
              <a:ext cx="4648200" cy="822959"/>
            </a:xfrm>
            <a:prstGeom prst="rect">
              <a:avLst/>
            </a:prstGeom>
            <a:ln>
              <a:solidFill>
                <a:srgbClr val="E25B1C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87630" tIns="87630" rIns="87630" bIns="87630" spcCol="1270" anchor="ctr"/>
            <a:lstStyle/>
            <a:p>
              <a:pPr algn="ctr" defTabSz="102235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sz="2800" dirty="0"/>
                <a:t>Single Entity, Many Partners</a:t>
              </a:r>
            </a:p>
          </p:txBody>
        </p:sp>
      </p:grpSp>
      <p:sp>
        <p:nvSpPr>
          <p:cNvPr id="28679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HathiTrust</a:t>
            </a:r>
            <a:endParaRPr lang="en-US" dirty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806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type="body" sz="quarter" idx="10"/>
          </p:nvPr>
        </p:nvSpPr>
        <p:spPr>
          <a:xfrm>
            <a:off x="948823" y="1466501"/>
            <a:ext cx="7366335" cy="4578699"/>
          </a:xfrm>
        </p:spPr>
        <p:txBody>
          <a:bodyPr>
            <a:normAutofit/>
          </a:bodyPr>
          <a:lstStyle/>
          <a:p>
            <a:r>
              <a:rPr lang="en-US" dirty="0" smtClean="0"/>
              <a:t>Identification</a:t>
            </a:r>
          </a:p>
          <a:p>
            <a:r>
              <a:rPr lang="en-US" dirty="0" smtClean="0"/>
              <a:t>Description</a:t>
            </a:r>
          </a:p>
          <a:p>
            <a:r>
              <a:rPr lang="en-US" dirty="0" smtClean="0"/>
              <a:t>Rights</a:t>
            </a:r>
          </a:p>
          <a:p>
            <a:r>
              <a:rPr lang="en-US" dirty="0" smtClean="0"/>
              <a:t>Relationships</a:t>
            </a:r>
            <a:endParaRPr lang="en-US" dirty="0" smtClean="0"/>
          </a:p>
          <a:p>
            <a:pPr lvl="1"/>
            <a:r>
              <a:rPr lang="en-US" dirty="0" smtClean="0"/>
              <a:t>Bibliographic records</a:t>
            </a:r>
          </a:p>
          <a:p>
            <a:pPr lvl="1"/>
            <a:r>
              <a:rPr lang="en-US" dirty="0" smtClean="0"/>
              <a:t>Bib records and objects</a:t>
            </a:r>
          </a:p>
          <a:p>
            <a:pPr lvl="1"/>
            <a:r>
              <a:rPr lang="en-US" dirty="0" smtClean="0"/>
              <a:t>Digital objects</a:t>
            </a:r>
          </a:p>
          <a:p>
            <a:pPr lvl="1"/>
            <a:r>
              <a:rPr lang="en-US" dirty="0" smtClean="0"/>
              <a:t>Digital and print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Relationships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232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Understanding the relationship between the collective and local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6314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model: Price per GB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8724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143772"/>
              </p:ext>
            </p:extLst>
          </p:nvPr>
        </p:nvGraphicFramePr>
        <p:xfrm>
          <a:off x="234461" y="4620846"/>
          <a:ext cx="8675076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154"/>
                <a:gridCol w="1387231"/>
                <a:gridCol w="1445846"/>
                <a:gridCol w="1426308"/>
                <a:gridCol w="1504462"/>
                <a:gridCol w="1309075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2012 (Oct)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r>
                        <a:rPr lang="en-US" baseline="0" dirty="0" smtClean="0"/>
                        <a:t> Volumes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2,477,871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5,221,092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7,836,698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9,966,572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10,531,566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Pub</a:t>
                      </a:r>
                      <a:r>
                        <a:rPr lang="en-US" baseline="0" dirty="0" smtClean="0"/>
                        <a:t>lic Domain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372,085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758,947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1,959,223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2,712,626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3,218,132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049381751"/>
              </p:ext>
            </p:extLst>
          </p:nvPr>
        </p:nvGraphicFramePr>
        <p:xfrm>
          <a:off x="234461" y="556846"/>
          <a:ext cx="867507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779168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880659"/>
              </p:ext>
            </p:extLst>
          </p:nvPr>
        </p:nvGraphicFramePr>
        <p:xfrm>
          <a:off x="304800" y="1295400"/>
          <a:ext cx="8458200" cy="5230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107" name="Title 4"/>
          <p:cNvSpPr>
            <a:spLocks noGrp="1"/>
          </p:cNvSpPr>
          <p:nvPr>
            <p:ph type="title" idx="4294967295"/>
          </p:nvPr>
        </p:nvSpPr>
        <p:spPr>
          <a:xfrm>
            <a:off x="434975" y="147638"/>
            <a:ext cx="8023225" cy="9953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A global change in the library environment</a:t>
            </a:r>
          </a:p>
        </p:txBody>
      </p:sp>
      <p:sp>
        <p:nvSpPr>
          <p:cNvPr id="11" name="Striped Right Arrow 10"/>
          <p:cNvSpPr/>
          <p:nvPr/>
        </p:nvSpPr>
        <p:spPr bwMode="auto">
          <a:xfrm rot="16200000">
            <a:off x="8058944" y="3752056"/>
            <a:ext cx="977900" cy="484188"/>
          </a:xfrm>
          <a:prstGeom prst="stripedRightArrow">
            <a:avLst/>
          </a:prstGeom>
          <a:gradFill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defTabSz="914400" fontAlgn="auto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sz="1800" b="1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248400" y="2438400"/>
            <a:ext cx="2398713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1"/>
                </a:solidFill>
                <a:latin typeface="Calibri" charset="0"/>
              </a:rPr>
              <a:t>June 2010</a:t>
            </a:r>
          </a:p>
          <a:p>
            <a:pPr eaLnBrk="1" hangingPunct="1"/>
            <a:r>
              <a:rPr lang="en-US" sz="1600">
                <a:solidFill>
                  <a:schemeClr val="accent1"/>
                </a:solidFill>
                <a:latin typeface="Calibri" charset="0"/>
              </a:rPr>
              <a:t>Median duplication: 31%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248400" y="4953000"/>
            <a:ext cx="2398713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7030A0"/>
                </a:solidFill>
                <a:latin typeface="Calibri" charset="0"/>
              </a:rPr>
              <a:t>June 2009</a:t>
            </a:r>
          </a:p>
          <a:p>
            <a:pPr eaLnBrk="1" hangingPunct="1"/>
            <a:r>
              <a:rPr lang="en-US" sz="1600">
                <a:solidFill>
                  <a:srgbClr val="7030A0"/>
                </a:solidFill>
                <a:latin typeface="Calibri" charset="0"/>
              </a:rPr>
              <a:t>Median duplication: 19%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1295400" y="1525588"/>
            <a:ext cx="7010400" cy="90170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defTabSz="914400" fontAlgn="auto">
              <a:lnSpc>
                <a:spcPct val="12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Academic print book collection </a:t>
            </a:r>
            <a:r>
              <a:rPr lang="en-US" sz="2000" b="1" i="1" u="sng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already </a:t>
            </a:r>
            <a:r>
              <a:rPr lang="en-US" sz="2000" b="1" i="1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substantially duplicated in mass digitized book corpus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0020" y="6307639"/>
            <a:ext cx="3941389" cy="33187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Courtesy of Constance </a:t>
            </a:r>
            <a:r>
              <a:rPr lang="en-US" sz="1200" dirty="0" err="1" smtClean="0"/>
              <a:t>Malpas</a:t>
            </a:r>
            <a:r>
              <a:rPr lang="en-US" sz="1200" dirty="0" smtClean="0"/>
              <a:t>, OCLC Research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557682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Digitized Books in Shared Repositories</a:t>
            </a:r>
          </a:p>
        </p:txBody>
      </p:sp>
      <p:graphicFrame>
        <p:nvGraphicFramePr>
          <p:cNvPr id="3" name="Chart 2"/>
          <p:cNvGraphicFramePr/>
          <p:nvPr/>
        </p:nvGraphicFramePr>
        <p:xfrm>
          <a:off x="609600" y="1817688"/>
          <a:ext cx="76962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ounded Rectangle 3"/>
          <p:cNvSpPr/>
          <p:nvPr/>
        </p:nvSpPr>
        <p:spPr bwMode="auto">
          <a:xfrm>
            <a:off x="1981200" y="1906588"/>
            <a:ext cx="5715000" cy="901700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9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defTabSz="914400">
              <a:lnSpc>
                <a:spcPct val="120000"/>
              </a:lnSpc>
              <a:spcBef>
                <a:spcPct val="50000"/>
              </a:spcBef>
            </a:pPr>
            <a:r>
              <a:rPr lang="en-US" sz="2000" i="1">
                <a:latin typeface="Calibri" charset="0"/>
              </a:rPr>
              <a:t>~75% of mass digitized corpus is </a:t>
            </a:r>
            <a:r>
              <a:rPr lang="ja-JP" altLang="en-US" sz="2000" i="1">
                <a:latin typeface="Calibri" charset="0"/>
              </a:rPr>
              <a:t>‘</a:t>
            </a:r>
            <a:r>
              <a:rPr lang="en-US" sz="2000" i="1">
                <a:latin typeface="Calibri" charset="0"/>
              </a:rPr>
              <a:t>backed up</a:t>
            </a:r>
            <a:r>
              <a:rPr lang="ja-JP" altLang="en-US" sz="2000" i="1">
                <a:latin typeface="Calibri" charset="0"/>
              </a:rPr>
              <a:t>’</a:t>
            </a:r>
            <a:r>
              <a:rPr lang="en-US" sz="2000" i="1">
                <a:latin typeface="Calibri" charset="0"/>
              </a:rPr>
              <a:t> in one or more shared print repositories</a:t>
            </a:r>
            <a:endParaRPr lang="en-US" sz="2000" b="1" i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102405" name="TextBox 4"/>
          <p:cNvSpPr txBox="1">
            <a:spLocks noChangeArrowheads="1"/>
          </p:cNvSpPr>
          <p:nvPr/>
        </p:nvSpPr>
        <p:spPr bwMode="auto">
          <a:xfrm>
            <a:off x="6934200" y="1447800"/>
            <a:ext cx="1358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~3.5M titles</a:t>
            </a:r>
          </a:p>
        </p:txBody>
      </p:sp>
      <p:sp>
        <p:nvSpPr>
          <p:cNvPr id="102406" name="TextBox 5"/>
          <p:cNvSpPr txBox="1">
            <a:spLocks noChangeArrowheads="1"/>
          </p:cNvSpPr>
          <p:nvPr/>
        </p:nvSpPr>
        <p:spPr bwMode="auto">
          <a:xfrm>
            <a:off x="7537450" y="2514600"/>
            <a:ext cx="825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~2.5M</a:t>
            </a:r>
          </a:p>
        </p:txBody>
      </p:sp>
      <p:sp>
        <p:nvSpPr>
          <p:cNvPr id="102407" name="Right Brace 6"/>
          <p:cNvSpPr>
            <a:spLocks/>
          </p:cNvSpPr>
          <p:nvPr/>
        </p:nvSpPr>
        <p:spPr bwMode="auto">
          <a:xfrm>
            <a:off x="8001000" y="2971800"/>
            <a:ext cx="454025" cy="549275"/>
          </a:xfrm>
          <a:prstGeom prst="rightBrace">
            <a:avLst>
              <a:gd name="adj1" fmla="val 8284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>
              <a:lnSpc>
                <a:spcPct val="120000"/>
              </a:lnSpc>
              <a:spcBef>
                <a:spcPct val="50000"/>
              </a:spcBef>
            </a:pPr>
            <a:endParaRPr lang="en-US" sz="18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153" y="5818774"/>
            <a:ext cx="1609776" cy="66480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Courtesy of Constance </a:t>
            </a:r>
            <a:r>
              <a:rPr lang="en-US" sz="1200" dirty="0" err="1" smtClean="0"/>
              <a:t>Malpas</a:t>
            </a:r>
            <a:r>
              <a:rPr lang="en-US" sz="1200" dirty="0" smtClean="0"/>
              <a:t>, OCLC Research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380683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Collection Overlap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More </a:t>
            </a:r>
            <a:r>
              <a:rPr lang="en-US" dirty="0" smtClean="0"/>
              <a:t>than 50% median overlap with ARL institutions; higher for small liberal arts colleges</a:t>
            </a:r>
          </a:p>
          <a:p>
            <a:r>
              <a:rPr lang="en-US" dirty="0" smtClean="0"/>
              <a:t>New Pricing model based on Print </a:t>
            </a:r>
            <a:r>
              <a:rPr lang="en-US" dirty="0" smtClean="0"/>
              <a:t>holdings</a:t>
            </a:r>
          </a:p>
          <a:p>
            <a:pPr lvl="1"/>
            <a:r>
              <a:rPr lang="en-US" dirty="0" smtClean="0">
                <a:hlinkClick r:id="rId3"/>
              </a:rPr>
              <a:t>http://www.hathitrust.org/cost</a:t>
            </a:r>
            <a:endParaRPr lang="en-US" dirty="0" smtClean="0"/>
          </a:p>
          <a:p>
            <a:pPr lvl="1"/>
            <a:r>
              <a:rPr lang="en-US" dirty="0" smtClean="0"/>
              <a:t>Requires print holdings database</a:t>
            </a:r>
          </a:p>
          <a:p>
            <a:pPr lvl="1"/>
            <a:r>
              <a:rPr lang="en-US" dirty="0" smtClean="0"/>
              <a:t>Also support expansion of legal uses, efforts in de-duplication</a:t>
            </a:r>
          </a:p>
          <a:p>
            <a:pPr lvl="1"/>
            <a:r>
              <a:rPr lang="en-US" dirty="0"/>
              <a:t>Facilitate individual and collaborative collection development and management </a:t>
            </a:r>
            <a:r>
              <a:rPr lang="en-US" dirty="0" smtClean="0"/>
              <a:t>operations</a:t>
            </a:r>
          </a:p>
          <a:p>
            <a:r>
              <a:rPr lang="en-US" dirty="0" smtClean="0"/>
              <a:t>Print monographs archiving</a:t>
            </a:r>
          </a:p>
        </p:txBody>
      </p:sp>
    </p:spTree>
    <p:extLst>
      <p:ext uri="{BB962C8B-B14F-4D97-AF65-F5344CB8AC3E}">
        <p14:creationId xmlns:p14="http://schemas.microsoft.com/office/powerpoint/2010/main" val="3265458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0" y="685793"/>
            <a:ext cx="9144000" cy="548641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470667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0" y="685793"/>
            <a:ext cx="9144000" cy="548641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630789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0" y="685793"/>
            <a:ext cx="9144000" cy="548641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56151864"/>
      </p:ext>
    </p:extLst>
  </p:cSld>
  <p:clrMapOvr>
    <a:masterClrMapping/>
  </p:clrMapOvr>
  <p:transition xmlns:p14="http://schemas.microsoft.com/office/powerpoint/2010/main"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Collections and Collaboration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>
              <a:defRPr/>
            </a:pPr>
            <a:r>
              <a:rPr lang="en-US" sz="3000" dirty="0"/>
              <a:t>Comprehensive </a:t>
            </a:r>
            <a:r>
              <a:rPr lang="en-US" sz="3000" dirty="0" smtClean="0"/>
              <a:t>collection</a:t>
            </a:r>
          </a:p>
          <a:p>
            <a:pPr lvl="1">
              <a:buFont typeface="Lucida Grande"/>
              <a:buChar char="-"/>
              <a:defRPr/>
            </a:pPr>
            <a:r>
              <a:rPr lang="en-US" sz="2600" dirty="0" smtClean="0"/>
              <a:t>Preservation…with Access</a:t>
            </a:r>
          </a:p>
          <a:p>
            <a:pPr>
              <a:defRPr/>
            </a:pPr>
            <a:r>
              <a:rPr lang="en-US" sz="3000" dirty="0" smtClean="0"/>
              <a:t>Shared </a:t>
            </a:r>
            <a:r>
              <a:rPr lang="en-US" sz="3000" dirty="0"/>
              <a:t>strategies</a:t>
            </a:r>
          </a:p>
          <a:p>
            <a:pPr lvl="1">
              <a:defRPr/>
            </a:pPr>
            <a:r>
              <a:rPr lang="en-US" sz="2600" dirty="0" smtClean="0"/>
              <a:t>Copyright</a:t>
            </a:r>
          </a:p>
          <a:p>
            <a:pPr lvl="1">
              <a:defRPr/>
            </a:pPr>
            <a:r>
              <a:rPr lang="en-US" sz="2600" dirty="0"/>
              <a:t>Collection management, </a:t>
            </a:r>
            <a:r>
              <a:rPr lang="en-US" sz="2600" dirty="0" smtClean="0"/>
              <a:t>development</a:t>
            </a:r>
          </a:p>
          <a:p>
            <a:pPr lvl="1">
              <a:defRPr/>
            </a:pPr>
            <a:r>
              <a:rPr lang="en-US" sz="2600" dirty="0" smtClean="0"/>
              <a:t>Preservation</a:t>
            </a:r>
          </a:p>
          <a:p>
            <a:pPr lvl="1">
              <a:defRPr/>
            </a:pPr>
            <a:r>
              <a:rPr lang="en-US" sz="2600" dirty="0"/>
              <a:t>Discovery / </a:t>
            </a:r>
            <a:r>
              <a:rPr lang="en-US" sz="2600" dirty="0" smtClean="0"/>
              <a:t>Use</a:t>
            </a:r>
          </a:p>
          <a:p>
            <a:pPr lvl="1">
              <a:defRPr/>
            </a:pPr>
            <a:r>
              <a:rPr lang="en-US" sz="2600" dirty="0" smtClean="0"/>
              <a:t>Bibliographic Indeterminacy</a:t>
            </a:r>
          </a:p>
          <a:p>
            <a:pPr lvl="1">
              <a:defRPr/>
            </a:pPr>
            <a:r>
              <a:rPr lang="en-US" sz="2600" dirty="0" smtClean="0"/>
              <a:t>Efficient </a:t>
            </a:r>
            <a:r>
              <a:rPr lang="en-US" sz="2600" dirty="0"/>
              <a:t>user services</a:t>
            </a:r>
          </a:p>
          <a:p>
            <a:pPr>
              <a:defRPr/>
            </a:pPr>
            <a:r>
              <a:rPr lang="en-US" sz="3000" dirty="0"/>
              <a:t>Public Good</a:t>
            </a:r>
          </a:p>
          <a:p>
            <a:pPr>
              <a:buNone/>
            </a:pPr>
            <a:endParaRPr lang="en-US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662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0" y="685793"/>
            <a:ext cx="9144000" cy="548641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85502773"/>
      </p:ext>
    </p:extLst>
  </p:cSld>
  <p:clrMapOvr>
    <a:masterClrMapping/>
  </p:clrMapOvr>
  <p:transition xmlns:p14="http://schemas.microsoft.com/office/powerpoint/2010/main"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0" y="685793"/>
            <a:ext cx="9144000" cy="548641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57042170"/>
      </p:ext>
    </p:extLst>
  </p:cSld>
  <p:clrMapOvr>
    <a:masterClrMapping/>
  </p:clrMapOvr>
  <p:transition xmlns:p14="http://schemas.microsoft.com/office/powerpoint/2010/main"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0" y="685793"/>
            <a:ext cx="9144000" cy="548641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72345336"/>
      </p:ext>
    </p:extLst>
  </p:cSld>
  <p:clrMapOvr>
    <a:masterClrMapping/>
  </p:clrMapOvr>
  <p:transition xmlns:p14="http://schemas.microsoft.com/office/powerpoint/2010/main"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0" y="685793"/>
            <a:ext cx="9144000" cy="548641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79142961"/>
      </p:ext>
    </p:extLst>
  </p:cSld>
  <p:clrMapOvr>
    <a:masterClrMapping/>
  </p:clrMapOvr>
  <p:transition xmlns:p14="http://schemas.microsoft.com/office/powerpoint/2010/main"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0" y="685793"/>
            <a:ext cx="9144000" cy="548641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56906969"/>
      </p:ext>
    </p:extLst>
  </p:cSld>
  <p:clrMapOvr>
    <a:masterClrMapping/>
  </p:clrMapOvr>
  <p:transition xmlns:p14="http://schemas.microsoft.com/office/powerpoint/2010/main"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Sourcing and </a:t>
            </a:r>
            <a:r>
              <a:rPr lang="en-US" dirty="0" smtClean="0"/>
              <a:t>Scaling</a:t>
            </a:r>
          </a:p>
          <a:p>
            <a:pPr marL="0" indent="0" algn="ctr">
              <a:buNone/>
            </a:pPr>
            <a:r>
              <a:rPr lang="en-US" sz="2000" dirty="0">
                <a:hlinkClick r:id="rId3"/>
              </a:rPr>
              <a:t>http://orweblog.oclc.org/archives/002058.</a:t>
            </a:r>
            <a:r>
              <a:rPr lang="en-US" sz="2000" dirty="0" smtClean="0">
                <a:hlinkClick r:id="rId3"/>
              </a:rPr>
              <a:t>html</a:t>
            </a: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9546604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Scale</a:t>
            </a:r>
          </a:p>
          <a:p>
            <a:pPr lvl="1"/>
            <a:r>
              <a:rPr lang="en-US" dirty="0" smtClean="0"/>
              <a:t>Institution-scale</a:t>
            </a:r>
          </a:p>
          <a:p>
            <a:pPr lvl="1"/>
            <a:r>
              <a:rPr lang="en-US" dirty="0" smtClean="0"/>
              <a:t>Group-scale</a:t>
            </a:r>
          </a:p>
          <a:p>
            <a:pPr lvl="1"/>
            <a:r>
              <a:rPr lang="en-US" dirty="0" smtClean="0"/>
              <a:t>Web-scale</a:t>
            </a:r>
          </a:p>
        </p:txBody>
      </p:sp>
    </p:spTree>
    <p:extLst>
      <p:ext uri="{BB962C8B-B14F-4D97-AF65-F5344CB8AC3E}">
        <p14:creationId xmlns:p14="http://schemas.microsoft.com/office/powerpoint/2010/main" val="25024556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Sourcing</a:t>
            </a:r>
          </a:p>
          <a:p>
            <a:pPr lvl="1"/>
            <a:r>
              <a:rPr lang="en-US" dirty="0" smtClean="0"/>
              <a:t>Institutional</a:t>
            </a:r>
          </a:p>
          <a:p>
            <a:pPr lvl="1"/>
            <a:r>
              <a:rPr lang="en-US" dirty="0" smtClean="0"/>
              <a:t>Collaborative</a:t>
            </a:r>
          </a:p>
          <a:p>
            <a:pPr lvl="1"/>
            <a:r>
              <a:rPr lang="en-US" dirty="0" smtClean="0"/>
              <a:t>Third-party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39897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A new kind of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84557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181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25606</TotalTime>
  <Words>2315</Words>
  <Application>Microsoft Macintosh PowerPoint</Application>
  <PresentationFormat>On-screen Show (4:3)</PresentationFormat>
  <Paragraphs>872</Paragraphs>
  <Slides>100</Slides>
  <Notes>100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3" baseType="lpstr">
      <vt:lpstr>Office Theme</vt:lpstr>
      <vt:lpstr>Custom Design</vt:lpstr>
      <vt:lpstr>Worksheet</vt:lpstr>
      <vt:lpstr>Your Library, Now Online! Putting HathiTrust in the Context of Traditional (and New) Library Services</vt:lpstr>
      <vt:lpstr>Outline</vt:lpstr>
      <vt:lpstr>The Big Idea</vt:lpstr>
      <vt:lpstr>Partnership</vt:lpstr>
      <vt:lpstr>Digital Repository</vt:lpstr>
      <vt:lpstr>The Name</vt:lpstr>
      <vt:lpstr>Mission </vt:lpstr>
      <vt:lpstr>HathiTrust</vt:lpstr>
      <vt:lpstr>Collections and Collaboration</vt:lpstr>
      <vt:lpstr>What we are doing to get there</vt:lpstr>
      <vt:lpstr>PowerPoint Presentation</vt:lpstr>
      <vt:lpstr>PowerPoint Presentation</vt:lpstr>
      <vt:lpstr>Repository and Content</vt:lpstr>
      <vt:lpstr>Content Sources</vt:lpstr>
      <vt:lpstr>Language Distribution (1)</vt:lpstr>
      <vt:lpstr>Language Distribution (2)</vt:lpstr>
      <vt:lpstr>Dates</vt:lpstr>
      <vt:lpstr>Copyright Distribution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Making Content Available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APIs</vt:lpstr>
      <vt:lpstr>PowerPoint Presentation</vt:lpstr>
      <vt:lpstr>PowerPoint Presentation</vt:lpstr>
      <vt:lpstr>PowerPoint Presentation</vt:lpstr>
      <vt:lpstr>PowerPoint Presentation</vt:lpstr>
      <vt:lpstr>Datasets</vt:lpstr>
      <vt:lpstr>Research Center</vt:lpstr>
      <vt:lpstr>PowerPoint Presentation</vt:lpstr>
      <vt:lpstr>PowerPoint Presentation</vt:lpstr>
      <vt:lpstr>Access Determinations</vt:lpstr>
      <vt:lpstr>Automatic Rights Determination</vt:lpstr>
      <vt:lpstr>Manual Rights Determination</vt:lpstr>
      <vt:lpstr>Rights Database</vt:lpstr>
      <vt:lpstr>Lawful uses</vt:lpstr>
      <vt:lpstr>Lawful uses (2)</vt:lpstr>
      <vt:lpstr>Outline</vt:lpstr>
      <vt:lpstr>PowerPoint Presentation</vt:lpstr>
      <vt:lpstr>PowerPoint Presentation</vt:lpstr>
      <vt:lpstr>Constitutional Convention</vt:lpstr>
      <vt:lpstr>PowerPoint Presentation</vt:lpstr>
      <vt:lpstr>Governance</vt:lpstr>
      <vt:lpstr>Outline</vt:lpstr>
      <vt:lpstr>How HathiTrust Can Change the Way We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Relationships</vt:lpstr>
      <vt:lpstr>Relationships</vt:lpstr>
      <vt:lpstr>Relationships</vt:lpstr>
      <vt:lpstr>Relationships</vt:lpstr>
      <vt:lpstr>Relationships</vt:lpstr>
      <vt:lpstr>PowerPoint Presentation</vt:lpstr>
      <vt:lpstr>PowerPoint Presentation</vt:lpstr>
      <vt:lpstr>PowerPoint Presentation</vt:lpstr>
      <vt:lpstr> A global change in the library environment</vt:lpstr>
      <vt:lpstr>Digitized Books in Shared Repositories</vt:lpstr>
      <vt:lpstr>Collection Overlap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How to find out more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HathiTrust: Putting Research in Context</dc:title>
  <dc:subject/>
  <dc:creator>jjyork</dc:creator>
  <cp:keywords/>
  <dc:description/>
  <cp:lastModifiedBy>Library User</cp:lastModifiedBy>
  <cp:revision>602</cp:revision>
  <cp:lastPrinted>2013-02-06T15:03:35Z</cp:lastPrinted>
  <dcterms:created xsi:type="dcterms:W3CDTF">2012-03-08T23:05:54Z</dcterms:created>
  <dcterms:modified xsi:type="dcterms:W3CDTF">2013-02-06T17:30:39Z</dcterms:modified>
  <cp:category/>
</cp:coreProperties>
</file>