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38" r:id="rId3"/>
    <p:sldId id="337" r:id="rId4"/>
    <p:sldId id="333" r:id="rId5"/>
    <p:sldId id="334" r:id="rId6"/>
    <p:sldId id="322" r:id="rId7"/>
    <p:sldId id="335" r:id="rId8"/>
    <p:sldId id="336" r:id="rId9"/>
    <p:sldId id="324" r:id="rId10"/>
    <p:sldId id="307" r:id="rId11"/>
    <p:sldId id="319" r:id="rId12"/>
    <p:sldId id="326" r:id="rId13"/>
    <p:sldId id="327" r:id="rId14"/>
    <p:sldId id="328" r:id="rId15"/>
    <p:sldId id="329" r:id="rId16"/>
    <p:sldId id="330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915887850467"/>
          <c:y val="0.266871165644172"/>
          <c:w val="0.613707165109034"/>
          <c:h val="0.75460122699386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2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12037037037"/>
          <c:y val="0.257704995046825"/>
          <c:w val="0.671296296296296"/>
          <c:h val="0.6494245125974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Sheet1!$A$2:$A$18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504094.0</c:v>
                </c:pt>
                <c:pt idx="1">
                  <c:v>706002.0</c:v>
                </c:pt>
                <c:pt idx="2">
                  <c:v>716525.0</c:v>
                </c:pt>
                <c:pt idx="3">
                  <c:v>622758.0</c:v>
                </c:pt>
                <c:pt idx="4">
                  <c:v>539652.0</c:v>
                </c:pt>
                <c:pt idx="5">
                  <c:v>278668.0</c:v>
                </c:pt>
                <c:pt idx="6">
                  <c:v>183243.0</c:v>
                </c:pt>
                <c:pt idx="7">
                  <c:v>173734.0</c:v>
                </c:pt>
                <c:pt idx="8">
                  <c:v>171901.0</c:v>
                </c:pt>
                <c:pt idx="9">
                  <c:v>166192.0</c:v>
                </c:pt>
                <c:pt idx="10">
                  <c:v>171310.0</c:v>
                </c:pt>
                <c:pt idx="11">
                  <c:v>332368.0</c:v>
                </c:pt>
                <c:pt idx="12">
                  <c:v>101904.0</c:v>
                </c:pt>
                <c:pt idx="13">
                  <c:v>50696.0</c:v>
                </c:pt>
                <c:pt idx="14">
                  <c:v>14902.0</c:v>
                </c:pt>
                <c:pt idx="15">
                  <c:v>6525.0</c:v>
                </c:pt>
                <c:pt idx="16">
                  <c:v>2399.0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904072"/>
        <c:axId val="628985960"/>
      </c:scatterChart>
      <c:valAx>
        <c:axId val="776904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8985960"/>
        <c:crosses val="autoZero"/>
        <c:crossBetween val="midCat"/>
      </c:valAx>
      <c:valAx>
        <c:axId val="628985960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76904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F06B1-8EDB-5C4C-B5A0-3CB99CF04685}" type="doc">
      <dgm:prSet loTypeId="urn:microsoft.com/office/officeart/2005/8/layout/hierarchy3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0EE05AF-4CF4-4141-BC5C-852F614422CE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1100" b="0" dirty="0" smtClean="0"/>
            <a:t>e-Commerce</a:t>
          </a:r>
          <a:endParaRPr lang="en-US" sz="1100" b="0" dirty="0"/>
        </a:p>
      </dgm:t>
    </dgm:pt>
    <dgm:pt modelId="{9553D37E-CCC9-9545-A615-503B427C6170}" type="parTrans" cxnId="{8F21D07A-B1EA-DF43-B823-57970905CA12}">
      <dgm:prSet/>
      <dgm:spPr/>
      <dgm:t>
        <a:bodyPr/>
        <a:lstStyle/>
        <a:p>
          <a:endParaRPr lang="en-US"/>
        </a:p>
      </dgm:t>
    </dgm:pt>
    <dgm:pt modelId="{7C9E9A8A-5BF9-664F-8A36-8E824D3C0A78}" type="sibTrans" cxnId="{8F21D07A-B1EA-DF43-B823-57970905CA12}">
      <dgm:prSet/>
      <dgm:spPr/>
      <dgm:t>
        <a:bodyPr/>
        <a:lstStyle/>
        <a:p>
          <a:endParaRPr lang="en-US"/>
        </a:p>
      </dgm:t>
    </dgm:pt>
    <dgm:pt modelId="{972B82B6-431C-2041-87D8-5DE17F6CB5D3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1100" b="0" dirty="0" smtClean="0"/>
            <a:t>Content Access</a:t>
          </a:r>
          <a:endParaRPr lang="en-US" sz="1100" b="0" dirty="0"/>
        </a:p>
      </dgm:t>
    </dgm:pt>
    <dgm:pt modelId="{0FCAD8A7-183B-304A-AD5C-67B4F951DB51}" type="parTrans" cxnId="{FB793692-2C6C-6B4B-AC11-F133B7FAAABD}">
      <dgm:prSet/>
      <dgm:spPr/>
      <dgm:t>
        <a:bodyPr/>
        <a:lstStyle/>
        <a:p>
          <a:endParaRPr lang="en-US"/>
        </a:p>
      </dgm:t>
    </dgm:pt>
    <dgm:pt modelId="{49C79025-310A-B84C-BCE3-7DBFD582F0CC}" type="sibTrans" cxnId="{FB793692-2C6C-6B4B-AC11-F133B7FAAABD}">
      <dgm:prSet/>
      <dgm:spPr/>
      <dgm:t>
        <a:bodyPr/>
        <a:lstStyle/>
        <a:p>
          <a:endParaRPr lang="en-US"/>
        </a:p>
      </dgm:t>
    </dgm:pt>
    <dgm:pt modelId="{2A4B65AC-F814-AB41-9075-BFC1CCF69D95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PageTurner</a:t>
          </a:r>
          <a:endParaRPr lang="en-US" sz="700" dirty="0"/>
        </a:p>
      </dgm:t>
    </dgm:pt>
    <dgm:pt modelId="{DF998C35-DE38-DD48-84F2-0F531CD414ED}" type="parTrans" cxnId="{5F13C15E-0EE2-C743-9779-6C9FF80505CA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8850B389-E9BD-AE44-ADC0-F38C1A8FE751}" type="sibTrans" cxnId="{5F13C15E-0EE2-C743-9779-6C9FF80505CA}">
      <dgm:prSet/>
      <dgm:spPr/>
      <dgm:t>
        <a:bodyPr/>
        <a:lstStyle/>
        <a:p>
          <a:endParaRPr lang="en-US"/>
        </a:p>
      </dgm:t>
    </dgm:pt>
    <dgm:pt modelId="{F35C5B2D-3D6B-7441-A3CF-7924F453C5E1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Collection Builder</a:t>
          </a:r>
          <a:endParaRPr lang="en-US" sz="700" dirty="0"/>
        </a:p>
      </dgm:t>
    </dgm:pt>
    <dgm:pt modelId="{8E1B2058-7F0F-7A47-8D60-AD8F05BDCD9F}" type="parTrans" cxnId="{3A7BB974-CF3A-034D-B8E1-EC2846D5D922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0F7C37A7-5BCE-3849-9942-AE5A8A6E2520}" type="sibTrans" cxnId="{3A7BB974-CF3A-034D-B8E1-EC2846D5D922}">
      <dgm:prSet/>
      <dgm:spPr/>
      <dgm:t>
        <a:bodyPr/>
        <a:lstStyle/>
        <a:p>
          <a:endParaRPr lang="en-US"/>
        </a:p>
      </dgm:t>
    </dgm:pt>
    <dgm:pt modelId="{C282C663-91FE-B343-BC6C-CCA7E6F127D3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Large-scale Search</a:t>
          </a:r>
          <a:endParaRPr lang="en-US" sz="700" dirty="0"/>
        </a:p>
      </dgm:t>
    </dgm:pt>
    <dgm:pt modelId="{E9F0E6C0-BB35-134A-9371-53C40655FA9D}" type="parTrans" cxnId="{A59BEAFF-F5FE-1646-BF56-0AB0B1F23604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A9B7F494-1ABC-8244-A978-1973EFDCF82A}" type="sibTrans" cxnId="{A59BEAFF-F5FE-1646-BF56-0AB0B1F23604}">
      <dgm:prSet/>
      <dgm:spPr/>
      <dgm:t>
        <a:bodyPr/>
        <a:lstStyle/>
        <a:p>
          <a:endParaRPr lang="en-US"/>
        </a:p>
      </dgm:t>
    </dgm:pt>
    <dgm:pt modelId="{19D77A1B-8814-3942-B045-CF54C6A041E8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Bibliographic Catalog</a:t>
          </a:r>
          <a:endParaRPr lang="en-US" sz="700" dirty="0"/>
        </a:p>
      </dgm:t>
    </dgm:pt>
    <dgm:pt modelId="{67DAA1EF-CF51-F144-94B4-891FFCA29D75}" type="parTrans" cxnId="{128475DC-BC41-7744-8858-DC7821776F69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DBCA9259-FB09-AD41-BA56-B22DDCB2C20C}" type="sibTrans" cxnId="{128475DC-BC41-7744-8858-DC7821776F69}">
      <dgm:prSet/>
      <dgm:spPr/>
      <dgm:t>
        <a:bodyPr/>
        <a:lstStyle/>
        <a:p>
          <a:endParaRPr lang="en-US"/>
        </a:p>
      </dgm:t>
    </dgm:pt>
    <dgm:pt modelId="{DB77F1C5-D7B1-194F-9F0E-290FF80369C7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Research Center</a:t>
          </a:r>
          <a:endParaRPr lang="en-US" sz="700" dirty="0"/>
        </a:p>
      </dgm:t>
    </dgm:pt>
    <dgm:pt modelId="{44A98394-EDDC-C84F-A1D0-4B26E658E7AD}" type="parTrans" cxnId="{C200D319-25C1-F547-8B68-2695D53C8226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C22630D8-09FC-8E41-ADA3-903F4937C709}" type="sibTrans" cxnId="{C200D319-25C1-F547-8B68-2695D53C8226}">
      <dgm:prSet/>
      <dgm:spPr/>
      <dgm:t>
        <a:bodyPr/>
        <a:lstStyle/>
        <a:p>
          <a:endParaRPr lang="en-US"/>
        </a:p>
      </dgm:t>
    </dgm:pt>
    <dgm:pt modelId="{D4CA65E4-0E24-5646-988D-55FEB0209880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APIs</a:t>
          </a:r>
          <a:endParaRPr lang="en-US" sz="700" dirty="0"/>
        </a:p>
      </dgm:t>
    </dgm:pt>
    <dgm:pt modelId="{14A5981B-E076-D64A-94A0-713FF0FA220D}" type="parTrans" cxnId="{2DD0B409-20DE-FB40-A2CE-7F29881904E7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27C5BC67-D52A-184C-9726-F3459D1F6917}" type="sibTrans" cxnId="{2DD0B409-20DE-FB40-A2CE-7F29881904E7}">
      <dgm:prSet/>
      <dgm:spPr/>
      <dgm:t>
        <a:bodyPr/>
        <a:lstStyle/>
        <a:p>
          <a:endParaRPr lang="en-US"/>
        </a:p>
      </dgm:t>
    </dgm:pt>
    <dgm:pt modelId="{D4A655EB-A4FD-4D46-BBB9-CA62837FEB5E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1100" b="0" dirty="0" smtClean="0"/>
            <a:t>Quality Assurance</a:t>
          </a:r>
          <a:endParaRPr lang="en-US" sz="1100" b="0" dirty="0"/>
        </a:p>
      </dgm:t>
    </dgm:pt>
    <dgm:pt modelId="{0D15E441-3D94-7C4C-92AA-86F97684DA45}" type="parTrans" cxnId="{3BC6685D-6C61-5849-B497-1CC429FBF479}">
      <dgm:prSet/>
      <dgm:spPr/>
      <dgm:t>
        <a:bodyPr/>
        <a:lstStyle/>
        <a:p>
          <a:endParaRPr lang="en-US"/>
        </a:p>
      </dgm:t>
    </dgm:pt>
    <dgm:pt modelId="{A2D5481F-7E04-D147-8076-7ABDC87775CB}" type="sibTrans" cxnId="{3BC6685D-6C61-5849-B497-1CC429FBF479}">
      <dgm:prSet/>
      <dgm:spPr/>
      <dgm:t>
        <a:bodyPr/>
        <a:lstStyle/>
        <a:p>
          <a:endParaRPr lang="en-US"/>
        </a:p>
      </dgm:t>
    </dgm:pt>
    <dgm:pt modelId="{8ABF21E3-E06A-EF48-837A-91976038F889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Quality Review</a:t>
          </a:r>
          <a:endParaRPr lang="en-US" sz="700" dirty="0"/>
        </a:p>
      </dgm:t>
    </dgm:pt>
    <dgm:pt modelId="{5BB4A236-8691-D24A-B299-B4045B18CADA}" type="parTrans" cxnId="{D8ECF3A2-1B45-B940-89FE-759E5AE5AEF2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CFCE13FD-EC20-9946-A61A-122D5AFCDCCD}" type="sibTrans" cxnId="{D8ECF3A2-1B45-B940-89FE-759E5AE5AEF2}">
      <dgm:prSet/>
      <dgm:spPr/>
      <dgm:t>
        <a:bodyPr/>
        <a:lstStyle/>
        <a:p>
          <a:endParaRPr lang="en-US"/>
        </a:p>
      </dgm:t>
    </dgm:pt>
    <dgm:pt modelId="{FCEE1299-E926-7745-ACB2-9BDFE8730E93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Content Certification</a:t>
          </a:r>
          <a:endParaRPr lang="en-US" sz="700" dirty="0"/>
        </a:p>
      </dgm:t>
    </dgm:pt>
    <dgm:pt modelId="{CC527D1B-C441-3547-80BB-B9ED1102870D}" type="parTrans" cxnId="{E2145993-9D59-DA41-BDC0-D4E341EBAA8F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D6EAF0A3-E533-5A4B-AD48-6228FF3EFB00}" type="sibTrans" cxnId="{E2145993-9D59-DA41-BDC0-D4E341EBAA8F}">
      <dgm:prSet/>
      <dgm:spPr/>
      <dgm:t>
        <a:bodyPr/>
        <a:lstStyle/>
        <a:p>
          <a:endParaRPr lang="en-US"/>
        </a:p>
      </dgm:t>
    </dgm:pt>
    <dgm:pt modelId="{1CB8DC1A-8C97-AA4C-A29D-29153C044DE5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1100" b="0" dirty="0" smtClean="0"/>
            <a:t>User Services</a:t>
          </a:r>
          <a:endParaRPr lang="en-US" sz="1100" b="0" dirty="0"/>
        </a:p>
      </dgm:t>
    </dgm:pt>
    <dgm:pt modelId="{009CCD0E-E4D1-5F47-99D8-DA4AB38E0585}" type="parTrans" cxnId="{3E1B3F31-2D67-924A-8CF7-02831AD4ED81}">
      <dgm:prSet/>
      <dgm:spPr/>
      <dgm:t>
        <a:bodyPr/>
        <a:lstStyle/>
        <a:p>
          <a:endParaRPr lang="en-US"/>
        </a:p>
      </dgm:t>
    </dgm:pt>
    <dgm:pt modelId="{9F5E4534-116B-4943-A2FC-D87681B28394}" type="sibTrans" cxnId="{3E1B3F31-2D67-924A-8CF7-02831AD4ED81}">
      <dgm:prSet/>
      <dgm:spPr/>
      <dgm:t>
        <a:bodyPr/>
        <a:lstStyle/>
        <a:p>
          <a:endParaRPr lang="en-US"/>
        </a:p>
      </dgm:t>
    </dgm:pt>
    <dgm:pt modelId="{56BCFC3C-6D34-314C-8A81-68F4856CD6B1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Usability</a:t>
          </a:r>
          <a:endParaRPr lang="en-US" sz="700" dirty="0"/>
        </a:p>
      </dgm:t>
    </dgm:pt>
    <dgm:pt modelId="{4211E3C7-2984-BA43-88C1-B3063081B834}" type="parTrans" cxnId="{F0437D4F-1004-4C4F-967E-EA6681659E47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525DC3BC-60F3-B045-831C-7B35B3E9E98E}" type="sibTrans" cxnId="{F0437D4F-1004-4C4F-967E-EA6681659E47}">
      <dgm:prSet/>
      <dgm:spPr/>
      <dgm:t>
        <a:bodyPr/>
        <a:lstStyle/>
        <a:p>
          <a:endParaRPr lang="en-US"/>
        </a:p>
      </dgm:t>
    </dgm:pt>
    <dgm:pt modelId="{F131BFCE-C6AC-DD42-8CD3-B649F16F851B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User support (helpdesk)</a:t>
          </a:r>
          <a:endParaRPr lang="en-US" sz="700" dirty="0"/>
        </a:p>
      </dgm:t>
    </dgm:pt>
    <dgm:pt modelId="{453C0F84-8B08-334D-97DC-28D28FE49230}" type="parTrans" cxnId="{C96CC7FA-7F7C-8A48-975B-7EA0DEA70137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D52A1E2F-61EF-1546-A509-89172A533C01}" type="sibTrans" cxnId="{C96CC7FA-7F7C-8A48-975B-7EA0DEA70137}">
      <dgm:prSet/>
      <dgm:spPr/>
      <dgm:t>
        <a:bodyPr/>
        <a:lstStyle/>
        <a:p>
          <a:endParaRPr lang="en-US"/>
        </a:p>
      </dgm:t>
    </dgm:pt>
    <dgm:pt modelId="{E13685FB-2F07-5149-8EFF-83A78D388C48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1100" b="0" dirty="0" smtClean="0"/>
            <a:t>Outreach</a:t>
          </a:r>
          <a:endParaRPr lang="en-US" sz="1100" b="0" dirty="0"/>
        </a:p>
      </dgm:t>
    </dgm:pt>
    <dgm:pt modelId="{CB434C51-B2DB-314E-98AB-1E3275EDB556}" type="parTrans" cxnId="{937650B3-4E20-8340-AA6E-B83221862A1D}">
      <dgm:prSet/>
      <dgm:spPr/>
      <dgm:t>
        <a:bodyPr/>
        <a:lstStyle/>
        <a:p>
          <a:endParaRPr lang="en-US"/>
        </a:p>
      </dgm:t>
    </dgm:pt>
    <dgm:pt modelId="{129AD12D-C63E-8048-88EF-E279BE3457CF}" type="sibTrans" cxnId="{937650B3-4E20-8340-AA6E-B83221862A1D}">
      <dgm:prSet/>
      <dgm:spPr/>
      <dgm:t>
        <a:bodyPr/>
        <a:lstStyle/>
        <a:p>
          <a:endParaRPr lang="en-US"/>
        </a:p>
      </dgm:t>
    </dgm:pt>
    <dgm:pt modelId="{495A4E0E-7AE5-B441-BCD8-965C0E6DE0E4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Project website</a:t>
          </a:r>
          <a:endParaRPr lang="en-US" sz="700" dirty="0"/>
        </a:p>
      </dgm:t>
    </dgm:pt>
    <dgm:pt modelId="{64A22FBE-A089-E64F-B44E-39B67BEB75ED}" type="parTrans" cxnId="{3D35470F-7D1A-7349-950B-34C4CE602A0C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500D6DD1-2474-CC4B-B968-35D9B11AFBAC}" type="sibTrans" cxnId="{3D35470F-7D1A-7349-950B-34C4CE602A0C}">
      <dgm:prSet/>
      <dgm:spPr/>
      <dgm:t>
        <a:bodyPr/>
        <a:lstStyle/>
        <a:p>
          <a:endParaRPr lang="en-US"/>
        </a:p>
      </dgm:t>
    </dgm:pt>
    <dgm:pt modelId="{819F3E5E-6B68-F845-8987-99800DF6F77A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Monthly newsletter</a:t>
          </a:r>
          <a:endParaRPr lang="en-US" sz="700" dirty="0"/>
        </a:p>
      </dgm:t>
    </dgm:pt>
    <dgm:pt modelId="{2D55CB3E-265E-EA47-BE73-6F98FB3247AF}" type="parTrans" cxnId="{FAAA2E75-B13E-8944-8149-A009A912479C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59BC2837-6F7A-1A41-9F83-FCE147105F6E}" type="sibTrans" cxnId="{FAAA2E75-B13E-8944-8149-A009A912479C}">
      <dgm:prSet/>
      <dgm:spPr/>
      <dgm:t>
        <a:bodyPr/>
        <a:lstStyle/>
        <a:p>
          <a:endParaRPr lang="en-US"/>
        </a:p>
      </dgm:t>
    </dgm:pt>
    <dgm:pt modelId="{73F977DD-FD37-B74D-B673-B75F2DDDDA2F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Papers and presentations</a:t>
          </a:r>
          <a:endParaRPr lang="en-US" sz="700" dirty="0"/>
        </a:p>
      </dgm:t>
    </dgm:pt>
    <dgm:pt modelId="{66224622-8F33-A14A-A9C6-286C35F44300}" type="parTrans" cxnId="{416A2BA2-9BE3-E843-B2D4-9A23EBBCCDC0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BCBF20A5-F47A-6141-A94A-A1308AD92404}" type="sibTrans" cxnId="{416A2BA2-9BE3-E843-B2D4-9A23EBBCCDC0}">
      <dgm:prSet/>
      <dgm:spPr/>
      <dgm:t>
        <a:bodyPr/>
        <a:lstStyle/>
        <a:p>
          <a:endParaRPr lang="en-US"/>
        </a:p>
      </dgm:t>
    </dgm:pt>
    <dgm:pt modelId="{B21923DA-AB31-CB48-B9AD-69BCB9A8B23C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Communication with potential partners</a:t>
          </a:r>
          <a:endParaRPr lang="en-US" sz="700" dirty="0"/>
        </a:p>
      </dgm:t>
    </dgm:pt>
    <dgm:pt modelId="{8D99CFCE-E1BA-3043-B6AB-C4642CCE2A80}" type="parTrans" cxnId="{89D018FF-67C9-4A4D-985A-803AFE9715C0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A776FD2E-6FA1-074A-B6ED-53A6C2FADC25}" type="sibTrans" cxnId="{89D018FF-67C9-4A4D-985A-803AFE9715C0}">
      <dgm:prSet/>
      <dgm:spPr/>
      <dgm:t>
        <a:bodyPr/>
        <a:lstStyle/>
        <a:p>
          <a:endParaRPr lang="en-US"/>
        </a:p>
      </dgm:t>
    </dgm:pt>
    <dgm:pt modelId="{8669CA65-12B1-F04C-8252-05B78A21E57B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Surveys, general inquiries</a:t>
          </a:r>
          <a:endParaRPr lang="en-US" sz="700" dirty="0"/>
        </a:p>
      </dgm:t>
    </dgm:pt>
    <dgm:pt modelId="{40AA6D5E-9188-DD44-819C-994390C4A9E4}" type="parTrans" cxnId="{7BE98674-0456-5441-85E6-5449ABFC0D27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EE177CC5-1B44-294C-822C-7F52A241D86B}" type="sibTrans" cxnId="{7BE98674-0456-5441-85E6-5449ABFC0D27}">
      <dgm:prSet/>
      <dgm:spPr/>
      <dgm:t>
        <a:bodyPr/>
        <a:lstStyle/>
        <a:p>
          <a:endParaRPr lang="en-US"/>
        </a:p>
      </dgm:t>
    </dgm:pt>
    <dgm:pt modelId="{7C28AE88-ADF8-BF43-908F-1379BF6E8CD7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Repository evaluation and audit (e.g., DRAMBORA, TRAC)</a:t>
          </a:r>
          <a:endParaRPr lang="en-US" sz="700" dirty="0"/>
        </a:p>
      </dgm:t>
    </dgm:pt>
    <dgm:pt modelId="{D0EB58F8-2D21-FF46-99F0-652D45329357}" type="parTrans" cxnId="{B8135E39-9470-6242-9F6A-049DE59B63F3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DAB6E973-F716-1841-A60D-572CDA81903A}" type="sibTrans" cxnId="{B8135E39-9470-6242-9F6A-049DE59B63F3}">
      <dgm:prSet/>
      <dgm:spPr/>
      <dgm:t>
        <a:bodyPr/>
        <a:lstStyle/>
        <a:p>
          <a:endParaRPr lang="en-US"/>
        </a:p>
      </dgm:t>
    </dgm:pt>
    <dgm:pt modelId="{450A90A5-B5AA-1D4D-9EBB-01AB80DA8C87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1100" b="0" dirty="0" smtClean="0"/>
            <a:t>Legal</a:t>
          </a:r>
          <a:endParaRPr lang="en-US" sz="1100" b="0" dirty="0"/>
        </a:p>
      </dgm:t>
    </dgm:pt>
    <dgm:pt modelId="{DE0249F4-63A4-D548-966D-EC22E6153699}" type="parTrans" cxnId="{868A48C6-282F-AD4D-AC53-4F60C65DD262}">
      <dgm:prSet/>
      <dgm:spPr/>
      <dgm:t>
        <a:bodyPr/>
        <a:lstStyle/>
        <a:p>
          <a:endParaRPr lang="en-US"/>
        </a:p>
      </dgm:t>
    </dgm:pt>
    <dgm:pt modelId="{988515A8-432C-CB41-A3FF-11921B5164F1}" type="sibTrans" cxnId="{868A48C6-282F-AD4D-AC53-4F60C65DD262}">
      <dgm:prSet/>
      <dgm:spPr/>
      <dgm:t>
        <a:bodyPr/>
        <a:lstStyle/>
        <a:p>
          <a:endParaRPr lang="en-US"/>
        </a:p>
      </dgm:t>
    </dgm:pt>
    <dgm:pt modelId="{A2317120-D353-0846-88B6-DD3F0A1B561B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Risk management (use of materials)</a:t>
          </a:r>
          <a:endParaRPr lang="en-US" sz="700" dirty="0"/>
        </a:p>
      </dgm:t>
    </dgm:pt>
    <dgm:pt modelId="{7B2F8D70-09DF-A14F-863D-5AD10D7C24FF}" type="parTrans" cxnId="{6117B7DE-0677-2548-A41D-45877891A2DC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B8F21370-F87C-3B4C-8963-15C48EE7FAAC}" type="sibTrans" cxnId="{6117B7DE-0677-2548-A41D-45877891A2DC}">
      <dgm:prSet/>
      <dgm:spPr/>
      <dgm:t>
        <a:bodyPr/>
        <a:lstStyle/>
        <a:p>
          <a:endParaRPr lang="en-US"/>
        </a:p>
      </dgm:t>
    </dgm:pt>
    <dgm:pt modelId="{C1261A6B-CFB5-DE4D-AD0E-D96A5A4C14BF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Partner agreements</a:t>
          </a:r>
          <a:endParaRPr lang="en-US" sz="700" dirty="0"/>
        </a:p>
      </dgm:t>
    </dgm:pt>
    <dgm:pt modelId="{EBC107B2-7AC2-0644-B6EA-BB3EBC55DB36}" type="parTrans" cxnId="{FA0FB263-5C5F-D64C-9443-65140295C249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945CE497-1A34-2948-8D23-BE47EBBD8208}" type="sibTrans" cxnId="{FA0FB263-5C5F-D64C-9443-65140295C249}">
      <dgm:prSet/>
      <dgm:spPr/>
      <dgm:t>
        <a:bodyPr/>
        <a:lstStyle/>
        <a:p>
          <a:endParaRPr lang="en-US"/>
        </a:p>
      </dgm:t>
    </dgm:pt>
    <dgm:pt modelId="{0D3F0DCF-9A3D-6F44-A850-1EB61FA00B68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Advocacy </a:t>
          </a:r>
          <a:endParaRPr lang="en-US" sz="700" dirty="0"/>
        </a:p>
      </dgm:t>
    </dgm:pt>
    <dgm:pt modelId="{73209CB8-700D-7545-9284-7CAAD178FEB3}" type="parTrans" cxnId="{C455A164-7F24-A14A-B788-D9F4905371FB}">
      <dgm:prSet/>
      <dgm:spPr>
        <a:solidFill>
          <a:srgbClr val="E46C0A"/>
        </a:solidFill>
      </dgm:spPr>
      <dgm:t>
        <a:bodyPr/>
        <a:lstStyle/>
        <a:p>
          <a:endParaRPr lang="en-US" sz="700" dirty="0"/>
        </a:p>
      </dgm:t>
    </dgm:pt>
    <dgm:pt modelId="{991AB78A-AAD4-4649-8E4D-98374A9EC2DB}" type="sibTrans" cxnId="{C455A164-7F24-A14A-B788-D9F4905371FB}">
      <dgm:prSet/>
      <dgm:spPr/>
      <dgm:t>
        <a:bodyPr/>
        <a:lstStyle/>
        <a:p>
          <a:endParaRPr lang="en-US"/>
        </a:p>
      </dgm:t>
    </dgm:pt>
    <dgm:pt modelId="{B78295DE-E12B-B843-8BC2-9313244CF81A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1100" b="0" dirty="0" smtClean="0"/>
            <a:t>Content Ingest</a:t>
          </a:r>
          <a:endParaRPr lang="en-US" sz="1100" b="0" dirty="0"/>
        </a:p>
      </dgm:t>
    </dgm:pt>
    <dgm:pt modelId="{245F60CA-A522-6744-8707-449DD784BF26}" type="parTrans" cxnId="{7B0B3796-71CB-F34F-800D-9D2C3913D940}">
      <dgm:prSet/>
      <dgm:spPr/>
      <dgm:t>
        <a:bodyPr/>
        <a:lstStyle/>
        <a:p>
          <a:endParaRPr lang="en-US"/>
        </a:p>
      </dgm:t>
    </dgm:pt>
    <dgm:pt modelId="{A86A8BAA-65C2-524D-BB1E-A9C6E16CF19D}" type="sibTrans" cxnId="{7B0B3796-71CB-F34F-800D-9D2C3913D940}">
      <dgm:prSet/>
      <dgm:spPr/>
      <dgm:t>
        <a:bodyPr/>
        <a:lstStyle/>
        <a:p>
          <a:endParaRPr lang="en-US"/>
        </a:p>
      </dgm:t>
    </dgm:pt>
    <dgm:pt modelId="{65C3079C-233D-C94E-97F8-2B495B295107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Transformation</a:t>
          </a:r>
          <a:endParaRPr lang="en-US" sz="700" dirty="0"/>
        </a:p>
      </dgm:t>
    </dgm:pt>
    <dgm:pt modelId="{E3B4B518-FD9F-CE4E-9EC0-BA22BA0E214D}" type="parTrans" cxnId="{8E4F62F6-4CC7-AA40-8289-004EC3281731}">
      <dgm:prSet/>
      <dgm:spPr>
        <a:solidFill>
          <a:srgbClr val="E46C0A"/>
        </a:solidFill>
      </dgm:spPr>
      <dgm:t>
        <a:bodyPr/>
        <a:lstStyle/>
        <a:p>
          <a:endParaRPr lang="en-US" dirty="0"/>
        </a:p>
      </dgm:t>
    </dgm:pt>
    <dgm:pt modelId="{0EB9F408-8FDB-1045-81E5-086A50AB155E}" type="sibTrans" cxnId="{8E4F62F6-4CC7-AA40-8289-004EC3281731}">
      <dgm:prSet/>
      <dgm:spPr/>
      <dgm:t>
        <a:bodyPr/>
        <a:lstStyle/>
        <a:p>
          <a:endParaRPr lang="en-US"/>
        </a:p>
      </dgm:t>
    </dgm:pt>
    <dgm:pt modelId="{7E56BFB3-9AF7-D249-8A4B-C2B5A75919B9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Validation</a:t>
          </a:r>
          <a:endParaRPr lang="en-US" sz="700" dirty="0"/>
        </a:p>
      </dgm:t>
    </dgm:pt>
    <dgm:pt modelId="{09F27E4B-6FB4-0B45-BBB8-AF971059507F}" type="parTrans" cxnId="{32380104-442C-F147-BA53-B8B1063910FE}">
      <dgm:prSet/>
      <dgm:spPr>
        <a:solidFill>
          <a:srgbClr val="E46C0A"/>
        </a:solidFill>
      </dgm:spPr>
      <dgm:t>
        <a:bodyPr/>
        <a:lstStyle/>
        <a:p>
          <a:endParaRPr lang="en-US" dirty="0"/>
        </a:p>
      </dgm:t>
    </dgm:pt>
    <dgm:pt modelId="{7941A6FC-6499-D846-A633-B374B6E263B7}" type="sibTrans" cxnId="{32380104-442C-F147-BA53-B8B1063910FE}">
      <dgm:prSet/>
      <dgm:spPr/>
      <dgm:t>
        <a:bodyPr/>
        <a:lstStyle/>
        <a:p>
          <a:endParaRPr lang="en-US"/>
        </a:p>
      </dgm:t>
    </dgm:pt>
    <dgm:pt modelId="{2009B306-5D81-4743-863C-1E2AC8ECABF2}">
      <dgm:prSet custT="1"/>
      <dgm:spPr>
        <a:solidFill>
          <a:srgbClr val="E46C0A"/>
        </a:solidFill>
      </dgm:spPr>
      <dgm:t>
        <a:bodyPr/>
        <a:lstStyle/>
        <a:p>
          <a:pPr rtl="0"/>
          <a:r>
            <a:rPr lang="en-US" sz="700" dirty="0" smtClean="0"/>
            <a:t>Print on Demand</a:t>
          </a:r>
          <a:endParaRPr lang="en-US" sz="700" dirty="0"/>
        </a:p>
      </dgm:t>
    </dgm:pt>
    <dgm:pt modelId="{C455E1F8-143B-7D4B-9011-2E0951D50DEA}" type="parTrans" cxnId="{54A09CFC-0FB3-424F-9F06-16F88F2B4AD0}">
      <dgm:prSet/>
      <dgm:spPr>
        <a:solidFill>
          <a:srgbClr val="E46C0A"/>
        </a:solidFill>
      </dgm:spPr>
      <dgm:t>
        <a:bodyPr/>
        <a:lstStyle/>
        <a:p>
          <a:endParaRPr lang="en-US" dirty="0"/>
        </a:p>
      </dgm:t>
    </dgm:pt>
    <dgm:pt modelId="{813DB201-81D3-3B40-8D5C-1477B9D58C71}" type="sibTrans" cxnId="{54A09CFC-0FB3-424F-9F06-16F88F2B4AD0}">
      <dgm:prSet/>
      <dgm:spPr/>
      <dgm:t>
        <a:bodyPr/>
        <a:lstStyle/>
        <a:p>
          <a:endParaRPr lang="en-US"/>
        </a:p>
      </dgm:t>
    </dgm:pt>
    <dgm:pt modelId="{A6B665E4-FE84-B240-9701-7A026936ED5A}" type="pres">
      <dgm:prSet presAssocID="{EE7F06B1-8EDB-5C4C-B5A0-3CB99CF04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06AC71-469E-A341-BF9A-C56AD977E822}" type="pres">
      <dgm:prSet presAssocID="{C0EE05AF-4CF4-4141-BC5C-852F614422CE}" presName="root" presStyleCnt="0"/>
      <dgm:spPr/>
      <dgm:t>
        <a:bodyPr/>
        <a:lstStyle/>
        <a:p>
          <a:endParaRPr lang="en-US"/>
        </a:p>
      </dgm:t>
    </dgm:pt>
    <dgm:pt modelId="{1DF1F2CD-62A4-7F47-8D3A-71561A105DAE}" type="pres">
      <dgm:prSet presAssocID="{C0EE05AF-4CF4-4141-BC5C-852F614422CE}" presName="rootComposite" presStyleCnt="0"/>
      <dgm:spPr/>
      <dgm:t>
        <a:bodyPr/>
        <a:lstStyle/>
        <a:p>
          <a:endParaRPr lang="en-US"/>
        </a:p>
      </dgm:t>
    </dgm:pt>
    <dgm:pt modelId="{7C340E68-A066-904F-9636-8FACE89B7CE2}" type="pres">
      <dgm:prSet presAssocID="{C0EE05AF-4CF4-4141-BC5C-852F614422CE}" presName="rootText" presStyleLbl="node1" presStyleIdx="0" presStyleCnt="7" custScaleX="93741" custScaleY="82594"/>
      <dgm:spPr/>
      <dgm:t>
        <a:bodyPr/>
        <a:lstStyle/>
        <a:p>
          <a:endParaRPr lang="en-US"/>
        </a:p>
      </dgm:t>
    </dgm:pt>
    <dgm:pt modelId="{95B2CBE8-62AF-3741-BC60-2E90707140FE}" type="pres">
      <dgm:prSet presAssocID="{C0EE05AF-4CF4-4141-BC5C-852F614422CE}" presName="rootConnector" presStyleLbl="node1" presStyleIdx="0" presStyleCnt="7"/>
      <dgm:spPr/>
      <dgm:t>
        <a:bodyPr/>
        <a:lstStyle/>
        <a:p>
          <a:endParaRPr lang="en-US"/>
        </a:p>
      </dgm:t>
    </dgm:pt>
    <dgm:pt modelId="{1D6ED340-7954-3242-8C3B-6564AD10F213}" type="pres">
      <dgm:prSet presAssocID="{C0EE05AF-4CF4-4141-BC5C-852F614422CE}" presName="childShape" presStyleCnt="0"/>
      <dgm:spPr/>
      <dgm:t>
        <a:bodyPr/>
        <a:lstStyle/>
        <a:p>
          <a:endParaRPr lang="en-US"/>
        </a:p>
      </dgm:t>
    </dgm:pt>
    <dgm:pt modelId="{A0FB3127-7B63-A449-859B-74BF51576084}" type="pres">
      <dgm:prSet presAssocID="{C455E1F8-143B-7D4B-9011-2E0951D50DEA}" presName="Name13" presStyleLbl="parChTrans1D2" presStyleIdx="0" presStyleCnt="22"/>
      <dgm:spPr/>
      <dgm:t>
        <a:bodyPr/>
        <a:lstStyle/>
        <a:p>
          <a:endParaRPr lang="en-US"/>
        </a:p>
      </dgm:t>
    </dgm:pt>
    <dgm:pt modelId="{426DBFA1-6340-EB46-9392-146EEEC3006D}" type="pres">
      <dgm:prSet presAssocID="{2009B306-5D81-4743-863C-1E2AC8ECABF2}" presName="childText" presStyleLbl="bgAcc1" presStyleIdx="0" presStyleCnt="22" custScaleY="6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94FC-E5D6-8743-BD9F-4A7C2D895CE5}" type="pres">
      <dgm:prSet presAssocID="{B78295DE-E12B-B843-8BC2-9313244CF81A}" presName="root" presStyleCnt="0"/>
      <dgm:spPr/>
      <dgm:t>
        <a:bodyPr/>
        <a:lstStyle/>
        <a:p>
          <a:endParaRPr lang="en-US"/>
        </a:p>
      </dgm:t>
    </dgm:pt>
    <dgm:pt modelId="{4375097B-6052-9C4D-8C77-F268D906EF84}" type="pres">
      <dgm:prSet presAssocID="{B78295DE-E12B-B843-8BC2-9313244CF81A}" presName="rootComposite" presStyleCnt="0"/>
      <dgm:spPr/>
      <dgm:t>
        <a:bodyPr/>
        <a:lstStyle/>
        <a:p>
          <a:endParaRPr lang="en-US"/>
        </a:p>
      </dgm:t>
    </dgm:pt>
    <dgm:pt modelId="{895902BA-FB7D-474D-A43A-7C752B78F6B6}" type="pres">
      <dgm:prSet presAssocID="{B78295DE-E12B-B843-8BC2-9313244CF81A}" presName="rootText" presStyleLbl="node1" presStyleIdx="1" presStyleCnt="7" custScaleX="93741" custScaleY="82594"/>
      <dgm:spPr/>
      <dgm:t>
        <a:bodyPr/>
        <a:lstStyle/>
        <a:p>
          <a:endParaRPr lang="en-US"/>
        </a:p>
      </dgm:t>
    </dgm:pt>
    <dgm:pt modelId="{6CDB9D54-6280-294E-B30A-D42862D70D9B}" type="pres">
      <dgm:prSet presAssocID="{B78295DE-E12B-B843-8BC2-9313244CF81A}" presName="rootConnector" presStyleLbl="node1" presStyleIdx="1" presStyleCnt="7"/>
      <dgm:spPr/>
      <dgm:t>
        <a:bodyPr/>
        <a:lstStyle/>
        <a:p>
          <a:endParaRPr lang="en-US"/>
        </a:p>
      </dgm:t>
    </dgm:pt>
    <dgm:pt modelId="{52666607-9E70-2A46-B336-94A9D18DB297}" type="pres">
      <dgm:prSet presAssocID="{B78295DE-E12B-B843-8BC2-9313244CF81A}" presName="childShape" presStyleCnt="0"/>
      <dgm:spPr/>
      <dgm:t>
        <a:bodyPr/>
        <a:lstStyle/>
        <a:p>
          <a:endParaRPr lang="en-US"/>
        </a:p>
      </dgm:t>
    </dgm:pt>
    <dgm:pt modelId="{DF99A6C9-357E-AC4F-A7CE-9E2DEBAFED55}" type="pres">
      <dgm:prSet presAssocID="{E3B4B518-FD9F-CE4E-9EC0-BA22BA0E214D}" presName="Name13" presStyleLbl="parChTrans1D2" presStyleIdx="1" presStyleCnt="22"/>
      <dgm:spPr/>
      <dgm:t>
        <a:bodyPr/>
        <a:lstStyle/>
        <a:p>
          <a:endParaRPr lang="en-US"/>
        </a:p>
      </dgm:t>
    </dgm:pt>
    <dgm:pt modelId="{2B69124E-7014-9840-A3DB-503FFE3B25DC}" type="pres">
      <dgm:prSet presAssocID="{65C3079C-233D-C94E-97F8-2B495B295107}" presName="childText" presStyleLbl="bgAcc1" presStyleIdx="1" presStyleCnt="22" custScaleY="45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3DD6C-E231-314B-93CB-00181BE8A1F7}" type="pres">
      <dgm:prSet presAssocID="{09F27E4B-6FB4-0B45-BBB8-AF971059507F}" presName="Name13" presStyleLbl="parChTrans1D2" presStyleIdx="2" presStyleCnt="22"/>
      <dgm:spPr/>
      <dgm:t>
        <a:bodyPr/>
        <a:lstStyle/>
        <a:p>
          <a:endParaRPr lang="en-US"/>
        </a:p>
      </dgm:t>
    </dgm:pt>
    <dgm:pt modelId="{66308C9A-0ED9-E14B-B17C-F95D7F126A15}" type="pres">
      <dgm:prSet presAssocID="{7E56BFB3-9AF7-D249-8A4B-C2B5A75919B9}" presName="childText" presStyleLbl="bgAcc1" presStyleIdx="2" presStyleCnt="22" custScaleY="4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9B0C-6290-4A40-8C36-DBA1BC2C9F83}" type="pres">
      <dgm:prSet presAssocID="{972B82B6-431C-2041-87D8-5DE17F6CB5D3}" presName="root" presStyleCnt="0"/>
      <dgm:spPr/>
      <dgm:t>
        <a:bodyPr/>
        <a:lstStyle/>
        <a:p>
          <a:endParaRPr lang="en-US"/>
        </a:p>
      </dgm:t>
    </dgm:pt>
    <dgm:pt modelId="{313DC107-9C17-2C4B-A8AF-3AFB76ACD90C}" type="pres">
      <dgm:prSet presAssocID="{972B82B6-431C-2041-87D8-5DE17F6CB5D3}" presName="rootComposite" presStyleCnt="0"/>
      <dgm:spPr/>
      <dgm:t>
        <a:bodyPr/>
        <a:lstStyle/>
        <a:p>
          <a:endParaRPr lang="en-US"/>
        </a:p>
      </dgm:t>
    </dgm:pt>
    <dgm:pt modelId="{6589B064-B649-A045-9887-5565971B85E8}" type="pres">
      <dgm:prSet presAssocID="{972B82B6-431C-2041-87D8-5DE17F6CB5D3}" presName="rootText" presStyleLbl="node1" presStyleIdx="2" presStyleCnt="7" custScaleX="93741" custScaleY="82594"/>
      <dgm:spPr/>
      <dgm:t>
        <a:bodyPr/>
        <a:lstStyle/>
        <a:p>
          <a:endParaRPr lang="en-US"/>
        </a:p>
      </dgm:t>
    </dgm:pt>
    <dgm:pt modelId="{09BF3530-367B-204D-9835-E5C424697575}" type="pres">
      <dgm:prSet presAssocID="{972B82B6-431C-2041-87D8-5DE17F6CB5D3}" presName="rootConnector" presStyleLbl="node1" presStyleIdx="2" presStyleCnt="7"/>
      <dgm:spPr/>
      <dgm:t>
        <a:bodyPr/>
        <a:lstStyle/>
        <a:p>
          <a:endParaRPr lang="en-US"/>
        </a:p>
      </dgm:t>
    </dgm:pt>
    <dgm:pt modelId="{D3AEB170-4CDC-AC4B-B8B0-DB9FFD4A6818}" type="pres">
      <dgm:prSet presAssocID="{972B82B6-431C-2041-87D8-5DE17F6CB5D3}" presName="childShape" presStyleCnt="0"/>
      <dgm:spPr/>
      <dgm:t>
        <a:bodyPr/>
        <a:lstStyle/>
        <a:p>
          <a:endParaRPr lang="en-US"/>
        </a:p>
      </dgm:t>
    </dgm:pt>
    <dgm:pt modelId="{3AB125C5-7A07-6043-A72A-844A4A6E726E}" type="pres">
      <dgm:prSet presAssocID="{DF998C35-DE38-DD48-84F2-0F531CD414ED}" presName="Name13" presStyleLbl="parChTrans1D2" presStyleIdx="3" presStyleCnt="22" custSzX="101384"/>
      <dgm:spPr/>
      <dgm:t>
        <a:bodyPr/>
        <a:lstStyle/>
        <a:p>
          <a:endParaRPr lang="en-US"/>
        </a:p>
      </dgm:t>
    </dgm:pt>
    <dgm:pt modelId="{30F28E15-AA97-4D42-9375-B97B01F25F9B}" type="pres">
      <dgm:prSet presAssocID="{2A4B65AC-F814-AB41-9075-BFC1CCF69D95}" presName="childText" presStyleLbl="bgAcc1" presStyleIdx="3" presStyleCnt="22" custScaleX="86641" custScaleY="48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29DE-30DA-274F-9643-67F2E6A8AF89}" type="pres">
      <dgm:prSet presAssocID="{8E1B2058-7F0F-7A47-8D60-AD8F05BDCD9F}" presName="Name13" presStyleLbl="parChTrans1D2" presStyleIdx="4" presStyleCnt="22" custSzX="101384"/>
      <dgm:spPr/>
      <dgm:t>
        <a:bodyPr/>
        <a:lstStyle/>
        <a:p>
          <a:endParaRPr lang="en-US"/>
        </a:p>
      </dgm:t>
    </dgm:pt>
    <dgm:pt modelId="{13FA6B84-EFE8-9540-B8BF-29557751A000}" type="pres">
      <dgm:prSet presAssocID="{F35C5B2D-3D6B-7441-A3CF-7924F453C5E1}" presName="childText" presStyleLbl="bgAcc1" presStyleIdx="4" presStyleCnt="22" custScaleX="86519" custScaleY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CF25-2A3C-E54A-8D35-02CEFB3F8995}" type="pres">
      <dgm:prSet presAssocID="{E9F0E6C0-BB35-134A-9371-53C40655FA9D}" presName="Name13" presStyleLbl="parChTrans1D2" presStyleIdx="5" presStyleCnt="22" custSzX="107055"/>
      <dgm:spPr/>
      <dgm:t>
        <a:bodyPr/>
        <a:lstStyle/>
        <a:p>
          <a:endParaRPr lang="en-US"/>
        </a:p>
      </dgm:t>
    </dgm:pt>
    <dgm:pt modelId="{9BA447AD-8E23-D74B-9283-4128301208B9}" type="pres">
      <dgm:prSet presAssocID="{C282C663-91FE-B343-BC6C-CCA7E6F127D3}" presName="childText" presStyleLbl="bgAcc1" presStyleIdx="5" presStyleCnt="22" custScaleX="86513" custScaleY="53584" custLinFactNeighborX="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84353-664E-C343-AB59-CE6895850256}" type="pres">
      <dgm:prSet presAssocID="{67DAA1EF-CF51-F144-94B4-891FFCA29D75}" presName="Name13" presStyleLbl="parChTrans1D2" presStyleIdx="6" presStyleCnt="22" custSzX="106702"/>
      <dgm:spPr/>
      <dgm:t>
        <a:bodyPr/>
        <a:lstStyle/>
        <a:p>
          <a:endParaRPr lang="en-US"/>
        </a:p>
      </dgm:t>
    </dgm:pt>
    <dgm:pt modelId="{2460EAD5-FBFB-EF4D-8923-672BEF072A14}" type="pres">
      <dgm:prSet presAssocID="{19D77A1B-8814-3942-B045-CF54C6A041E8}" presName="childText" presStyleLbl="bgAcc1" presStyleIdx="6" presStyleCnt="22" custScaleX="90649" custScaleY="40817" custLinFactNeighborX="708" custLinFactNeighborY="6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A697A-651C-124E-BCC4-3365ACAAC4FB}" type="pres">
      <dgm:prSet presAssocID="{44A98394-EDDC-C84F-A1D0-4B26E658E7AD}" presName="Name13" presStyleLbl="parChTrans1D2" presStyleIdx="7" presStyleCnt="22" custSzX="106432"/>
      <dgm:spPr/>
      <dgm:t>
        <a:bodyPr/>
        <a:lstStyle/>
        <a:p>
          <a:endParaRPr lang="en-US"/>
        </a:p>
      </dgm:t>
    </dgm:pt>
    <dgm:pt modelId="{DB5A7679-480A-9444-8B44-5E950F793331}" type="pres">
      <dgm:prSet presAssocID="{DB77F1C5-D7B1-194F-9F0E-290FF80369C7}" presName="childText" presStyleLbl="bgAcc1" presStyleIdx="7" presStyleCnt="22" custScaleX="87833" custScaleY="50801" custLinFactNeighborX="672" custLinFactNeighborY="-7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E58E-C916-A84A-BC2F-4241CDF9AAAB}" type="pres">
      <dgm:prSet presAssocID="{14A5981B-E076-D64A-94A0-713FF0FA220D}" presName="Name13" presStyleLbl="parChTrans1D2" presStyleIdx="8" presStyleCnt="22" custSzX="101384"/>
      <dgm:spPr/>
      <dgm:t>
        <a:bodyPr/>
        <a:lstStyle/>
        <a:p>
          <a:endParaRPr lang="en-US"/>
        </a:p>
      </dgm:t>
    </dgm:pt>
    <dgm:pt modelId="{D9F421BD-1A4B-174D-801E-30A225729E2E}" type="pres">
      <dgm:prSet presAssocID="{D4CA65E4-0E24-5646-988D-55FEB0209880}" presName="childText" presStyleLbl="bgAcc1" presStyleIdx="8" presStyleCnt="22" custScaleX="92889" custScaleY="51013" custLinFactNeighborY="-1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784E-1250-BC47-97A1-BFD8032BBDB4}" type="pres">
      <dgm:prSet presAssocID="{D4A655EB-A4FD-4D46-BBB9-CA62837FEB5E}" presName="root" presStyleCnt="0"/>
      <dgm:spPr/>
      <dgm:t>
        <a:bodyPr/>
        <a:lstStyle/>
        <a:p>
          <a:endParaRPr lang="en-US"/>
        </a:p>
      </dgm:t>
    </dgm:pt>
    <dgm:pt modelId="{DF9DC558-0546-9045-8153-4C67EB787490}" type="pres">
      <dgm:prSet presAssocID="{D4A655EB-A4FD-4D46-BBB9-CA62837FEB5E}" presName="rootComposite" presStyleCnt="0"/>
      <dgm:spPr/>
      <dgm:t>
        <a:bodyPr/>
        <a:lstStyle/>
        <a:p>
          <a:endParaRPr lang="en-US"/>
        </a:p>
      </dgm:t>
    </dgm:pt>
    <dgm:pt modelId="{E33E4EAA-E110-0147-A058-70F20A959478}" type="pres">
      <dgm:prSet presAssocID="{D4A655EB-A4FD-4D46-BBB9-CA62837FEB5E}" presName="rootText" presStyleLbl="node1" presStyleIdx="3" presStyleCnt="7" custScaleX="93741" custScaleY="82594"/>
      <dgm:spPr/>
      <dgm:t>
        <a:bodyPr/>
        <a:lstStyle/>
        <a:p>
          <a:endParaRPr lang="en-US"/>
        </a:p>
      </dgm:t>
    </dgm:pt>
    <dgm:pt modelId="{41B63595-96D5-CD44-A233-5974194F87C5}" type="pres">
      <dgm:prSet presAssocID="{D4A655EB-A4FD-4D46-BBB9-CA62837FEB5E}" presName="rootConnector" presStyleLbl="node1" presStyleIdx="3" presStyleCnt="7"/>
      <dgm:spPr/>
      <dgm:t>
        <a:bodyPr/>
        <a:lstStyle/>
        <a:p>
          <a:endParaRPr lang="en-US"/>
        </a:p>
      </dgm:t>
    </dgm:pt>
    <dgm:pt modelId="{00753851-EE5A-1C47-8019-4313D822186C}" type="pres">
      <dgm:prSet presAssocID="{D4A655EB-A4FD-4D46-BBB9-CA62837FEB5E}" presName="childShape" presStyleCnt="0"/>
      <dgm:spPr/>
      <dgm:t>
        <a:bodyPr/>
        <a:lstStyle/>
        <a:p>
          <a:endParaRPr lang="en-US"/>
        </a:p>
      </dgm:t>
    </dgm:pt>
    <dgm:pt modelId="{E5023246-677F-D34D-82AC-B175C39285BF}" type="pres">
      <dgm:prSet presAssocID="{5BB4A236-8691-D24A-B299-B4045B18CADA}" presName="Name13" presStyleLbl="parChTrans1D2" presStyleIdx="9" presStyleCnt="22" custSzX="101384"/>
      <dgm:spPr/>
      <dgm:t>
        <a:bodyPr/>
        <a:lstStyle/>
        <a:p>
          <a:endParaRPr lang="en-US"/>
        </a:p>
      </dgm:t>
    </dgm:pt>
    <dgm:pt modelId="{3016207E-D821-8346-BC4A-F3D34F03A8D3}" type="pres">
      <dgm:prSet presAssocID="{8ABF21E3-E06A-EF48-837A-91976038F889}" presName="childText" presStyleLbl="bgAcc1" presStyleIdx="9" presStyleCnt="22" custScaleX="86824" custScaleY="4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A098-8CF4-404A-8000-2C82C980CB2B}" type="pres">
      <dgm:prSet presAssocID="{CC527D1B-C441-3547-80BB-B9ED1102870D}" presName="Name13" presStyleLbl="parChTrans1D2" presStyleIdx="10" presStyleCnt="22" custSzX="101384"/>
      <dgm:spPr/>
      <dgm:t>
        <a:bodyPr/>
        <a:lstStyle/>
        <a:p>
          <a:endParaRPr lang="en-US"/>
        </a:p>
      </dgm:t>
    </dgm:pt>
    <dgm:pt modelId="{27682A44-BAF3-3C40-9822-87BBDB26B92B}" type="pres">
      <dgm:prSet presAssocID="{FCEE1299-E926-7745-ACB2-9BDFE8730E93}" presName="childText" presStyleLbl="bgAcc1" presStyleIdx="10" presStyleCnt="22" custScaleX="86824" custScaleY="51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AD7F3-9A50-8545-95BF-F57D3717A298}" type="pres">
      <dgm:prSet presAssocID="{1CB8DC1A-8C97-AA4C-A29D-29153C044DE5}" presName="root" presStyleCnt="0"/>
      <dgm:spPr/>
      <dgm:t>
        <a:bodyPr/>
        <a:lstStyle/>
        <a:p>
          <a:endParaRPr lang="en-US"/>
        </a:p>
      </dgm:t>
    </dgm:pt>
    <dgm:pt modelId="{3D3BBA0E-E5EE-C242-9EC9-4E3FB53F389E}" type="pres">
      <dgm:prSet presAssocID="{1CB8DC1A-8C97-AA4C-A29D-29153C044DE5}" presName="rootComposite" presStyleCnt="0"/>
      <dgm:spPr/>
      <dgm:t>
        <a:bodyPr/>
        <a:lstStyle/>
        <a:p>
          <a:endParaRPr lang="en-US"/>
        </a:p>
      </dgm:t>
    </dgm:pt>
    <dgm:pt modelId="{3D54B42A-8ABE-4046-950A-121496C2D4AB}" type="pres">
      <dgm:prSet presAssocID="{1CB8DC1A-8C97-AA4C-A29D-29153C044DE5}" presName="rootText" presStyleLbl="node1" presStyleIdx="4" presStyleCnt="7" custScaleX="93741" custScaleY="82594"/>
      <dgm:spPr/>
      <dgm:t>
        <a:bodyPr/>
        <a:lstStyle/>
        <a:p>
          <a:endParaRPr lang="en-US"/>
        </a:p>
      </dgm:t>
    </dgm:pt>
    <dgm:pt modelId="{851AA4D5-3F21-4A43-9877-6BB914EA1F3D}" type="pres">
      <dgm:prSet presAssocID="{1CB8DC1A-8C97-AA4C-A29D-29153C044DE5}" presName="rootConnector" presStyleLbl="node1" presStyleIdx="4" presStyleCnt="7"/>
      <dgm:spPr/>
      <dgm:t>
        <a:bodyPr/>
        <a:lstStyle/>
        <a:p>
          <a:endParaRPr lang="en-US"/>
        </a:p>
      </dgm:t>
    </dgm:pt>
    <dgm:pt modelId="{176F11D6-C03F-0041-803F-1B91713BAC18}" type="pres">
      <dgm:prSet presAssocID="{1CB8DC1A-8C97-AA4C-A29D-29153C044DE5}" presName="childShape" presStyleCnt="0"/>
      <dgm:spPr/>
      <dgm:t>
        <a:bodyPr/>
        <a:lstStyle/>
        <a:p>
          <a:endParaRPr lang="en-US"/>
        </a:p>
      </dgm:t>
    </dgm:pt>
    <dgm:pt modelId="{4D136473-F47F-A543-8674-75D3914D06A0}" type="pres">
      <dgm:prSet presAssocID="{4211E3C7-2984-BA43-88C1-B3063081B834}" presName="Name13" presStyleLbl="parChTrans1D2" presStyleIdx="11" presStyleCnt="22" custSzX="101384"/>
      <dgm:spPr/>
      <dgm:t>
        <a:bodyPr/>
        <a:lstStyle/>
        <a:p>
          <a:endParaRPr lang="en-US"/>
        </a:p>
      </dgm:t>
    </dgm:pt>
    <dgm:pt modelId="{7394E24F-BDBE-0147-91AF-DF5F67C82A2E}" type="pres">
      <dgm:prSet presAssocID="{56BCFC3C-6D34-314C-8A81-68F4856CD6B1}" presName="childText" presStyleLbl="bgAcc1" presStyleIdx="11" presStyleCnt="22" custScaleX="86824" custScaleY="5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6EB6-CEC0-0D42-BA06-1DD88E12BCB3}" type="pres">
      <dgm:prSet presAssocID="{453C0F84-8B08-334D-97DC-28D28FE49230}" presName="Name13" presStyleLbl="parChTrans1D2" presStyleIdx="12" presStyleCnt="22" custSzX="101384"/>
      <dgm:spPr/>
      <dgm:t>
        <a:bodyPr/>
        <a:lstStyle/>
        <a:p>
          <a:endParaRPr lang="en-US"/>
        </a:p>
      </dgm:t>
    </dgm:pt>
    <dgm:pt modelId="{7C4292DE-475F-D34A-A9F8-E789F0AE9111}" type="pres">
      <dgm:prSet presAssocID="{F131BFCE-C6AC-DD42-8CD3-B649F16F851B}" presName="childText" presStyleLbl="bgAcc1" presStyleIdx="12" presStyleCnt="22" custScaleX="86824" custScaleY="5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A453F-0D29-1347-AF00-8C0924E67EC0}" type="pres">
      <dgm:prSet presAssocID="{E13685FB-2F07-5149-8EFF-83A78D388C48}" presName="root" presStyleCnt="0"/>
      <dgm:spPr/>
      <dgm:t>
        <a:bodyPr/>
        <a:lstStyle/>
        <a:p>
          <a:endParaRPr lang="en-US"/>
        </a:p>
      </dgm:t>
    </dgm:pt>
    <dgm:pt modelId="{9A49B6DC-009D-7C43-B120-BEAAFFC9310E}" type="pres">
      <dgm:prSet presAssocID="{E13685FB-2F07-5149-8EFF-83A78D388C48}" presName="rootComposite" presStyleCnt="0"/>
      <dgm:spPr/>
      <dgm:t>
        <a:bodyPr/>
        <a:lstStyle/>
        <a:p>
          <a:endParaRPr lang="en-US"/>
        </a:p>
      </dgm:t>
    </dgm:pt>
    <dgm:pt modelId="{21A4E3C9-877E-B847-96E8-B58952F80973}" type="pres">
      <dgm:prSet presAssocID="{E13685FB-2F07-5149-8EFF-83A78D388C48}" presName="rootText" presStyleLbl="node1" presStyleIdx="5" presStyleCnt="7" custScaleX="93741" custScaleY="82594"/>
      <dgm:spPr/>
      <dgm:t>
        <a:bodyPr/>
        <a:lstStyle/>
        <a:p>
          <a:endParaRPr lang="en-US"/>
        </a:p>
      </dgm:t>
    </dgm:pt>
    <dgm:pt modelId="{1EF94CEB-BB2C-3E44-A21D-0BFB254E46F1}" type="pres">
      <dgm:prSet presAssocID="{E13685FB-2F07-5149-8EFF-83A78D388C48}" presName="rootConnector" presStyleLbl="node1" presStyleIdx="5" presStyleCnt="7"/>
      <dgm:spPr/>
      <dgm:t>
        <a:bodyPr/>
        <a:lstStyle/>
        <a:p>
          <a:endParaRPr lang="en-US"/>
        </a:p>
      </dgm:t>
    </dgm:pt>
    <dgm:pt modelId="{95EE3BED-A046-3945-AC36-500F5E3B4BB6}" type="pres">
      <dgm:prSet presAssocID="{E13685FB-2F07-5149-8EFF-83A78D388C48}" presName="childShape" presStyleCnt="0"/>
      <dgm:spPr/>
      <dgm:t>
        <a:bodyPr/>
        <a:lstStyle/>
        <a:p>
          <a:endParaRPr lang="en-US"/>
        </a:p>
      </dgm:t>
    </dgm:pt>
    <dgm:pt modelId="{09A11DD9-8DA2-9E47-972E-3BDCCF5E3CAB}" type="pres">
      <dgm:prSet presAssocID="{64A22FBE-A089-E64F-B44E-39B67BEB75ED}" presName="Name13" presStyleLbl="parChTrans1D2" presStyleIdx="13" presStyleCnt="22" custSzX="101384"/>
      <dgm:spPr/>
      <dgm:t>
        <a:bodyPr/>
        <a:lstStyle/>
        <a:p>
          <a:endParaRPr lang="en-US"/>
        </a:p>
      </dgm:t>
    </dgm:pt>
    <dgm:pt modelId="{DCD4FB11-4D94-DF4A-9071-744E8BA6BBDE}" type="pres">
      <dgm:prSet presAssocID="{495A4E0E-7AE5-B441-BCD8-965C0E6DE0E4}" presName="childText" presStyleLbl="bgAcc1" presStyleIdx="13" presStyleCnt="22" custScaleX="86824" custScaleY="60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8425D-072F-0942-8893-F63545B313CA}" type="pres">
      <dgm:prSet presAssocID="{2D55CB3E-265E-EA47-BE73-6F98FB3247AF}" presName="Name13" presStyleLbl="parChTrans1D2" presStyleIdx="14" presStyleCnt="22" custSzX="101384"/>
      <dgm:spPr/>
      <dgm:t>
        <a:bodyPr/>
        <a:lstStyle/>
        <a:p>
          <a:endParaRPr lang="en-US"/>
        </a:p>
      </dgm:t>
    </dgm:pt>
    <dgm:pt modelId="{6716BA38-0E18-1E42-8952-FF1C5FE6F9E2}" type="pres">
      <dgm:prSet presAssocID="{819F3E5E-6B68-F845-8987-99800DF6F77A}" presName="childText" presStyleLbl="bgAcc1" presStyleIdx="14" presStyleCnt="22" custScaleX="86824" custScaleY="57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28108-51BA-ED49-83D3-2AD57141EB1D}" type="pres">
      <dgm:prSet presAssocID="{66224622-8F33-A14A-A9C6-286C35F44300}" presName="Name13" presStyleLbl="parChTrans1D2" presStyleIdx="15" presStyleCnt="22" custSzX="101384"/>
      <dgm:spPr/>
      <dgm:t>
        <a:bodyPr/>
        <a:lstStyle/>
        <a:p>
          <a:endParaRPr lang="en-US"/>
        </a:p>
      </dgm:t>
    </dgm:pt>
    <dgm:pt modelId="{B10245A9-E130-7541-9751-413907512FEB}" type="pres">
      <dgm:prSet presAssocID="{73F977DD-FD37-B74D-B673-B75F2DDDDA2F}" presName="childText" presStyleLbl="bgAcc1" presStyleIdx="15" presStyleCnt="22" custScaleX="86322" custScaleY="52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7926-8284-FD4A-90FA-89F78AE18DA8}" type="pres">
      <dgm:prSet presAssocID="{8D99CFCE-E1BA-3043-B6AB-C4642CCE2A80}" presName="Name13" presStyleLbl="parChTrans1D2" presStyleIdx="16" presStyleCnt="22" custSzX="101384"/>
      <dgm:spPr/>
      <dgm:t>
        <a:bodyPr/>
        <a:lstStyle/>
        <a:p>
          <a:endParaRPr lang="en-US"/>
        </a:p>
      </dgm:t>
    </dgm:pt>
    <dgm:pt modelId="{F6DAD8DF-2E5B-F64B-8B87-89B7C6DEC0E8}" type="pres">
      <dgm:prSet presAssocID="{B21923DA-AB31-CB48-B9AD-69BCB9A8B23C}" presName="childText" presStyleLbl="bgAcc1" presStyleIdx="16" presStyleCnt="22" custScaleX="86824" custScaleY="64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C2BB-E85D-114C-83C8-1D3F80BEDA43}" type="pres">
      <dgm:prSet presAssocID="{40AA6D5E-9188-DD44-819C-994390C4A9E4}" presName="Name13" presStyleLbl="parChTrans1D2" presStyleIdx="17" presStyleCnt="22" custSzX="101384"/>
      <dgm:spPr/>
      <dgm:t>
        <a:bodyPr/>
        <a:lstStyle/>
        <a:p>
          <a:endParaRPr lang="en-US"/>
        </a:p>
      </dgm:t>
    </dgm:pt>
    <dgm:pt modelId="{39840080-504C-5F4B-B373-83DD6C64DAFE}" type="pres">
      <dgm:prSet presAssocID="{8669CA65-12B1-F04C-8252-05B78A21E57B}" presName="childText" presStyleLbl="bgAcc1" presStyleIdx="17" presStyleCnt="22" custScaleX="86824" custScaleY="63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2F310-87B5-134B-9E47-71B7F2443E16}" type="pres">
      <dgm:prSet presAssocID="{D0EB58F8-2D21-FF46-99F0-652D45329357}" presName="Name13" presStyleLbl="parChTrans1D2" presStyleIdx="18" presStyleCnt="22" custSzX="101384"/>
      <dgm:spPr/>
      <dgm:t>
        <a:bodyPr/>
        <a:lstStyle/>
        <a:p>
          <a:endParaRPr lang="en-US"/>
        </a:p>
      </dgm:t>
    </dgm:pt>
    <dgm:pt modelId="{E62CD97F-B4AE-DA41-A9B5-006BF14D270B}" type="pres">
      <dgm:prSet presAssocID="{7C28AE88-ADF8-BF43-908F-1379BF6E8CD7}" presName="childText" presStyleLbl="bgAcc1" presStyleIdx="18" presStyleCnt="22" custScaleX="86824" custScaleY="9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ECF3-0046-AA4F-90FA-4737BECD2209}" type="pres">
      <dgm:prSet presAssocID="{450A90A5-B5AA-1D4D-9EBB-01AB80DA8C87}" presName="root" presStyleCnt="0"/>
      <dgm:spPr/>
      <dgm:t>
        <a:bodyPr/>
        <a:lstStyle/>
        <a:p>
          <a:endParaRPr lang="en-US"/>
        </a:p>
      </dgm:t>
    </dgm:pt>
    <dgm:pt modelId="{74E43577-4E23-AD44-A717-53235F3BF97A}" type="pres">
      <dgm:prSet presAssocID="{450A90A5-B5AA-1D4D-9EBB-01AB80DA8C87}" presName="rootComposite" presStyleCnt="0"/>
      <dgm:spPr/>
      <dgm:t>
        <a:bodyPr/>
        <a:lstStyle/>
        <a:p>
          <a:endParaRPr lang="en-US"/>
        </a:p>
      </dgm:t>
    </dgm:pt>
    <dgm:pt modelId="{53F55EFB-E17A-F141-811C-28F3C1F69675}" type="pres">
      <dgm:prSet presAssocID="{450A90A5-B5AA-1D4D-9EBB-01AB80DA8C87}" presName="rootText" presStyleLbl="node1" presStyleIdx="6" presStyleCnt="7" custScaleX="93741" custScaleY="82594"/>
      <dgm:spPr/>
      <dgm:t>
        <a:bodyPr/>
        <a:lstStyle/>
        <a:p>
          <a:endParaRPr lang="en-US"/>
        </a:p>
      </dgm:t>
    </dgm:pt>
    <dgm:pt modelId="{F860BA19-8075-6948-8252-247A53B5D108}" type="pres">
      <dgm:prSet presAssocID="{450A90A5-B5AA-1D4D-9EBB-01AB80DA8C87}" presName="rootConnector" presStyleLbl="node1" presStyleIdx="6" presStyleCnt="7"/>
      <dgm:spPr/>
      <dgm:t>
        <a:bodyPr/>
        <a:lstStyle/>
        <a:p>
          <a:endParaRPr lang="en-US"/>
        </a:p>
      </dgm:t>
    </dgm:pt>
    <dgm:pt modelId="{CF009DCD-6D5C-994E-99AD-520B1250481E}" type="pres">
      <dgm:prSet presAssocID="{450A90A5-B5AA-1D4D-9EBB-01AB80DA8C87}" presName="childShape" presStyleCnt="0"/>
      <dgm:spPr/>
      <dgm:t>
        <a:bodyPr/>
        <a:lstStyle/>
        <a:p>
          <a:endParaRPr lang="en-US"/>
        </a:p>
      </dgm:t>
    </dgm:pt>
    <dgm:pt modelId="{D2D57E3D-6BA6-C44C-A1F7-6E9701A623F8}" type="pres">
      <dgm:prSet presAssocID="{7B2F8D70-09DF-A14F-863D-5AD10D7C24FF}" presName="Name13" presStyleLbl="parChTrans1D2" presStyleIdx="19" presStyleCnt="22" custSzX="101384"/>
      <dgm:spPr/>
      <dgm:t>
        <a:bodyPr/>
        <a:lstStyle/>
        <a:p>
          <a:endParaRPr lang="en-US"/>
        </a:p>
      </dgm:t>
    </dgm:pt>
    <dgm:pt modelId="{596A331C-12AC-AC4B-9802-FBB77DF2075A}" type="pres">
      <dgm:prSet presAssocID="{A2317120-D353-0846-88B6-DD3F0A1B561B}" presName="childText" presStyleLbl="bgAcc1" presStyleIdx="19" presStyleCnt="22" custScaleX="86824" custScaleY="53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1EF9E-8D95-DA4D-9AFA-D44DE668FAAB}" type="pres">
      <dgm:prSet presAssocID="{EBC107B2-7AC2-0644-B6EA-BB3EBC55DB36}" presName="Name13" presStyleLbl="parChTrans1D2" presStyleIdx="20" presStyleCnt="22" custSzX="101384"/>
      <dgm:spPr/>
      <dgm:t>
        <a:bodyPr/>
        <a:lstStyle/>
        <a:p>
          <a:endParaRPr lang="en-US"/>
        </a:p>
      </dgm:t>
    </dgm:pt>
    <dgm:pt modelId="{1CA5040D-A2FD-3B41-B1D7-91B31CDF2C86}" type="pres">
      <dgm:prSet presAssocID="{C1261A6B-CFB5-DE4D-AD0E-D96A5A4C14BF}" presName="childText" presStyleLbl="bgAcc1" presStyleIdx="20" presStyleCnt="22" custScaleX="86824" custScaleY="4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F3E8F-0E06-234C-BB20-87004D19961C}" type="pres">
      <dgm:prSet presAssocID="{73209CB8-700D-7545-9284-7CAAD178FEB3}" presName="Name13" presStyleLbl="parChTrans1D2" presStyleIdx="21" presStyleCnt="22" custSzX="101384"/>
      <dgm:spPr/>
      <dgm:t>
        <a:bodyPr/>
        <a:lstStyle/>
        <a:p>
          <a:endParaRPr lang="en-US"/>
        </a:p>
      </dgm:t>
    </dgm:pt>
    <dgm:pt modelId="{00742719-1810-2F45-9D13-773E8C38AF0D}" type="pres">
      <dgm:prSet presAssocID="{0D3F0DCF-9A3D-6F44-A850-1EB61FA00B68}" presName="childText" presStyleLbl="bgAcc1" presStyleIdx="21" presStyleCnt="22" custScaleX="89319" custScaleY="4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80104-442C-F147-BA53-B8B1063910FE}" srcId="{B78295DE-E12B-B843-8BC2-9313244CF81A}" destId="{7E56BFB3-9AF7-D249-8A4B-C2B5A75919B9}" srcOrd="1" destOrd="0" parTransId="{09F27E4B-6FB4-0B45-BBB8-AF971059507F}" sibTransId="{7941A6FC-6499-D846-A633-B374B6E263B7}"/>
    <dgm:cxn modelId="{15ADCC3C-59AB-5046-B6C1-3C7EA87D9737}" type="presOf" srcId="{EBC107B2-7AC2-0644-B6EA-BB3EBC55DB36}" destId="{19C1EF9E-8D95-DA4D-9AFA-D44DE668FAAB}" srcOrd="0" destOrd="0" presId="urn:microsoft.com/office/officeart/2005/8/layout/hierarchy3"/>
    <dgm:cxn modelId="{25D12E0E-3CB8-7D49-85A6-BE4B849589E8}" type="presOf" srcId="{44A98394-EDDC-C84F-A1D0-4B26E658E7AD}" destId="{B5BA697A-651C-124E-BCC4-3365ACAAC4FB}" srcOrd="0" destOrd="0" presId="urn:microsoft.com/office/officeart/2005/8/layout/hierarchy3"/>
    <dgm:cxn modelId="{6A0B01E7-151A-6C4F-8D5F-9969C4D77DCD}" type="presOf" srcId="{B78295DE-E12B-B843-8BC2-9313244CF81A}" destId="{895902BA-FB7D-474D-A43A-7C752B78F6B6}" srcOrd="0" destOrd="0" presId="urn:microsoft.com/office/officeart/2005/8/layout/hierarchy3"/>
    <dgm:cxn modelId="{8B49A5CC-F048-5341-B3DF-CE73F69F0317}" type="presOf" srcId="{972B82B6-431C-2041-87D8-5DE17F6CB5D3}" destId="{09BF3530-367B-204D-9835-E5C424697575}" srcOrd="1" destOrd="0" presId="urn:microsoft.com/office/officeart/2005/8/layout/hierarchy3"/>
    <dgm:cxn modelId="{8C282A76-37D5-FB4C-ADDF-883329C3BCD4}" type="presOf" srcId="{D4A655EB-A4FD-4D46-BBB9-CA62837FEB5E}" destId="{41B63595-96D5-CD44-A233-5974194F87C5}" srcOrd="1" destOrd="0" presId="urn:microsoft.com/office/officeart/2005/8/layout/hierarchy3"/>
    <dgm:cxn modelId="{AF3E6F07-3106-9C4D-8ACF-907E8572ECB8}" type="presOf" srcId="{C455E1F8-143B-7D4B-9011-2E0951D50DEA}" destId="{A0FB3127-7B63-A449-859B-74BF51576084}" srcOrd="0" destOrd="0" presId="urn:microsoft.com/office/officeart/2005/8/layout/hierarchy3"/>
    <dgm:cxn modelId="{5F13C15E-0EE2-C743-9779-6C9FF80505CA}" srcId="{972B82B6-431C-2041-87D8-5DE17F6CB5D3}" destId="{2A4B65AC-F814-AB41-9075-BFC1CCF69D95}" srcOrd="0" destOrd="0" parTransId="{DF998C35-DE38-DD48-84F2-0F531CD414ED}" sibTransId="{8850B389-E9BD-AE44-ADC0-F38C1A8FE751}"/>
    <dgm:cxn modelId="{9D5D2A8F-4A83-424B-8D1E-87E89325E8D1}" type="presOf" srcId="{D4A655EB-A4FD-4D46-BBB9-CA62837FEB5E}" destId="{E33E4EAA-E110-0147-A058-70F20A959478}" srcOrd="0" destOrd="0" presId="urn:microsoft.com/office/officeart/2005/8/layout/hierarchy3"/>
    <dgm:cxn modelId="{3A7BB974-CF3A-034D-B8E1-EC2846D5D922}" srcId="{972B82B6-431C-2041-87D8-5DE17F6CB5D3}" destId="{F35C5B2D-3D6B-7441-A3CF-7924F453C5E1}" srcOrd="1" destOrd="0" parTransId="{8E1B2058-7F0F-7A47-8D60-AD8F05BDCD9F}" sibTransId="{0F7C37A7-5BCE-3849-9942-AE5A8A6E2520}"/>
    <dgm:cxn modelId="{416A2BA2-9BE3-E843-B2D4-9A23EBBCCDC0}" srcId="{E13685FB-2F07-5149-8EFF-83A78D388C48}" destId="{73F977DD-FD37-B74D-B673-B75F2DDDDA2F}" srcOrd="2" destOrd="0" parTransId="{66224622-8F33-A14A-A9C6-286C35F44300}" sibTransId="{BCBF20A5-F47A-6141-A94A-A1308AD92404}"/>
    <dgm:cxn modelId="{128475DC-BC41-7744-8858-DC7821776F69}" srcId="{972B82B6-431C-2041-87D8-5DE17F6CB5D3}" destId="{19D77A1B-8814-3942-B045-CF54C6A041E8}" srcOrd="3" destOrd="0" parTransId="{67DAA1EF-CF51-F144-94B4-891FFCA29D75}" sibTransId="{DBCA9259-FB09-AD41-BA56-B22DDCB2C20C}"/>
    <dgm:cxn modelId="{6117B7DE-0677-2548-A41D-45877891A2DC}" srcId="{450A90A5-B5AA-1D4D-9EBB-01AB80DA8C87}" destId="{A2317120-D353-0846-88B6-DD3F0A1B561B}" srcOrd="0" destOrd="0" parTransId="{7B2F8D70-09DF-A14F-863D-5AD10D7C24FF}" sibTransId="{B8F21370-F87C-3B4C-8963-15C48EE7FAAC}"/>
    <dgm:cxn modelId="{FAAA2E75-B13E-8944-8149-A009A912479C}" srcId="{E13685FB-2F07-5149-8EFF-83A78D388C48}" destId="{819F3E5E-6B68-F845-8987-99800DF6F77A}" srcOrd="1" destOrd="0" parTransId="{2D55CB3E-265E-EA47-BE73-6F98FB3247AF}" sibTransId="{59BC2837-6F7A-1A41-9F83-FCE147105F6E}"/>
    <dgm:cxn modelId="{7BE98674-0456-5441-85E6-5449ABFC0D27}" srcId="{E13685FB-2F07-5149-8EFF-83A78D388C48}" destId="{8669CA65-12B1-F04C-8252-05B78A21E57B}" srcOrd="4" destOrd="0" parTransId="{40AA6D5E-9188-DD44-819C-994390C4A9E4}" sibTransId="{EE177CC5-1B44-294C-822C-7F52A241D86B}"/>
    <dgm:cxn modelId="{FB793692-2C6C-6B4B-AC11-F133B7FAAABD}" srcId="{EE7F06B1-8EDB-5C4C-B5A0-3CB99CF04685}" destId="{972B82B6-431C-2041-87D8-5DE17F6CB5D3}" srcOrd="2" destOrd="0" parTransId="{0FCAD8A7-183B-304A-AD5C-67B4F951DB51}" sibTransId="{49C79025-310A-B84C-BCE3-7DBFD582F0CC}"/>
    <dgm:cxn modelId="{3BC6685D-6C61-5849-B497-1CC429FBF479}" srcId="{EE7F06B1-8EDB-5C4C-B5A0-3CB99CF04685}" destId="{D4A655EB-A4FD-4D46-BBB9-CA62837FEB5E}" srcOrd="3" destOrd="0" parTransId="{0D15E441-3D94-7C4C-92AA-86F97684DA45}" sibTransId="{A2D5481F-7E04-D147-8076-7ABDC87775CB}"/>
    <dgm:cxn modelId="{FA0FB263-5C5F-D64C-9443-65140295C249}" srcId="{450A90A5-B5AA-1D4D-9EBB-01AB80DA8C87}" destId="{C1261A6B-CFB5-DE4D-AD0E-D96A5A4C14BF}" srcOrd="1" destOrd="0" parTransId="{EBC107B2-7AC2-0644-B6EA-BB3EBC55DB36}" sibTransId="{945CE497-1A34-2948-8D23-BE47EBBD8208}"/>
    <dgm:cxn modelId="{3B8DF45A-6767-EA42-A5F4-BDC115799927}" type="presOf" srcId="{C0EE05AF-4CF4-4141-BC5C-852F614422CE}" destId="{95B2CBE8-62AF-3741-BC60-2E90707140FE}" srcOrd="1" destOrd="0" presId="urn:microsoft.com/office/officeart/2005/8/layout/hierarchy3"/>
    <dgm:cxn modelId="{A59BEAFF-F5FE-1646-BF56-0AB0B1F23604}" srcId="{972B82B6-431C-2041-87D8-5DE17F6CB5D3}" destId="{C282C663-91FE-B343-BC6C-CCA7E6F127D3}" srcOrd="2" destOrd="0" parTransId="{E9F0E6C0-BB35-134A-9371-53C40655FA9D}" sibTransId="{A9B7F494-1ABC-8244-A978-1973EFDCF82A}"/>
    <dgm:cxn modelId="{6903BC7C-74D2-AF4F-B366-4A699BD2CFBC}" type="presOf" srcId="{56BCFC3C-6D34-314C-8A81-68F4856CD6B1}" destId="{7394E24F-BDBE-0147-91AF-DF5F67C82A2E}" srcOrd="0" destOrd="0" presId="urn:microsoft.com/office/officeart/2005/8/layout/hierarchy3"/>
    <dgm:cxn modelId="{868A48C6-282F-AD4D-AC53-4F60C65DD262}" srcId="{EE7F06B1-8EDB-5C4C-B5A0-3CB99CF04685}" destId="{450A90A5-B5AA-1D4D-9EBB-01AB80DA8C87}" srcOrd="6" destOrd="0" parTransId="{DE0249F4-63A4-D548-966D-EC22E6153699}" sibTransId="{988515A8-432C-CB41-A3FF-11921B5164F1}"/>
    <dgm:cxn modelId="{3D35470F-7D1A-7349-950B-34C4CE602A0C}" srcId="{E13685FB-2F07-5149-8EFF-83A78D388C48}" destId="{495A4E0E-7AE5-B441-BCD8-965C0E6DE0E4}" srcOrd="0" destOrd="0" parTransId="{64A22FBE-A089-E64F-B44E-39B67BEB75ED}" sibTransId="{500D6DD1-2474-CC4B-B968-35D9B11AFBAC}"/>
    <dgm:cxn modelId="{8F21D07A-B1EA-DF43-B823-57970905CA12}" srcId="{EE7F06B1-8EDB-5C4C-B5A0-3CB99CF04685}" destId="{C0EE05AF-4CF4-4141-BC5C-852F614422CE}" srcOrd="0" destOrd="0" parTransId="{9553D37E-CCC9-9545-A615-503B427C6170}" sibTransId="{7C9E9A8A-5BF9-664F-8A36-8E824D3C0A78}"/>
    <dgm:cxn modelId="{F477CDDD-599E-2F42-B751-D924270765F8}" type="presOf" srcId="{67DAA1EF-CF51-F144-94B4-891FFCA29D75}" destId="{D3884353-664E-C343-AB59-CE6895850256}" srcOrd="0" destOrd="0" presId="urn:microsoft.com/office/officeart/2005/8/layout/hierarchy3"/>
    <dgm:cxn modelId="{2DD0B409-20DE-FB40-A2CE-7F29881904E7}" srcId="{972B82B6-431C-2041-87D8-5DE17F6CB5D3}" destId="{D4CA65E4-0E24-5646-988D-55FEB0209880}" srcOrd="5" destOrd="0" parTransId="{14A5981B-E076-D64A-94A0-713FF0FA220D}" sibTransId="{27C5BC67-D52A-184C-9726-F3459D1F6917}"/>
    <dgm:cxn modelId="{7B0B3796-71CB-F34F-800D-9D2C3913D940}" srcId="{EE7F06B1-8EDB-5C4C-B5A0-3CB99CF04685}" destId="{B78295DE-E12B-B843-8BC2-9313244CF81A}" srcOrd="1" destOrd="0" parTransId="{245F60CA-A522-6744-8707-449DD784BF26}" sibTransId="{A86A8BAA-65C2-524D-BB1E-A9C6E16CF19D}"/>
    <dgm:cxn modelId="{D8ECF3A2-1B45-B940-89FE-759E5AE5AEF2}" srcId="{D4A655EB-A4FD-4D46-BBB9-CA62837FEB5E}" destId="{8ABF21E3-E06A-EF48-837A-91976038F889}" srcOrd="0" destOrd="0" parTransId="{5BB4A236-8691-D24A-B299-B4045B18CADA}" sibTransId="{CFCE13FD-EC20-9946-A61A-122D5AFCDCCD}"/>
    <dgm:cxn modelId="{8E4F62F6-4CC7-AA40-8289-004EC3281731}" srcId="{B78295DE-E12B-B843-8BC2-9313244CF81A}" destId="{65C3079C-233D-C94E-97F8-2B495B295107}" srcOrd="0" destOrd="0" parTransId="{E3B4B518-FD9F-CE4E-9EC0-BA22BA0E214D}" sibTransId="{0EB9F408-8FDB-1045-81E5-086A50AB155E}"/>
    <dgm:cxn modelId="{B364EE72-1A5C-D34A-860D-AA96412C1D65}" type="presOf" srcId="{F35C5B2D-3D6B-7441-A3CF-7924F453C5E1}" destId="{13FA6B84-EFE8-9540-B8BF-29557751A000}" srcOrd="0" destOrd="0" presId="urn:microsoft.com/office/officeart/2005/8/layout/hierarchy3"/>
    <dgm:cxn modelId="{CCC0CDA8-F42E-E24A-8365-8C1DE0A9C866}" type="presOf" srcId="{0D3F0DCF-9A3D-6F44-A850-1EB61FA00B68}" destId="{00742719-1810-2F45-9D13-773E8C38AF0D}" srcOrd="0" destOrd="0" presId="urn:microsoft.com/office/officeart/2005/8/layout/hierarchy3"/>
    <dgm:cxn modelId="{477D8189-503B-3343-995B-F628D9854585}" type="presOf" srcId="{64A22FBE-A089-E64F-B44E-39B67BEB75ED}" destId="{09A11DD9-8DA2-9E47-972E-3BDCCF5E3CAB}" srcOrd="0" destOrd="0" presId="urn:microsoft.com/office/officeart/2005/8/layout/hierarchy3"/>
    <dgm:cxn modelId="{B1B45865-49F1-8847-8C6C-C6A9B80A31BB}" type="presOf" srcId="{B21923DA-AB31-CB48-B9AD-69BCB9A8B23C}" destId="{F6DAD8DF-2E5B-F64B-8B87-89B7C6DEC0E8}" srcOrd="0" destOrd="0" presId="urn:microsoft.com/office/officeart/2005/8/layout/hierarchy3"/>
    <dgm:cxn modelId="{F29D0BC9-5055-F841-8B53-6091846B2FD2}" type="presOf" srcId="{73F977DD-FD37-B74D-B673-B75F2DDDDA2F}" destId="{B10245A9-E130-7541-9751-413907512FEB}" srcOrd="0" destOrd="0" presId="urn:microsoft.com/office/officeart/2005/8/layout/hierarchy3"/>
    <dgm:cxn modelId="{6F381078-49BE-0942-8B45-970493B4174F}" type="presOf" srcId="{450A90A5-B5AA-1D4D-9EBB-01AB80DA8C87}" destId="{F860BA19-8075-6948-8252-247A53B5D108}" srcOrd="1" destOrd="0" presId="urn:microsoft.com/office/officeart/2005/8/layout/hierarchy3"/>
    <dgm:cxn modelId="{7931B5C8-F412-5840-AD8F-5A251DF32513}" type="presOf" srcId="{65C3079C-233D-C94E-97F8-2B495B295107}" destId="{2B69124E-7014-9840-A3DB-503FFE3B25DC}" srcOrd="0" destOrd="0" presId="urn:microsoft.com/office/officeart/2005/8/layout/hierarchy3"/>
    <dgm:cxn modelId="{6557F0E8-0D8C-7340-A1D1-701F438DCF6E}" type="presOf" srcId="{5BB4A236-8691-D24A-B299-B4045B18CADA}" destId="{E5023246-677F-D34D-82AC-B175C39285BF}" srcOrd="0" destOrd="0" presId="urn:microsoft.com/office/officeart/2005/8/layout/hierarchy3"/>
    <dgm:cxn modelId="{2BFDC959-99A8-0445-AE70-CD28392F8E15}" type="presOf" srcId="{F131BFCE-C6AC-DD42-8CD3-B649F16F851B}" destId="{7C4292DE-475F-D34A-A9F8-E789F0AE9111}" srcOrd="0" destOrd="0" presId="urn:microsoft.com/office/officeart/2005/8/layout/hierarchy3"/>
    <dgm:cxn modelId="{2D83A605-89FD-B542-95FD-A91062B98018}" type="presOf" srcId="{495A4E0E-7AE5-B441-BCD8-965C0E6DE0E4}" destId="{DCD4FB11-4D94-DF4A-9071-744E8BA6BBDE}" srcOrd="0" destOrd="0" presId="urn:microsoft.com/office/officeart/2005/8/layout/hierarchy3"/>
    <dgm:cxn modelId="{BFD3E328-9353-1F44-855F-D39954EBD15F}" type="presOf" srcId="{C282C663-91FE-B343-BC6C-CCA7E6F127D3}" destId="{9BA447AD-8E23-D74B-9283-4128301208B9}" srcOrd="0" destOrd="0" presId="urn:microsoft.com/office/officeart/2005/8/layout/hierarchy3"/>
    <dgm:cxn modelId="{E64FDD02-DCCB-D348-8E2E-0FBF11DD0F2F}" type="presOf" srcId="{DB77F1C5-D7B1-194F-9F0E-290FF80369C7}" destId="{DB5A7679-480A-9444-8B44-5E950F793331}" srcOrd="0" destOrd="0" presId="urn:microsoft.com/office/officeart/2005/8/layout/hierarchy3"/>
    <dgm:cxn modelId="{31C04824-107B-1A4F-807B-5351E405011A}" type="presOf" srcId="{40AA6D5E-9188-DD44-819C-994390C4A9E4}" destId="{CD28C2BB-E85D-114C-83C8-1D3F80BEDA43}" srcOrd="0" destOrd="0" presId="urn:microsoft.com/office/officeart/2005/8/layout/hierarchy3"/>
    <dgm:cxn modelId="{D2B61774-6675-D144-BF09-E4DCCE021CAD}" type="presOf" srcId="{819F3E5E-6B68-F845-8987-99800DF6F77A}" destId="{6716BA38-0E18-1E42-8952-FF1C5FE6F9E2}" srcOrd="0" destOrd="0" presId="urn:microsoft.com/office/officeart/2005/8/layout/hierarchy3"/>
    <dgm:cxn modelId="{6357DB70-B894-9040-B11F-BD1717C2C735}" type="presOf" srcId="{8669CA65-12B1-F04C-8252-05B78A21E57B}" destId="{39840080-504C-5F4B-B373-83DD6C64DAFE}" srcOrd="0" destOrd="0" presId="urn:microsoft.com/office/officeart/2005/8/layout/hierarchy3"/>
    <dgm:cxn modelId="{89D018FF-67C9-4A4D-985A-803AFE9715C0}" srcId="{E13685FB-2F07-5149-8EFF-83A78D388C48}" destId="{B21923DA-AB31-CB48-B9AD-69BCB9A8B23C}" srcOrd="3" destOrd="0" parTransId="{8D99CFCE-E1BA-3043-B6AB-C4642CCE2A80}" sibTransId="{A776FD2E-6FA1-074A-B6ED-53A6C2FADC25}"/>
    <dgm:cxn modelId="{29C48A3F-8BB4-0943-937E-569BCC5F45D6}" type="presOf" srcId="{66224622-8F33-A14A-A9C6-286C35F44300}" destId="{22F28108-51BA-ED49-83D3-2AD57141EB1D}" srcOrd="0" destOrd="0" presId="urn:microsoft.com/office/officeart/2005/8/layout/hierarchy3"/>
    <dgm:cxn modelId="{0A15450B-CD00-224A-9A93-5DCA16FC4DEA}" type="presOf" srcId="{7C28AE88-ADF8-BF43-908F-1379BF6E8CD7}" destId="{E62CD97F-B4AE-DA41-A9B5-006BF14D270B}" srcOrd="0" destOrd="0" presId="urn:microsoft.com/office/officeart/2005/8/layout/hierarchy3"/>
    <dgm:cxn modelId="{3E9CA489-BB83-D444-9CE4-4B00082A95E0}" type="presOf" srcId="{73209CB8-700D-7545-9284-7CAAD178FEB3}" destId="{CA6F3E8F-0E06-234C-BB20-87004D19961C}" srcOrd="0" destOrd="0" presId="urn:microsoft.com/office/officeart/2005/8/layout/hierarchy3"/>
    <dgm:cxn modelId="{4CF7303C-408D-9246-8B3F-C67B8A00DD01}" type="presOf" srcId="{FCEE1299-E926-7745-ACB2-9BDFE8730E93}" destId="{27682A44-BAF3-3C40-9822-87BBDB26B92B}" srcOrd="0" destOrd="0" presId="urn:microsoft.com/office/officeart/2005/8/layout/hierarchy3"/>
    <dgm:cxn modelId="{505BAF16-FD4D-3745-9707-B88EE450E593}" type="presOf" srcId="{450A90A5-B5AA-1D4D-9EBB-01AB80DA8C87}" destId="{53F55EFB-E17A-F141-811C-28F3C1F69675}" srcOrd="0" destOrd="0" presId="urn:microsoft.com/office/officeart/2005/8/layout/hierarchy3"/>
    <dgm:cxn modelId="{5538E63E-65D5-6449-9A4C-D513D0E3561C}" type="presOf" srcId="{C1261A6B-CFB5-DE4D-AD0E-D96A5A4C14BF}" destId="{1CA5040D-A2FD-3B41-B1D7-91B31CDF2C86}" srcOrd="0" destOrd="0" presId="urn:microsoft.com/office/officeart/2005/8/layout/hierarchy3"/>
    <dgm:cxn modelId="{8F97280A-B05E-C24E-8BF1-D923F165B1FA}" type="presOf" srcId="{8ABF21E3-E06A-EF48-837A-91976038F889}" destId="{3016207E-D821-8346-BC4A-F3D34F03A8D3}" srcOrd="0" destOrd="0" presId="urn:microsoft.com/office/officeart/2005/8/layout/hierarchy3"/>
    <dgm:cxn modelId="{C455A164-7F24-A14A-B788-D9F4905371FB}" srcId="{450A90A5-B5AA-1D4D-9EBB-01AB80DA8C87}" destId="{0D3F0DCF-9A3D-6F44-A850-1EB61FA00B68}" srcOrd="2" destOrd="0" parTransId="{73209CB8-700D-7545-9284-7CAAD178FEB3}" sibTransId="{991AB78A-AAD4-4649-8E4D-98374A9EC2DB}"/>
    <dgm:cxn modelId="{B0065FAD-F606-5A46-8A9A-96D8F07225D1}" type="presOf" srcId="{E9F0E6C0-BB35-134A-9371-53C40655FA9D}" destId="{4E7FCF25-2A3C-E54A-8D35-02CEFB3F8995}" srcOrd="0" destOrd="0" presId="urn:microsoft.com/office/officeart/2005/8/layout/hierarchy3"/>
    <dgm:cxn modelId="{3E1B3F31-2D67-924A-8CF7-02831AD4ED81}" srcId="{EE7F06B1-8EDB-5C4C-B5A0-3CB99CF04685}" destId="{1CB8DC1A-8C97-AA4C-A29D-29153C044DE5}" srcOrd="4" destOrd="0" parTransId="{009CCD0E-E4D1-5F47-99D8-DA4AB38E0585}" sibTransId="{9F5E4534-116B-4943-A2FC-D87681B28394}"/>
    <dgm:cxn modelId="{C9E33D69-58F4-2142-9327-223FAD825033}" type="presOf" srcId="{EE7F06B1-8EDB-5C4C-B5A0-3CB99CF04685}" destId="{A6B665E4-FE84-B240-9701-7A026936ED5A}" srcOrd="0" destOrd="0" presId="urn:microsoft.com/office/officeart/2005/8/layout/hierarchy3"/>
    <dgm:cxn modelId="{E05AE31B-2F0B-9D41-B98A-498BDC9C4E6C}" type="presOf" srcId="{453C0F84-8B08-334D-97DC-28D28FE49230}" destId="{C84D6EB6-CEC0-0D42-BA06-1DD88E12BCB3}" srcOrd="0" destOrd="0" presId="urn:microsoft.com/office/officeart/2005/8/layout/hierarchy3"/>
    <dgm:cxn modelId="{9EB3107C-5576-6D45-AC1A-F2899036953E}" type="presOf" srcId="{19D77A1B-8814-3942-B045-CF54C6A041E8}" destId="{2460EAD5-FBFB-EF4D-8923-672BEF072A14}" srcOrd="0" destOrd="0" presId="urn:microsoft.com/office/officeart/2005/8/layout/hierarchy3"/>
    <dgm:cxn modelId="{C200D319-25C1-F547-8B68-2695D53C8226}" srcId="{972B82B6-431C-2041-87D8-5DE17F6CB5D3}" destId="{DB77F1C5-D7B1-194F-9F0E-290FF80369C7}" srcOrd="4" destOrd="0" parTransId="{44A98394-EDDC-C84F-A1D0-4B26E658E7AD}" sibTransId="{C22630D8-09FC-8E41-ADA3-903F4937C709}"/>
    <dgm:cxn modelId="{498CAE01-4082-8449-9FE9-7B7C27413113}" type="presOf" srcId="{09F27E4B-6FB4-0B45-BBB8-AF971059507F}" destId="{9543DD6C-E231-314B-93CB-00181BE8A1F7}" srcOrd="0" destOrd="0" presId="urn:microsoft.com/office/officeart/2005/8/layout/hierarchy3"/>
    <dgm:cxn modelId="{8B6A7999-7091-9D44-A0BF-5A1B804EDB51}" type="presOf" srcId="{7E56BFB3-9AF7-D249-8A4B-C2B5A75919B9}" destId="{66308C9A-0ED9-E14B-B17C-F95D7F126A15}" srcOrd="0" destOrd="0" presId="urn:microsoft.com/office/officeart/2005/8/layout/hierarchy3"/>
    <dgm:cxn modelId="{C96CC7FA-7F7C-8A48-975B-7EA0DEA70137}" srcId="{1CB8DC1A-8C97-AA4C-A29D-29153C044DE5}" destId="{F131BFCE-C6AC-DD42-8CD3-B649F16F851B}" srcOrd="1" destOrd="0" parTransId="{453C0F84-8B08-334D-97DC-28D28FE49230}" sibTransId="{D52A1E2F-61EF-1546-A509-89172A533C01}"/>
    <dgm:cxn modelId="{AE7BEE66-8316-B14B-8A36-8CD6B6715BB4}" type="presOf" srcId="{C0EE05AF-4CF4-4141-BC5C-852F614422CE}" destId="{7C340E68-A066-904F-9636-8FACE89B7CE2}" srcOrd="0" destOrd="0" presId="urn:microsoft.com/office/officeart/2005/8/layout/hierarchy3"/>
    <dgm:cxn modelId="{75080375-295B-2149-9BA9-B07A3EA2F749}" type="presOf" srcId="{CC527D1B-C441-3547-80BB-B9ED1102870D}" destId="{E7F4A098-8CF4-404A-8000-2C82C980CB2B}" srcOrd="0" destOrd="0" presId="urn:microsoft.com/office/officeart/2005/8/layout/hierarchy3"/>
    <dgm:cxn modelId="{02182EE1-EF3D-5649-ABEF-DF28DED62961}" type="presOf" srcId="{4211E3C7-2984-BA43-88C1-B3063081B834}" destId="{4D136473-F47F-A543-8674-75D3914D06A0}" srcOrd="0" destOrd="0" presId="urn:microsoft.com/office/officeart/2005/8/layout/hierarchy3"/>
    <dgm:cxn modelId="{353356B1-CDEA-F44B-95A4-8FC342D1752B}" type="presOf" srcId="{7B2F8D70-09DF-A14F-863D-5AD10D7C24FF}" destId="{D2D57E3D-6BA6-C44C-A1F7-6E9701A623F8}" srcOrd="0" destOrd="0" presId="urn:microsoft.com/office/officeart/2005/8/layout/hierarchy3"/>
    <dgm:cxn modelId="{4E9EB8B9-7581-374C-8689-54CA943D764C}" type="presOf" srcId="{B78295DE-E12B-B843-8BC2-9313244CF81A}" destId="{6CDB9D54-6280-294E-B30A-D42862D70D9B}" srcOrd="1" destOrd="0" presId="urn:microsoft.com/office/officeart/2005/8/layout/hierarchy3"/>
    <dgm:cxn modelId="{9B716F56-FB92-BD4C-81BF-747438D087ED}" type="presOf" srcId="{E13685FB-2F07-5149-8EFF-83A78D388C48}" destId="{21A4E3C9-877E-B847-96E8-B58952F80973}" srcOrd="0" destOrd="0" presId="urn:microsoft.com/office/officeart/2005/8/layout/hierarchy3"/>
    <dgm:cxn modelId="{937650B3-4E20-8340-AA6E-B83221862A1D}" srcId="{EE7F06B1-8EDB-5C4C-B5A0-3CB99CF04685}" destId="{E13685FB-2F07-5149-8EFF-83A78D388C48}" srcOrd="5" destOrd="0" parTransId="{CB434C51-B2DB-314E-98AB-1E3275EDB556}" sibTransId="{129AD12D-C63E-8048-88EF-E279BE3457CF}"/>
    <dgm:cxn modelId="{268AFBA5-20BE-DF42-874E-FCCD3DD41DB3}" type="presOf" srcId="{8E1B2058-7F0F-7A47-8D60-AD8F05BDCD9F}" destId="{3CF129DE-30DA-274F-9643-67F2E6A8AF89}" srcOrd="0" destOrd="0" presId="urn:microsoft.com/office/officeart/2005/8/layout/hierarchy3"/>
    <dgm:cxn modelId="{E640A038-2A57-A343-9AA2-A7710D5C34CF}" type="presOf" srcId="{D4CA65E4-0E24-5646-988D-55FEB0209880}" destId="{D9F421BD-1A4B-174D-801E-30A225729E2E}" srcOrd="0" destOrd="0" presId="urn:microsoft.com/office/officeart/2005/8/layout/hierarchy3"/>
    <dgm:cxn modelId="{559D6B6D-3A23-B441-A0D1-CE8B67C842BA}" type="presOf" srcId="{1CB8DC1A-8C97-AA4C-A29D-29153C044DE5}" destId="{851AA4D5-3F21-4A43-9877-6BB914EA1F3D}" srcOrd="1" destOrd="0" presId="urn:microsoft.com/office/officeart/2005/8/layout/hierarchy3"/>
    <dgm:cxn modelId="{54A09CFC-0FB3-424F-9F06-16F88F2B4AD0}" srcId="{C0EE05AF-4CF4-4141-BC5C-852F614422CE}" destId="{2009B306-5D81-4743-863C-1E2AC8ECABF2}" srcOrd="0" destOrd="0" parTransId="{C455E1F8-143B-7D4B-9011-2E0951D50DEA}" sibTransId="{813DB201-81D3-3B40-8D5C-1477B9D58C71}"/>
    <dgm:cxn modelId="{DF49416D-10D6-684A-85C0-17AD2C440B1F}" type="presOf" srcId="{DF998C35-DE38-DD48-84F2-0F531CD414ED}" destId="{3AB125C5-7A07-6043-A72A-844A4A6E726E}" srcOrd="0" destOrd="0" presId="urn:microsoft.com/office/officeart/2005/8/layout/hierarchy3"/>
    <dgm:cxn modelId="{146DE69C-141E-C945-B555-4632361F2716}" type="presOf" srcId="{D0EB58F8-2D21-FF46-99F0-652D45329357}" destId="{4432F310-87B5-134B-9E47-71B7F2443E16}" srcOrd="0" destOrd="0" presId="urn:microsoft.com/office/officeart/2005/8/layout/hierarchy3"/>
    <dgm:cxn modelId="{E5A19BEC-239E-B84F-BD92-BD8C1DAE1467}" type="presOf" srcId="{E3B4B518-FD9F-CE4E-9EC0-BA22BA0E214D}" destId="{DF99A6C9-357E-AC4F-A7CE-9E2DEBAFED55}" srcOrd="0" destOrd="0" presId="urn:microsoft.com/office/officeart/2005/8/layout/hierarchy3"/>
    <dgm:cxn modelId="{B6268CFE-1C5E-7C4F-A787-22FAACB14FB8}" type="presOf" srcId="{2A4B65AC-F814-AB41-9075-BFC1CCF69D95}" destId="{30F28E15-AA97-4D42-9375-B97B01F25F9B}" srcOrd="0" destOrd="0" presId="urn:microsoft.com/office/officeart/2005/8/layout/hierarchy3"/>
    <dgm:cxn modelId="{11812677-5736-7B47-ADA1-058902972980}" type="presOf" srcId="{8D99CFCE-E1BA-3043-B6AB-C4642CCE2A80}" destId="{EF4D7926-8284-FD4A-90FA-89F78AE18DA8}" srcOrd="0" destOrd="0" presId="urn:microsoft.com/office/officeart/2005/8/layout/hierarchy3"/>
    <dgm:cxn modelId="{F0437D4F-1004-4C4F-967E-EA6681659E47}" srcId="{1CB8DC1A-8C97-AA4C-A29D-29153C044DE5}" destId="{56BCFC3C-6D34-314C-8A81-68F4856CD6B1}" srcOrd="0" destOrd="0" parTransId="{4211E3C7-2984-BA43-88C1-B3063081B834}" sibTransId="{525DC3BC-60F3-B045-831C-7B35B3E9E98E}"/>
    <dgm:cxn modelId="{D576DF23-86DA-D947-A394-04119F9290F3}" type="presOf" srcId="{2009B306-5D81-4743-863C-1E2AC8ECABF2}" destId="{426DBFA1-6340-EB46-9392-146EEEC3006D}" srcOrd="0" destOrd="0" presId="urn:microsoft.com/office/officeart/2005/8/layout/hierarchy3"/>
    <dgm:cxn modelId="{ED269B02-FFEB-3F44-BB0C-81AED4626F85}" type="presOf" srcId="{1CB8DC1A-8C97-AA4C-A29D-29153C044DE5}" destId="{3D54B42A-8ABE-4046-950A-121496C2D4AB}" srcOrd="0" destOrd="0" presId="urn:microsoft.com/office/officeart/2005/8/layout/hierarchy3"/>
    <dgm:cxn modelId="{DDB51F96-E25C-C547-BCAB-EC585F4E2FA0}" type="presOf" srcId="{A2317120-D353-0846-88B6-DD3F0A1B561B}" destId="{596A331C-12AC-AC4B-9802-FBB77DF2075A}" srcOrd="0" destOrd="0" presId="urn:microsoft.com/office/officeart/2005/8/layout/hierarchy3"/>
    <dgm:cxn modelId="{A2CFE93C-6051-5B41-A166-E6755612E304}" type="presOf" srcId="{14A5981B-E076-D64A-94A0-713FF0FA220D}" destId="{4955E58E-C916-A84A-BC2F-4241CDF9AAAB}" srcOrd="0" destOrd="0" presId="urn:microsoft.com/office/officeart/2005/8/layout/hierarchy3"/>
    <dgm:cxn modelId="{9CC07E52-51DC-FB46-8B67-B163210492BF}" type="presOf" srcId="{E13685FB-2F07-5149-8EFF-83A78D388C48}" destId="{1EF94CEB-BB2C-3E44-A21D-0BFB254E46F1}" srcOrd="1" destOrd="0" presId="urn:microsoft.com/office/officeart/2005/8/layout/hierarchy3"/>
    <dgm:cxn modelId="{E2145993-9D59-DA41-BDC0-D4E341EBAA8F}" srcId="{D4A655EB-A4FD-4D46-BBB9-CA62837FEB5E}" destId="{FCEE1299-E926-7745-ACB2-9BDFE8730E93}" srcOrd="1" destOrd="0" parTransId="{CC527D1B-C441-3547-80BB-B9ED1102870D}" sibTransId="{D6EAF0A3-E533-5A4B-AD48-6228FF3EFB00}"/>
    <dgm:cxn modelId="{C00C08F2-8111-DD4C-B037-32531609A82F}" type="presOf" srcId="{972B82B6-431C-2041-87D8-5DE17F6CB5D3}" destId="{6589B064-B649-A045-9887-5565971B85E8}" srcOrd="0" destOrd="0" presId="urn:microsoft.com/office/officeart/2005/8/layout/hierarchy3"/>
    <dgm:cxn modelId="{B8135E39-9470-6242-9F6A-049DE59B63F3}" srcId="{E13685FB-2F07-5149-8EFF-83A78D388C48}" destId="{7C28AE88-ADF8-BF43-908F-1379BF6E8CD7}" srcOrd="5" destOrd="0" parTransId="{D0EB58F8-2D21-FF46-99F0-652D45329357}" sibTransId="{DAB6E973-F716-1841-A60D-572CDA81903A}"/>
    <dgm:cxn modelId="{996F304A-C484-3148-81CA-BDC97E522E3E}" type="presOf" srcId="{2D55CB3E-265E-EA47-BE73-6F98FB3247AF}" destId="{20F8425D-072F-0942-8893-F63545B313CA}" srcOrd="0" destOrd="0" presId="urn:microsoft.com/office/officeart/2005/8/layout/hierarchy3"/>
    <dgm:cxn modelId="{13DEA87C-0F57-DF44-B1D8-C4DE562E9C09}" type="presParOf" srcId="{A6B665E4-FE84-B240-9701-7A026936ED5A}" destId="{D406AC71-469E-A341-BF9A-C56AD977E822}" srcOrd="0" destOrd="0" presId="urn:microsoft.com/office/officeart/2005/8/layout/hierarchy3"/>
    <dgm:cxn modelId="{9607D4E3-CED6-F74E-B62D-47EF1E3880DA}" type="presParOf" srcId="{D406AC71-469E-A341-BF9A-C56AD977E822}" destId="{1DF1F2CD-62A4-7F47-8D3A-71561A105DAE}" srcOrd="0" destOrd="0" presId="urn:microsoft.com/office/officeart/2005/8/layout/hierarchy3"/>
    <dgm:cxn modelId="{13AA1B1B-BA5C-4441-8013-0D7E934DCE11}" type="presParOf" srcId="{1DF1F2CD-62A4-7F47-8D3A-71561A105DAE}" destId="{7C340E68-A066-904F-9636-8FACE89B7CE2}" srcOrd="0" destOrd="0" presId="urn:microsoft.com/office/officeart/2005/8/layout/hierarchy3"/>
    <dgm:cxn modelId="{D65D28F9-A9FD-AC40-86FF-07D1BCB27332}" type="presParOf" srcId="{1DF1F2CD-62A4-7F47-8D3A-71561A105DAE}" destId="{95B2CBE8-62AF-3741-BC60-2E90707140FE}" srcOrd="1" destOrd="0" presId="urn:microsoft.com/office/officeart/2005/8/layout/hierarchy3"/>
    <dgm:cxn modelId="{439BF20A-4444-804A-8D4E-D44A5E313D48}" type="presParOf" srcId="{D406AC71-469E-A341-BF9A-C56AD977E822}" destId="{1D6ED340-7954-3242-8C3B-6564AD10F213}" srcOrd="1" destOrd="0" presId="urn:microsoft.com/office/officeart/2005/8/layout/hierarchy3"/>
    <dgm:cxn modelId="{6BDD2DF9-C794-A844-A8A8-B5094DCFB013}" type="presParOf" srcId="{1D6ED340-7954-3242-8C3B-6564AD10F213}" destId="{A0FB3127-7B63-A449-859B-74BF51576084}" srcOrd="0" destOrd="0" presId="urn:microsoft.com/office/officeart/2005/8/layout/hierarchy3"/>
    <dgm:cxn modelId="{953DE215-DFCC-4743-8680-AC9C04D439E1}" type="presParOf" srcId="{1D6ED340-7954-3242-8C3B-6564AD10F213}" destId="{426DBFA1-6340-EB46-9392-146EEEC3006D}" srcOrd="1" destOrd="0" presId="urn:microsoft.com/office/officeart/2005/8/layout/hierarchy3"/>
    <dgm:cxn modelId="{7974CBD8-C16B-A249-BEE2-1A7B049CA92E}" type="presParOf" srcId="{A6B665E4-FE84-B240-9701-7A026936ED5A}" destId="{904B94FC-E5D6-8743-BD9F-4A7C2D895CE5}" srcOrd="1" destOrd="0" presId="urn:microsoft.com/office/officeart/2005/8/layout/hierarchy3"/>
    <dgm:cxn modelId="{98658786-382A-D44D-92DD-9E104BB6743B}" type="presParOf" srcId="{904B94FC-E5D6-8743-BD9F-4A7C2D895CE5}" destId="{4375097B-6052-9C4D-8C77-F268D906EF84}" srcOrd="0" destOrd="0" presId="urn:microsoft.com/office/officeart/2005/8/layout/hierarchy3"/>
    <dgm:cxn modelId="{82ED1A91-49E2-CF41-BC59-2B422BFD471C}" type="presParOf" srcId="{4375097B-6052-9C4D-8C77-F268D906EF84}" destId="{895902BA-FB7D-474D-A43A-7C752B78F6B6}" srcOrd="0" destOrd="0" presId="urn:microsoft.com/office/officeart/2005/8/layout/hierarchy3"/>
    <dgm:cxn modelId="{314A4009-A4C6-F844-8257-450FD93CE2EA}" type="presParOf" srcId="{4375097B-6052-9C4D-8C77-F268D906EF84}" destId="{6CDB9D54-6280-294E-B30A-D42862D70D9B}" srcOrd="1" destOrd="0" presId="urn:microsoft.com/office/officeart/2005/8/layout/hierarchy3"/>
    <dgm:cxn modelId="{F9EF873E-0FC3-5047-9E6E-F961CE7F6A15}" type="presParOf" srcId="{904B94FC-E5D6-8743-BD9F-4A7C2D895CE5}" destId="{52666607-9E70-2A46-B336-94A9D18DB297}" srcOrd="1" destOrd="0" presId="urn:microsoft.com/office/officeart/2005/8/layout/hierarchy3"/>
    <dgm:cxn modelId="{BD3ECA29-C9A1-294A-A5D6-367A3F4C4D58}" type="presParOf" srcId="{52666607-9E70-2A46-B336-94A9D18DB297}" destId="{DF99A6C9-357E-AC4F-A7CE-9E2DEBAFED55}" srcOrd="0" destOrd="0" presId="urn:microsoft.com/office/officeart/2005/8/layout/hierarchy3"/>
    <dgm:cxn modelId="{53868EE5-A163-2C46-BF0C-3A6B820AC5C3}" type="presParOf" srcId="{52666607-9E70-2A46-B336-94A9D18DB297}" destId="{2B69124E-7014-9840-A3DB-503FFE3B25DC}" srcOrd="1" destOrd="0" presId="urn:microsoft.com/office/officeart/2005/8/layout/hierarchy3"/>
    <dgm:cxn modelId="{4FA1ED6C-6AAB-3E4F-8787-753EB98DCE4F}" type="presParOf" srcId="{52666607-9E70-2A46-B336-94A9D18DB297}" destId="{9543DD6C-E231-314B-93CB-00181BE8A1F7}" srcOrd="2" destOrd="0" presId="urn:microsoft.com/office/officeart/2005/8/layout/hierarchy3"/>
    <dgm:cxn modelId="{C2B181B6-9D55-1747-91D5-83C7FD47CD6E}" type="presParOf" srcId="{52666607-9E70-2A46-B336-94A9D18DB297}" destId="{66308C9A-0ED9-E14B-B17C-F95D7F126A15}" srcOrd="3" destOrd="0" presId="urn:microsoft.com/office/officeart/2005/8/layout/hierarchy3"/>
    <dgm:cxn modelId="{87778AB5-D2A1-A948-B11C-3E69618CB288}" type="presParOf" srcId="{A6B665E4-FE84-B240-9701-7A026936ED5A}" destId="{B7E99B0C-6290-4A40-8C36-DBA1BC2C9F83}" srcOrd="2" destOrd="0" presId="urn:microsoft.com/office/officeart/2005/8/layout/hierarchy3"/>
    <dgm:cxn modelId="{E304FDB3-9467-1F4C-A7D7-15BCDBFC196D}" type="presParOf" srcId="{B7E99B0C-6290-4A40-8C36-DBA1BC2C9F83}" destId="{313DC107-9C17-2C4B-A8AF-3AFB76ACD90C}" srcOrd="0" destOrd="0" presId="urn:microsoft.com/office/officeart/2005/8/layout/hierarchy3"/>
    <dgm:cxn modelId="{E079B069-0402-474A-B6AE-9A3B4E4CE462}" type="presParOf" srcId="{313DC107-9C17-2C4B-A8AF-3AFB76ACD90C}" destId="{6589B064-B649-A045-9887-5565971B85E8}" srcOrd="0" destOrd="0" presId="urn:microsoft.com/office/officeart/2005/8/layout/hierarchy3"/>
    <dgm:cxn modelId="{70CEBF06-E6C4-D749-8BA7-A31612B29087}" type="presParOf" srcId="{313DC107-9C17-2C4B-A8AF-3AFB76ACD90C}" destId="{09BF3530-367B-204D-9835-E5C424697575}" srcOrd="1" destOrd="0" presId="urn:microsoft.com/office/officeart/2005/8/layout/hierarchy3"/>
    <dgm:cxn modelId="{184F3DF6-B219-284D-9158-3F097FAEABE4}" type="presParOf" srcId="{B7E99B0C-6290-4A40-8C36-DBA1BC2C9F83}" destId="{D3AEB170-4CDC-AC4B-B8B0-DB9FFD4A6818}" srcOrd="1" destOrd="0" presId="urn:microsoft.com/office/officeart/2005/8/layout/hierarchy3"/>
    <dgm:cxn modelId="{80072770-A413-1D47-8F37-FFBF30D33AA1}" type="presParOf" srcId="{D3AEB170-4CDC-AC4B-B8B0-DB9FFD4A6818}" destId="{3AB125C5-7A07-6043-A72A-844A4A6E726E}" srcOrd="0" destOrd="0" presId="urn:microsoft.com/office/officeart/2005/8/layout/hierarchy3"/>
    <dgm:cxn modelId="{A7A007CF-4683-8A46-8FC3-89EB1DC646AF}" type="presParOf" srcId="{D3AEB170-4CDC-AC4B-B8B0-DB9FFD4A6818}" destId="{30F28E15-AA97-4D42-9375-B97B01F25F9B}" srcOrd="1" destOrd="0" presId="urn:microsoft.com/office/officeart/2005/8/layout/hierarchy3"/>
    <dgm:cxn modelId="{42F76F24-5F26-2942-B8CE-0DE765673E89}" type="presParOf" srcId="{D3AEB170-4CDC-AC4B-B8B0-DB9FFD4A6818}" destId="{3CF129DE-30DA-274F-9643-67F2E6A8AF89}" srcOrd="2" destOrd="0" presId="urn:microsoft.com/office/officeart/2005/8/layout/hierarchy3"/>
    <dgm:cxn modelId="{3DD83462-9C17-D446-B9D1-BE79DB8225FA}" type="presParOf" srcId="{D3AEB170-4CDC-AC4B-B8B0-DB9FFD4A6818}" destId="{13FA6B84-EFE8-9540-B8BF-29557751A000}" srcOrd="3" destOrd="0" presId="urn:microsoft.com/office/officeart/2005/8/layout/hierarchy3"/>
    <dgm:cxn modelId="{3981383A-9C97-BC4C-9737-85E2BBBF38D0}" type="presParOf" srcId="{D3AEB170-4CDC-AC4B-B8B0-DB9FFD4A6818}" destId="{4E7FCF25-2A3C-E54A-8D35-02CEFB3F8995}" srcOrd="4" destOrd="0" presId="urn:microsoft.com/office/officeart/2005/8/layout/hierarchy3"/>
    <dgm:cxn modelId="{25266FF1-8F3F-2449-9D2E-F8A664501C65}" type="presParOf" srcId="{D3AEB170-4CDC-AC4B-B8B0-DB9FFD4A6818}" destId="{9BA447AD-8E23-D74B-9283-4128301208B9}" srcOrd="5" destOrd="0" presId="urn:microsoft.com/office/officeart/2005/8/layout/hierarchy3"/>
    <dgm:cxn modelId="{E84A707C-3256-0442-8EDE-D69C27ED0E46}" type="presParOf" srcId="{D3AEB170-4CDC-AC4B-B8B0-DB9FFD4A6818}" destId="{D3884353-664E-C343-AB59-CE6895850256}" srcOrd="6" destOrd="0" presId="urn:microsoft.com/office/officeart/2005/8/layout/hierarchy3"/>
    <dgm:cxn modelId="{D88931F7-AABF-0C45-9677-8DB9F5371B58}" type="presParOf" srcId="{D3AEB170-4CDC-AC4B-B8B0-DB9FFD4A6818}" destId="{2460EAD5-FBFB-EF4D-8923-672BEF072A14}" srcOrd="7" destOrd="0" presId="urn:microsoft.com/office/officeart/2005/8/layout/hierarchy3"/>
    <dgm:cxn modelId="{6284DF76-4146-8B44-86A0-5D567EB9D7D0}" type="presParOf" srcId="{D3AEB170-4CDC-AC4B-B8B0-DB9FFD4A6818}" destId="{B5BA697A-651C-124E-BCC4-3365ACAAC4FB}" srcOrd="8" destOrd="0" presId="urn:microsoft.com/office/officeart/2005/8/layout/hierarchy3"/>
    <dgm:cxn modelId="{60EDB358-0A94-F143-92BF-5588648C7B13}" type="presParOf" srcId="{D3AEB170-4CDC-AC4B-B8B0-DB9FFD4A6818}" destId="{DB5A7679-480A-9444-8B44-5E950F793331}" srcOrd="9" destOrd="0" presId="urn:microsoft.com/office/officeart/2005/8/layout/hierarchy3"/>
    <dgm:cxn modelId="{7060E2E4-6BC9-6841-8874-77085756600C}" type="presParOf" srcId="{D3AEB170-4CDC-AC4B-B8B0-DB9FFD4A6818}" destId="{4955E58E-C916-A84A-BC2F-4241CDF9AAAB}" srcOrd="10" destOrd="0" presId="urn:microsoft.com/office/officeart/2005/8/layout/hierarchy3"/>
    <dgm:cxn modelId="{03F48F75-B737-0144-B038-AD25C4CD1055}" type="presParOf" srcId="{D3AEB170-4CDC-AC4B-B8B0-DB9FFD4A6818}" destId="{D9F421BD-1A4B-174D-801E-30A225729E2E}" srcOrd="11" destOrd="0" presId="urn:microsoft.com/office/officeart/2005/8/layout/hierarchy3"/>
    <dgm:cxn modelId="{4FA03528-4026-634C-9F75-CFBEBE15BEB1}" type="presParOf" srcId="{A6B665E4-FE84-B240-9701-7A026936ED5A}" destId="{DF3E784E-1250-BC47-97A1-BFD8032BBDB4}" srcOrd="3" destOrd="0" presId="urn:microsoft.com/office/officeart/2005/8/layout/hierarchy3"/>
    <dgm:cxn modelId="{3BD116C1-F872-7646-A2CE-6523570501B0}" type="presParOf" srcId="{DF3E784E-1250-BC47-97A1-BFD8032BBDB4}" destId="{DF9DC558-0546-9045-8153-4C67EB787490}" srcOrd="0" destOrd="0" presId="urn:microsoft.com/office/officeart/2005/8/layout/hierarchy3"/>
    <dgm:cxn modelId="{BCC5A241-E8C4-A04B-83AF-715C9998B186}" type="presParOf" srcId="{DF9DC558-0546-9045-8153-4C67EB787490}" destId="{E33E4EAA-E110-0147-A058-70F20A959478}" srcOrd="0" destOrd="0" presId="urn:microsoft.com/office/officeart/2005/8/layout/hierarchy3"/>
    <dgm:cxn modelId="{7316A8D9-7E33-0D4E-A494-6A3E013F765A}" type="presParOf" srcId="{DF9DC558-0546-9045-8153-4C67EB787490}" destId="{41B63595-96D5-CD44-A233-5974194F87C5}" srcOrd="1" destOrd="0" presId="urn:microsoft.com/office/officeart/2005/8/layout/hierarchy3"/>
    <dgm:cxn modelId="{76E8E914-5C36-8849-9BBB-24B97BD83DD9}" type="presParOf" srcId="{DF3E784E-1250-BC47-97A1-BFD8032BBDB4}" destId="{00753851-EE5A-1C47-8019-4313D822186C}" srcOrd="1" destOrd="0" presId="urn:microsoft.com/office/officeart/2005/8/layout/hierarchy3"/>
    <dgm:cxn modelId="{79DD5C2F-2081-E047-ABFE-13F8836C0B16}" type="presParOf" srcId="{00753851-EE5A-1C47-8019-4313D822186C}" destId="{E5023246-677F-D34D-82AC-B175C39285BF}" srcOrd="0" destOrd="0" presId="urn:microsoft.com/office/officeart/2005/8/layout/hierarchy3"/>
    <dgm:cxn modelId="{88EA9BFC-E5E6-144F-9C53-1177FDF70CC4}" type="presParOf" srcId="{00753851-EE5A-1C47-8019-4313D822186C}" destId="{3016207E-D821-8346-BC4A-F3D34F03A8D3}" srcOrd="1" destOrd="0" presId="urn:microsoft.com/office/officeart/2005/8/layout/hierarchy3"/>
    <dgm:cxn modelId="{86BBE6DB-E237-7442-8400-1D790F8FA98F}" type="presParOf" srcId="{00753851-EE5A-1C47-8019-4313D822186C}" destId="{E7F4A098-8CF4-404A-8000-2C82C980CB2B}" srcOrd="2" destOrd="0" presId="urn:microsoft.com/office/officeart/2005/8/layout/hierarchy3"/>
    <dgm:cxn modelId="{46973879-59E6-9549-A08C-782CCE253CA8}" type="presParOf" srcId="{00753851-EE5A-1C47-8019-4313D822186C}" destId="{27682A44-BAF3-3C40-9822-87BBDB26B92B}" srcOrd="3" destOrd="0" presId="urn:microsoft.com/office/officeart/2005/8/layout/hierarchy3"/>
    <dgm:cxn modelId="{C6449423-B15E-504B-ACFB-D0B4039D332B}" type="presParOf" srcId="{A6B665E4-FE84-B240-9701-7A026936ED5A}" destId="{5E8AD7F3-9A50-8545-95BF-F57D3717A298}" srcOrd="4" destOrd="0" presId="urn:microsoft.com/office/officeart/2005/8/layout/hierarchy3"/>
    <dgm:cxn modelId="{60C9085D-6780-D540-8A15-3BC5C23DFF64}" type="presParOf" srcId="{5E8AD7F3-9A50-8545-95BF-F57D3717A298}" destId="{3D3BBA0E-E5EE-C242-9EC9-4E3FB53F389E}" srcOrd="0" destOrd="0" presId="urn:microsoft.com/office/officeart/2005/8/layout/hierarchy3"/>
    <dgm:cxn modelId="{926EBCE4-DD62-3D4A-93A0-BA41E6438BD8}" type="presParOf" srcId="{3D3BBA0E-E5EE-C242-9EC9-4E3FB53F389E}" destId="{3D54B42A-8ABE-4046-950A-121496C2D4AB}" srcOrd="0" destOrd="0" presId="urn:microsoft.com/office/officeart/2005/8/layout/hierarchy3"/>
    <dgm:cxn modelId="{56BF7637-AC64-2F48-B2ED-E3D2013A0C9F}" type="presParOf" srcId="{3D3BBA0E-E5EE-C242-9EC9-4E3FB53F389E}" destId="{851AA4D5-3F21-4A43-9877-6BB914EA1F3D}" srcOrd="1" destOrd="0" presId="urn:microsoft.com/office/officeart/2005/8/layout/hierarchy3"/>
    <dgm:cxn modelId="{6A5E5EED-48C0-4941-AB3A-EEEB92DA1E12}" type="presParOf" srcId="{5E8AD7F3-9A50-8545-95BF-F57D3717A298}" destId="{176F11D6-C03F-0041-803F-1B91713BAC18}" srcOrd="1" destOrd="0" presId="urn:microsoft.com/office/officeart/2005/8/layout/hierarchy3"/>
    <dgm:cxn modelId="{AF6009FA-5598-BC49-8D27-8EC9AE43CAE6}" type="presParOf" srcId="{176F11D6-C03F-0041-803F-1B91713BAC18}" destId="{4D136473-F47F-A543-8674-75D3914D06A0}" srcOrd="0" destOrd="0" presId="urn:microsoft.com/office/officeart/2005/8/layout/hierarchy3"/>
    <dgm:cxn modelId="{F62B92A0-AA35-B94C-B966-2F759B751647}" type="presParOf" srcId="{176F11D6-C03F-0041-803F-1B91713BAC18}" destId="{7394E24F-BDBE-0147-91AF-DF5F67C82A2E}" srcOrd="1" destOrd="0" presId="urn:microsoft.com/office/officeart/2005/8/layout/hierarchy3"/>
    <dgm:cxn modelId="{6CA2EECA-E758-9A4E-9BA8-99014F435B77}" type="presParOf" srcId="{176F11D6-C03F-0041-803F-1B91713BAC18}" destId="{C84D6EB6-CEC0-0D42-BA06-1DD88E12BCB3}" srcOrd="2" destOrd="0" presId="urn:microsoft.com/office/officeart/2005/8/layout/hierarchy3"/>
    <dgm:cxn modelId="{6C7F4964-AABD-C946-B3C4-FF511440B070}" type="presParOf" srcId="{176F11D6-C03F-0041-803F-1B91713BAC18}" destId="{7C4292DE-475F-D34A-A9F8-E789F0AE9111}" srcOrd="3" destOrd="0" presId="urn:microsoft.com/office/officeart/2005/8/layout/hierarchy3"/>
    <dgm:cxn modelId="{F3919853-0EC2-9D40-B30F-76611B6F576D}" type="presParOf" srcId="{A6B665E4-FE84-B240-9701-7A026936ED5A}" destId="{0EEA453F-0D29-1347-AF00-8C0924E67EC0}" srcOrd="5" destOrd="0" presId="urn:microsoft.com/office/officeart/2005/8/layout/hierarchy3"/>
    <dgm:cxn modelId="{37ADE2D6-7A85-1F4D-82DC-B57F25384E0D}" type="presParOf" srcId="{0EEA453F-0D29-1347-AF00-8C0924E67EC0}" destId="{9A49B6DC-009D-7C43-B120-BEAAFFC9310E}" srcOrd="0" destOrd="0" presId="urn:microsoft.com/office/officeart/2005/8/layout/hierarchy3"/>
    <dgm:cxn modelId="{9350EC06-CEFD-6446-AC13-56508BE2A82D}" type="presParOf" srcId="{9A49B6DC-009D-7C43-B120-BEAAFFC9310E}" destId="{21A4E3C9-877E-B847-96E8-B58952F80973}" srcOrd="0" destOrd="0" presId="urn:microsoft.com/office/officeart/2005/8/layout/hierarchy3"/>
    <dgm:cxn modelId="{B333C824-9586-6F4B-A34A-641D5F8BFCB2}" type="presParOf" srcId="{9A49B6DC-009D-7C43-B120-BEAAFFC9310E}" destId="{1EF94CEB-BB2C-3E44-A21D-0BFB254E46F1}" srcOrd="1" destOrd="0" presId="urn:microsoft.com/office/officeart/2005/8/layout/hierarchy3"/>
    <dgm:cxn modelId="{1F2058FB-8BB6-B646-A91A-700D2C879830}" type="presParOf" srcId="{0EEA453F-0D29-1347-AF00-8C0924E67EC0}" destId="{95EE3BED-A046-3945-AC36-500F5E3B4BB6}" srcOrd="1" destOrd="0" presId="urn:microsoft.com/office/officeart/2005/8/layout/hierarchy3"/>
    <dgm:cxn modelId="{27D83DE9-AE8B-424E-A0A9-4E7416978BC0}" type="presParOf" srcId="{95EE3BED-A046-3945-AC36-500F5E3B4BB6}" destId="{09A11DD9-8DA2-9E47-972E-3BDCCF5E3CAB}" srcOrd="0" destOrd="0" presId="urn:microsoft.com/office/officeart/2005/8/layout/hierarchy3"/>
    <dgm:cxn modelId="{C735029F-E515-BF43-8439-F396F884E3A4}" type="presParOf" srcId="{95EE3BED-A046-3945-AC36-500F5E3B4BB6}" destId="{DCD4FB11-4D94-DF4A-9071-744E8BA6BBDE}" srcOrd="1" destOrd="0" presId="urn:microsoft.com/office/officeart/2005/8/layout/hierarchy3"/>
    <dgm:cxn modelId="{930C5D5A-7DD7-724E-BDF6-A7A03BCD7927}" type="presParOf" srcId="{95EE3BED-A046-3945-AC36-500F5E3B4BB6}" destId="{20F8425D-072F-0942-8893-F63545B313CA}" srcOrd="2" destOrd="0" presId="urn:microsoft.com/office/officeart/2005/8/layout/hierarchy3"/>
    <dgm:cxn modelId="{577115A4-4A6A-5840-AB89-2DEBC337AA27}" type="presParOf" srcId="{95EE3BED-A046-3945-AC36-500F5E3B4BB6}" destId="{6716BA38-0E18-1E42-8952-FF1C5FE6F9E2}" srcOrd="3" destOrd="0" presId="urn:microsoft.com/office/officeart/2005/8/layout/hierarchy3"/>
    <dgm:cxn modelId="{E334255C-47FD-9142-8ED8-B23561C4B418}" type="presParOf" srcId="{95EE3BED-A046-3945-AC36-500F5E3B4BB6}" destId="{22F28108-51BA-ED49-83D3-2AD57141EB1D}" srcOrd="4" destOrd="0" presId="urn:microsoft.com/office/officeart/2005/8/layout/hierarchy3"/>
    <dgm:cxn modelId="{0EF1AA1A-9EC6-A24A-A851-C11CAB7747EF}" type="presParOf" srcId="{95EE3BED-A046-3945-AC36-500F5E3B4BB6}" destId="{B10245A9-E130-7541-9751-413907512FEB}" srcOrd="5" destOrd="0" presId="urn:microsoft.com/office/officeart/2005/8/layout/hierarchy3"/>
    <dgm:cxn modelId="{D896FF2A-21FC-C042-B9BD-D05298FD3C54}" type="presParOf" srcId="{95EE3BED-A046-3945-AC36-500F5E3B4BB6}" destId="{EF4D7926-8284-FD4A-90FA-89F78AE18DA8}" srcOrd="6" destOrd="0" presId="urn:microsoft.com/office/officeart/2005/8/layout/hierarchy3"/>
    <dgm:cxn modelId="{C7B2F49E-3FE5-8A4A-AE2D-F882E1878040}" type="presParOf" srcId="{95EE3BED-A046-3945-AC36-500F5E3B4BB6}" destId="{F6DAD8DF-2E5B-F64B-8B87-89B7C6DEC0E8}" srcOrd="7" destOrd="0" presId="urn:microsoft.com/office/officeart/2005/8/layout/hierarchy3"/>
    <dgm:cxn modelId="{D243779C-6453-624E-91A7-7DFE0A46CD5C}" type="presParOf" srcId="{95EE3BED-A046-3945-AC36-500F5E3B4BB6}" destId="{CD28C2BB-E85D-114C-83C8-1D3F80BEDA43}" srcOrd="8" destOrd="0" presId="urn:microsoft.com/office/officeart/2005/8/layout/hierarchy3"/>
    <dgm:cxn modelId="{BB97C471-5420-F44E-9850-0659A66B09D9}" type="presParOf" srcId="{95EE3BED-A046-3945-AC36-500F5E3B4BB6}" destId="{39840080-504C-5F4B-B373-83DD6C64DAFE}" srcOrd="9" destOrd="0" presId="urn:microsoft.com/office/officeart/2005/8/layout/hierarchy3"/>
    <dgm:cxn modelId="{2E555EAF-8913-EA4F-898C-BEF8CC2508D0}" type="presParOf" srcId="{95EE3BED-A046-3945-AC36-500F5E3B4BB6}" destId="{4432F310-87B5-134B-9E47-71B7F2443E16}" srcOrd="10" destOrd="0" presId="urn:microsoft.com/office/officeart/2005/8/layout/hierarchy3"/>
    <dgm:cxn modelId="{A96B9897-CFFD-4A46-B4F3-1BA7DA3B654B}" type="presParOf" srcId="{95EE3BED-A046-3945-AC36-500F5E3B4BB6}" destId="{E62CD97F-B4AE-DA41-A9B5-006BF14D270B}" srcOrd="11" destOrd="0" presId="urn:microsoft.com/office/officeart/2005/8/layout/hierarchy3"/>
    <dgm:cxn modelId="{4068A5AC-47B4-B843-935D-1CE842F689BE}" type="presParOf" srcId="{A6B665E4-FE84-B240-9701-7A026936ED5A}" destId="{B27FECF3-0046-AA4F-90FA-4737BECD2209}" srcOrd="6" destOrd="0" presId="urn:microsoft.com/office/officeart/2005/8/layout/hierarchy3"/>
    <dgm:cxn modelId="{E4CAD1C1-513B-2940-8E93-917318E2B683}" type="presParOf" srcId="{B27FECF3-0046-AA4F-90FA-4737BECD2209}" destId="{74E43577-4E23-AD44-A717-53235F3BF97A}" srcOrd="0" destOrd="0" presId="urn:microsoft.com/office/officeart/2005/8/layout/hierarchy3"/>
    <dgm:cxn modelId="{04A69F01-5790-8A41-A53B-89744FA88658}" type="presParOf" srcId="{74E43577-4E23-AD44-A717-53235F3BF97A}" destId="{53F55EFB-E17A-F141-811C-28F3C1F69675}" srcOrd="0" destOrd="0" presId="urn:microsoft.com/office/officeart/2005/8/layout/hierarchy3"/>
    <dgm:cxn modelId="{2FB80630-FAEE-BF47-A4C9-279BA0CFCC36}" type="presParOf" srcId="{74E43577-4E23-AD44-A717-53235F3BF97A}" destId="{F860BA19-8075-6948-8252-247A53B5D108}" srcOrd="1" destOrd="0" presId="urn:microsoft.com/office/officeart/2005/8/layout/hierarchy3"/>
    <dgm:cxn modelId="{31B32B25-E6F0-264D-9C56-83D5A5B1DF6B}" type="presParOf" srcId="{B27FECF3-0046-AA4F-90FA-4737BECD2209}" destId="{CF009DCD-6D5C-994E-99AD-520B1250481E}" srcOrd="1" destOrd="0" presId="urn:microsoft.com/office/officeart/2005/8/layout/hierarchy3"/>
    <dgm:cxn modelId="{69409189-DE1E-1C41-94D1-932F92E5DD0B}" type="presParOf" srcId="{CF009DCD-6D5C-994E-99AD-520B1250481E}" destId="{D2D57E3D-6BA6-C44C-A1F7-6E9701A623F8}" srcOrd="0" destOrd="0" presId="urn:microsoft.com/office/officeart/2005/8/layout/hierarchy3"/>
    <dgm:cxn modelId="{72367789-B6A4-E740-8C10-D7612DF395AF}" type="presParOf" srcId="{CF009DCD-6D5C-994E-99AD-520B1250481E}" destId="{596A331C-12AC-AC4B-9802-FBB77DF2075A}" srcOrd="1" destOrd="0" presId="urn:microsoft.com/office/officeart/2005/8/layout/hierarchy3"/>
    <dgm:cxn modelId="{3D373DA3-44A2-F444-8DD5-18B022DFB3F5}" type="presParOf" srcId="{CF009DCD-6D5C-994E-99AD-520B1250481E}" destId="{19C1EF9E-8D95-DA4D-9AFA-D44DE668FAAB}" srcOrd="2" destOrd="0" presId="urn:microsoft.com/office/officeart/2005/8/layout/hierarchy3"/>
    <dgm:cxn modelId="{CA9001D3-5246-CA42-ACCC-3647EAD60927}" type="presParOf" srcId="{CF009DCD-6D5C-994E-99AD-520B1250481E}" destId="{1CA5040D-A2FD-3B41-B1D7-91B31CDF2C86}" srcOrd="3" destOrd="0" presId="urn:microsoft.com/office/officeart/2005/8/layout/hierarchy3"/>
    <dgm:cxn modelId="{35DAC0BD-4FB7-C446-B2C1-389AB8444683}" type="presParOf" srcId="{CF009DCD-6D5C-994E-99AD-520B1250481E}" destId="{CA6F3E8F-0E06-234C-BB20-87004D19961C}" srcOrd="4" destOrd="0" presId="urn:microsoft.com/office/officeart/2005/8/layout/hierarchy3"/>
    <dgm:cxn modelId="{75E027EE-A6AF-994B-A36A-2B51699C4807}" type="presParOf" srcId="{CF009DCD-6D5C-994E-99AD-520B1250481E}" destId="{00742719-1810-2F45-9D13-773E8C38AF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565DC-7B63-214B-9922-635705627F13}" type="doc">
      <dgm:prSet loTypeId="urn:microsoft.com/office/officeart/2005/8/layout/hierarchy3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25C4B6-9FE1-9D45-8FED-26FB26C87E9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100" b="0" dirty="0" smtClean="0"/>
            <a:t>Governance</a:t>
          </a:r>
          <a:endParaRPr lang="en-US" sz="1100" b="0" dirty="0"/>
        </a:p>
      </dgm:t>
    </dgm:pt>
    <dgm:pt modelId="{EDB19796-5E8B-224D-941A-3DF2EB39E5F1}" type="parTrans" cxnId="{B6CF4E89-89A3-9F49-9CE5-4CE51E7742F9}">
      <dgm:prSet/>
      <dgm:spPr/>
      <dgm:t>
        <a:bodyPr/>
        <a:lstStyle/>
        <a:p>
          <a:endParaRPr lang="en-US"/>
        </a:p>
      </dgm:t>
    </dgm:pt>
    <dgm:pt modelId="{D50BECB1-D4F0-B94E-8E08-8DA201B13C95}" type="sibTrans" cxnId="{B6CF4E89-89A3-9F49-9CE5-4CE51E7742F9}">
      <dgm:prSet/>
      <dgm:spPr/>
      <dgm:t>
        <a:bodyPr/>
        <a:lstStyle/>
        <a:p>
          <a:endParaRPr lang="en-US"/>
        </a:p>
      </dgm:t>
    </dgm:pt>
    <dgm:pt modelId="{E9CB7B48-AA5A-3449-8879-19C62705164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Budget, Finances</a:t>
          </a:r>
          <a:endParaRPr lang="en-US" sz="700" dirty="0"/>
        </a:p>
      </dgm:t>
    </dgm:pt>
    <dgm:pt modelId="{43B7E9EA-F61D-2A48-A4F5-55B83F308065}" type="parTrans" cxnId="{876B2981-E0B6-7940-9B22-E710F28766E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8B0F2C7-4538-9043-8BF8-DF8CB2B123F4}" type="sibTrans" cxnId="{876B2981-E0B6-7940-9B22-E710F28766E2}">
      <dgm:prSet/>
      <dgm:spPr/>
      <dgm:t>
        <a:bodyPr/>
        <a:lstStyle/>
        <a:p>
          <a:endParaRPr lang="en-US"/>
        </a:p>
      </dgm:t>
    </dgm:pt>
    <dgm:pt modelId="{EBA58638-F8A9-AF43-9DCA-157EC1080C7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Decision-making</a:t>
          </a:r>
          <a:endParaRPr lang="en-US" sz="700" dirty="0"/>
        </a:p>
      </dgm:t>
    </dgm:pt>
    <dgm:pt modelId="{CBABCA1F-027B-034B-B586-2E7D66C1FCDD}" type="parTrans" cxnId="{E97642C1-97EE-2441-9BCB-A92743264A3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34D6581-96D8-0243-BDF5-3828CB7E9AAB}" type="sibTrans" cxnId="{E97642C1-97EE-2441-9BCB-A92743264A3F}">
      <dgm:prSet/>
      <dgm:spPr/>
      <dgm:t>
        <a:bodyPr/>
        <a:lstStyle/>
        <a:p>
          <a:endParaRPr lang="en-US"/>
        </a:p>
      </dgm:t>
    </dgm:pt>
    <dgm:pt modelId="{0CCC21C3-8803-D74E-B907-33A8226F61F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Policy</a:t>
          </a:r>
          <a:endParaRPr lang="en-US" sz="700" dirty="0"/>
        </a:p>
      </dgm:t>
    </dgm:pt>
    <dgm:pt modelId="{82856E1F-4ADC-2348-91FA-7B54D8AF9D12}" type="parTrans" cxnId="{7FFDEE6B-FA7D-7143-B37F-D4F045D964E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E50120F-F37F-BB41-8109-1ED0753E79F2}" type="sibTrans" cxnId="{7FFDEE6B-FA7D-7143-B37F-D4F045D964E4}">
      <dgm:prSet/>
      <dgm:spPr/>
      <dgm:t>
        <a:bodyPr/>
        <a:lstStyle/>
        <a:p>
          <a:endParaRPr lang="en-US"/>
        </a:p>
      </dgm:t>
    </dgm:pt>
    <dgm:pt modelId="{5DBFFFCD-5F7B-E846-94FD-A703CDAD020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Planning</a:t>
          </a:r>
          <a:endParaRPr lang="en-US" sz="700" dirty="0"/>
        </a:p>
      </dgm:t>
    </dgm:pt>
    <dgm:pt modelId="{8FC23BEF-4ABE-354B-9254-3F4D98E5111A}" type="parTrans" cxnId="{E8B1EE5A-9B3E-1543-9FE5-C1EE92CA5E9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0A40A77-9CA9-FE42-8D44-96C8DE42172A}" type="sibTrans" cxnId="{E8B1EE5A-9B3E-1543-9FE5-C1EE92CA5E9E}">
      <dgm:prSet/>
      <dgm:spPr/>
      <dgm:t>
        <a:bodyPr/>
        <a:lstStyle/>
        <a:p>
          <a:endParaRPr lang="en-US"/>
        </a:p>
      </dgm:t>
    </dgm:pt>
    <dgm:pt modelId="{9FFAF61F-4B87-B347-9E05-ED1D273D569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F829469B-2823-5F42-B6CE-DA05D2D3D191}" type="parTrans" cxnId="{9D31791A-05E6-164E-8B5F-00ADB9F5C351}">
      <dgm:prSet/>
      <dgm:spPr/>
      <dgm:t>
        <a:bodyPr/>
        <a:lstStyle/>
        <a:p>
          <a:endParaRPr lang="en-US" dirty="0"/>
        </a:p>
      </dgm:t>
    </dgm:pt>
    <dgm:pt modelId="{34A57749-1682-9246-924F-BB4F17111AE1}" type="sibTrans" cxnId="{9D31791A-05E6-164E-8B5F-00ADB9F5C351}">
      <dgm:prSet/>
      <dgm:spPr/>
      <dgm:t>
        <a:bodyPr/>
        <a:lstStyle/>
        <a:p>
          <a:endParaRPr lang="en-US"/>
        </a:p>
      </dgm:t>
    </dgm:pt>
    <dgm:pt modelId="{157912B8-D1C4-B944-82DC-8AF6187888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Web and application server configuration and maintenance</a:t>
          </a:r>
          <a:endParaRPr lang="en-US" sz="700" dirty="0"/>
        </a:p>
      </dgm:t>
    </dgm:pt>
    <dgm:pt modelId="{C122D823-589B-1245-A84D-E58AD274532C}" type="parTrans" cxnId="{A6A7A078-6747-6047-B2A2-DB99C433CBE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833A3996-1F1B-9243-8EDA-A5121BC4A09F}" type="sibTrans" cxnId="{A6A7A078-6747-6047-B2A2-DB99C433CBE0}">
      <dgm:prSet/>
      <dgm:spPr/>
      <dgm:t>
        <a:bodyPr/>
        <a:lstStyle/>
        <a:p>
          <a:endParaRPr lang="en-US"/>
        </a:p>
      </dgm:t>
    </dgm:pt>
    <dgm:pt modelId="{349DF8B4-8594-024C-88BD-B059B0A2264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Security</a:t>
          </a:r>
          <a:endParaRPr lang="en-US" sz="700" dirty="0"/>
        </a:p>
      </dgm:t>
    </dgm:pt>
    <dgm:pt modelId="{11B570C1-7C74-4346-9909-4ABA3405BB28}" type="parTrans" cxnId="{B02CC1FF-08E4-1945-B3FC-4380B5E55C2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1691CDBC-93A4-F947-AE0F-13EEBE3C974E}" type="sibTrans" cxnId="{B02CC1FF-08E4-1945-B3FC-4380B5E55C2E}">
      <dgm:prSet/>
      <dgm:spPr/>
      <dgm:t>
        <a:bodyPr/>
        <a:lstStyle/>
        <a:p>
          <a:endParaRPr lang="en-US"/>
        </a:p>
      </dgm:t>
    </dgm:pt>
    <dgm:pt modelId="{FD55FDB8-D640-0C49-8803-C32D1AF5929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Permissions</a:t>
          </a:r>
          <a:endParaRPr lang="en-US" sz="700" dirty="0"/>
        </a:p>
      </dgm:t>
    </dgm:pt>
    <dgm:pt modelId="{7FB6714C-2BD1-3343-967B-DBA61117F860}" type="parTrans" cxnId="{C3C40939-1AF8-9C43-AA79-4840E3B963E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1732CC0-62C4-FA4D-91FD-297984F9BFBF}" type="sibTrans" cxnId="{C3C40939-1AF8-9C43-AA79-4840E3B963EF}">
      <dgm:prSet/>
      <dgm:spPr/>
      <dgm:t>
        <a:bodyPr/>
        <a:lstStyle/>
        <a:p>
          <a:endParaRPr lang="en-US"/>
        </a:p>
      </dgm:t>
    </dgm:pt>
    <dgm:pt modelId="{D53878B3-0F02-9A42-9E72-02C8B8A457E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Logging</a:t>
          </a:r>
          <a:endParaRPr lang="en-US" sz="700" dirty="0"/>
        </a:p>
      </dgm:t>
    </dgm:pt>
    <dgm:pt modelId="{7389572F-C312-254E-8B1C-21C0F8B35B01}" type="parTrans" cxnId="{89222DD4-DBD8-5647-9394-D7B12576257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62CA8A5-F80D-A949-A169-BCC098087C01}" type="sibTrans" cxnId="{89222DD4-DBD8-5647-9394-D7B12576257A}">
      <dgm:prSet/>
      <dgm:spPr/>
      <dgm:t>
        <a:bodyPr/>
        <a:lstStyle/>
        <a:p>
          <a:endParaRPr lang="en-US"/>
        </a:p>
      </dgm:t>
    </dgm:pt>
    <dgm:pt modelId="{4E19A5FB-AF71-964E-AACF-1CD34ADB8A5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942C50F6-52FE-2D4D-AB1E-72E266EA03D2}" type="parTrans" cxnId="{8B48521D-019A-E348-BA71-30C4E41B41F4}">
      <dgm:prSet/>
      <dgm:spPr/>
      <dgm:t>
        <a:bodyPr/>
        <a:lstStyle/>
        <a:p>
          <a:endParaRPr lang="en-US"/>
        </a:p>
      </dgm:t>
    </dgm:pt>
    <dgm:pt modelId="{CE77C491-56D7-4C4B-B6F2-CBD65EDC7F33}" type="sibTrans" cxnId="{8B48521D-019A-E348-BA71-30C4E41B41F4}">
      <dgm:prSet/>
      <dgm:spPr/>
      <dgm:t>
        <a:bodyPr/>
        <a:lstStyle/>
        <a:p>
          <a:endParaRPr lang="en-US"/>
        </a:p>
      </dgm:t>
    </dgm:pt>
    <dgm:pt modelId="{13C7FC47-DF33-F142-B2E9-42B70B3BEB5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Data management (content storage, backup, integrity checks, deletion)</a:t>
          </a:r>
          <a:endParaRPr lang="en-US" sz="700" dirty="0"/>
        </a:p>
      </dgm:t>
    </dgm:pt>
    <dgm:pt modelId="{9AF691AF-A5C1-4141-903D-43D285599E09}" type="parTrans" cxnId="{37FF4331-BB24-0043-9B03-167C655C21A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6E77233-9EAA-5E42-B235-722AA78100C7}" type="sibTrans" cxnId="{37FF4331-BB24-0043-9B03-167C655C21AB}">
      <dgm:prSet/>
      <dgm:spPr/>
      <dgm:t>
        <a:bodyPr/>
        <a:lstStyle/>
        <a:p>
          <a:endParaRPr lang="en-US"/>
        </a:p>
      </dgm:t>
    </dgm:pt>
    <dgm:pt modelId="{26756CE7-C418-014B-9998-2AEF4939351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Content and Metadata specifications</a:t>
          </a:r>
          <a:endParaRPr lang="en-US" sz="700" dirty="0"/>
        </a:p>
      </dgm:t>
    </dgm:pt>
    <dgm:pt modelId="{5C72623C-8355-5C44-9F47-4C6497091951}" type="parTrans" cxnId="{1790E1AD-5642-8243-9D5A-12EE86A12B1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8802658-158F-7747-9FC4-0CF58A2AD4E8}" type="sibTrans" cxnId="{1790E1AD-5642-8243-9D5A-12EE86A12B11}">
      <dgm:prSet/>
      <dgm:spPr/>
      <dgm:t>
        <a:bodyPr/>
        <a:lstStyle/>
        <a:p>
          <a:endParaRPr lang="en-US"/>
        </a:p>
      </dgm:t>
    </dgm:pt>
    <dgm:pt modelId="{792E6498-7CBD-224F-8A78-BC930B8219B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Disaster Recovery</a:t>
          </a:r>
          <a:endParaRPr lang="en-US" sz="700" dirty="0"/>
        </a:p>
      </dgm:t>
    </dgm:pt>
    <dgm:pt modelId="{D4B2664A-6AB8-C944-B7FB-9762CDB8A47C}" type="parTrans" cxnId="{FED83B17-7D6B-AC4B-909B-3BDA82E63F4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EE40AB7-626D-D043-9B6E-C96509A71EDD}" type="sibTrans" cxnId="{FED83B17-7D6B-AC4B-909B-3BDA82E63F40}">
      <dgm:prSet/>
      <dgm:spPr/>
      <dgm:t>
        <a:bodyPr/>
        <a:lstStyle/>
        <a:p>
          <a:endParaRPr lang="en-US"/>
        </a:p>
      </dgm:t>
    </dgm:pt>
    <dgm:pt modelId="{848B8565-5279-2644-BC2B-198475F7503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Processes for ensuring content integrity</a:t>
          </a:r>
          <a:endParaRPr lang="en-US" sz="700" dirty="0"/>
        </a:p>
      </dgm:t>
    </dgm:pt>
    <dgm:pt modelId="{DCA21759-EDE4-B24C-954D-B86FFBED75DB}" type="parTrans" cxnId="{555F602C-9507-6349-99DB-F3E4DA3ADD2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69806C1-879C-CA42-8FD5-295BD51275F8}" type="sibTrans" cxnId="{555F602C-9507-6349-99DB-F3E4DA3ADD28}">
      <dgm:prSet/>
      <dgm:spPr/>
      <dgm:t>
        <a:bodyPr/>
        <a:lstStyle/>
        <a:p>
          <a:endParaRPr lang="en-US"/>
        </a:p>
      </dgm:t>
    </dgm:pt>
    <dgm:pt modelId="{723A6C01-AFA5-2E4C-9F2E-C911D9493A2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100" b="0" dirty="0" smtClean="0"/>
            <a:t>Rights Management</a:t>
          </a:r>
          <a:endParaRPr lang="en-US" sz="1100" b="0" dirty="0"/>
        </a:p>
      </dgm:t>
    </dgm:pt>
    <dgm:pt modelId="{30872887-977B-6A49-A606-63EF3F2B9C13}" type="parTrans" cxnId="{E9BCCDD9-D7C4-7E48-93EA-9DB908BBCF10}">
      <dgm:prSet/>
      <dgm:spPr/>
      <dgm:t>
        <a:bodyPr/>
        <a:lstStyle/>
        <a:p>
          <a:endParaRPr lang="en-US"/>
        </a:p>
      </dgm:t>
    </dgm:pt>
    <dgm:pt modelId="{A76432BC-A749-5346-994E-34DECFBDC073}" type="sibTrans" cxnId="{E9BCCDD9-D7C4-7E48-93EA-9DB908BBCF10}">
      <dgm:prSet/>
      <dgm:spPr/>
      <dgm:t>
        <a:bodyPr/>
        <a:lstStyle/>
        <a:p>
          <a:endParaRPr lang="en-US"/>
        </a:p>
      </dgm:t>
    </dgm:pt>
    <dgm:pt modelId="{758C1A13-45DE-9C42-A2C8-8133A42F8E0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Copyright determination</a:t>
          </a:r>
          <a:endParaRPr lang="en-US" sz="700" dirty="0"/>
        </a:p>
      </dgm:t>
    </dgm:pt>
    <dgm:pt modelId="{25DEC108-858E-1641-AB28-B396026C1A62}" type="parTrans" cxnId="{23765AE2-0F83-4C41-A8E9-FF92F37AC2C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2BE00CE-6FBF-D444-BB4A-2FCC1903E630}" type="sibTrans" cxnId="{23765AE2-0F83-4C41-A8E9-FF92F37AC2C3}">
      <dgm:prSet/>
      <dgm:spPr/>
      <dgm:t>
        <a:bodyPr/>
        <a:lstStyle/>
        <a:p>
          <a:endParaRPr lang="en-US"/>
        </a:p>
      </dgm:t>
    </dgm:pt>
    <dgm:pt modelId="{25707741-7D2F-F147-8618-99EE36BA880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Copyright review</a:t>
          </a:r>
          <a:endParaRPr lang="en-US" sz="700" dirty="0"/>
        </a:p>
      </dgm:t>
    </dgm:pt>
    <dgm:pt modelId="{F14CE192-20B4-2D47-9E73-755C8343DD93}" type="parTrans" cxnId="{88577326-E17E-E54F-936E-A7F8445D1CC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A4358A7-0BC5-4045-8200-25E455218734}" type="sibTrans" cxnId="{88577326-E17E-E54F-936E-A7F8445D1CCE}">
      <dgm:prSet/>
      <dgm:spPr/>
      <dgm:t>
        <a:bodyPr/>
        <a:lstStyle/>
        <a:p>
          <a:endParaRPr lang="en-US"/>
        </a:p>
      </dgm:t>
    </dgm:pt>
    <dgm:pt modelId="{5A150B0B-6B6F-AD4A-901E-E4E9B609DC0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Copyright information management (database)</a:t>
          </a:r>
          <a:endParaRPr lang="en-US" sz="700" dirty="0"/>
        </a:p>
      </dgm:t>
    </dgm:pt>
    <dgm:pt modelId="{C588D624-1930-1C47-9F39-6FB68AFA0947}" type="parTrans" cxnId="{91A0E12C-276F-2249-945C-A38B6780FC0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AA8F36E-C076-3742-BF42-D40D87FBE6AA}" type="sibTrans" cxnId="{91A0E12C-276F-2249-945C-A38B6780FC0D}">
      <dgm:prSet/>
      <dgm:spPr/>
      <dgm:t>
        <a:bodyPr/>
        <a:lstStyle/>
        <a:p>
          <a:endParaRPr lang="en-US"/>
        </a:p>
      </dgm:t>
    </dgm:pt>
    <dgm:pt modelId="{C9EC6FA0-6741-D749-888D-DD493B26B98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Rightsholder permissions</a:t>
          </a:r>
          <a:endParaRPr lang="en-US" sz="700" dirty="0"/>
        </a:p>
      </dgm:t>
    </dgm:pt>
    <dgm:pt modelId="{CA54532A-D4F8-344B-A6F9-760D54129E27}" type="parTrans" cxnId="{4237E4A8-E9C6-104C-ABB0-B27313D40FB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4C28227-0B6F-7F48-B24D-0B3FB7115AFA}" type="sibTrans" cxnId="{4237E4A8-E9C6-104C-ABB0-B27313D40FBF}">
      <dgm:prSet/>
      <dgm:spPr/>
      <dgm:t>
        <a:bodyPr/>
        <a:lstStyle/>
        <a:p>
          <a:endParaRPr lang="en-US"/>
        </a:p>
      </dgm:t>
    </dgm:pt>
    <dgm:pt modelId="{8CBEF659-B8DE-474F-ACE3-EF9B5731D78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100" b="0" dirty="0" smtClean="0"/>
            <a:t>Bibliographic Data Management</a:t>
          </a:r>
          <a:endParaRPr lang="en-US" sz="1100" b="0" dirty="0"/>
        </a:p>
      </dgm:t>
    </dgm:pt>
    <dgm:pt modelId="{35E7566E-B752-8042-A57C-5CEC935F4F10}" type="parTrans" cxnId="{366F8D32-186D-8F43-8BE4-006526B5117A}">
      <dgm:prSet/>
      <dgm:spPr/>
      <dgm:t>
        <a:bodyPr/>
        <a:lstStyle/>
        <a:p>
          <a:endParaRPr lang="en-US"/>
        </a:p>
      </dgm:t>
    </dgm:pt>
    <dgm:pt modelId="{AFC3C75D-15A9-D141-8012-E289923DC91A}" type="sibTrans" cxnId="{366F8D32-186D-8F43-8BE4-006526B5117A}">
      <dgm:prSet/>
      <dgm:spPr/>
      <dgm:t>
        <a:bodyPr/>
        <a:lstStyle/>
        <a:p>
          <a:endParaRPr lang="en-US"/>
        </a:p>
      </dgm:t>
    </dgm:pt>
    <dgm:pt modelId="{EF2A6C7B-A66C-EC4C-9614-FB469822375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Entity description (record-level)</a:t>
          </a:r>
          <a:endParaRPr lang="en-US" sz="700" dirty="0"/>
        </a:p>
      </dgm:t>
    </dgm:pt>
    <dgm:pt modelId="{570BAD86-5046-514B-B15F-83E6B95C0EBC}" type="parTrans" cxnId="{CB68F859-A021-C94D-A5EC-C2D2621A683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49C4CD1-57D5-654A-A1FD-384D7D6FEF6B}" type="sibTrans" cxnId="{CB68F859-A021-C94D-A5EC-C2D2621A683F}">
      <dgm:prSet/>
      <dgm:spPr/>
      <dgm:t>
        <a:bodyPr/>
        <a:lstStyle/>
        <a:p>
          <a:endParaRPr lang="en-US"/>
        </a:p>
      </dgm:t>
    </dgm:pt>
    <dgm:pt modelId="{5EA3E9BA-6A1A-A540-B78E-5F101E2CB23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Object identification (item-level)</a:t>
          </a:r>
          <a:endParaRPr lang="en-US" sz="700" dirty="0"/>
        </a:p>
      </dgm:t>
    </dgm:pt>
    <dgm:pt modelId="{41F527FC-8E26-9140-BE05-BA062E5A89CB}" type="parTrans" cxnId="{3BC8BA52-88D4-1440-8B86-5A7DA31DFAA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0B55517-5645-EA45-9242-8634534DDC7E}" type="sibTrans" cxnId="{3BC8BA52-88D4-1440-8B86-5A7DA31DFAA1}">
      <dgm:prSet/>
      <dgm:spPr/>
      <dgm:t>
        <a:bodyPr/>
        <a:lstStyle/>
        <a:p>
          <a:endParaRPr lang="en-US"/>
        </a:p>
      </dgm:t>
    </dgm:pt>
    <dgm:pt modelId="{564963B9-B7D4-6746-ACB6-CA5988C55CD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100" b="0" dirty="0" smtClean="0"/>
            <a:t>Collection Development</a:t>
          </a:r>
          <a:endParaRPr lang="en-US" sz="1100" b="0" dirty="0"/>
        </a:p>
      </dgm:t>
    </dgm:pt>
    <dgm:pt modelId="{900E3CEA-7021-EA47-8F3E-118EF9028FFB}" type="parTrans" cxnId="{AD6496FE-249C-7A42-A2DB-8BCE3B30A590}">
      <dgm:prSet/>
      <dgm:spPr/>
      <dgm:t>
        <a:bodyPr/>
        <a:lstStyle/>
        <a:p>
          <a:endParaRPr lang="en-US"/>
        </a:p>
      </dgm:t>
    </dgm:pt>
    <dgm:pt modelId="{624AD022-8482-4B4C-9627-5BF14D9711B3}" type="sibTrans" cxnId="{AD6496FE-249C-7A42-A2DB-8BCE3B30A590}">
      <dgm:prSet/>
      <dgm:spPr/>
      <dgm:t>
        <a:bodyPr/>
        <a:lstStyle/>
        <a:p>
          <a:endParaRPr lang="en-US"/>
        </a:p>
      </dgm:t>
    </dgm:pt>
    <dgm:pt modelId="{305E8185-BD5D-A84B-9E52-74D380DB2AC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600" dirty="0" smtClean="0"/>
            <a:t>Digital</a:t>
          </a:r>
          <a:endParaRPr lang="en-US" sz="600" dirty="0"/>
        </a:p>
      </dgm:t>
    </dgm:pt>
    <dgm:pt modelId="{4C405AA8-CD12-7F42-8584-5367C06872BE}" type="parTrans" cxnId="{B572239A-4682-4243-9236-8243B2CE30D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BDE27EB-01A6-7144-9814-25DBD549E45D}" type="sibTrans" cxnId="{B572239A-4682-4243-9236-8243B2CE30D0}">
      <dgm:prSet/>
      <dgm:spPr/>
      <dgm:t>
        <a:bodyPr/>
        <a:lstStyle/>
        <a:p>
          <a:endParaRPr lang="en-US"/>
        </a:p>
      </dgm:t>
    </dgm:pt>
    <dgm:pt modelId="{2A5FE7C7-E83A-4F4D-BAD7-7D859A9E053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600" dirty="0" smtClean="0"/>
            <a:t>Expansion beyond books and journals (born-digital, images and maps, audio)</a:t>
          </a:r>
          <a:endParaRPr lang="en-US" sz="600" dirty="0"/>
        </a:p>
      </dgm:t>
    </dgm:pt>
    <dgm:pt modelId="{3C928C5E-FEF7-AE41-8227-89A1F33F7212}" type="parTrans" cxnId="{30A0BCF4-D516-F24A-A927-C5342DD303CE}">
      <dgm:prSet/>
      <dgm:spPr/>
      <dgm:t>
        <a:bodyPr/>
        <a:lstStyle/>
        <a:p>
          <a:endParaRPr lang="en-US"/>
        </a:p>
      </dgm:t>
    </dgm:pt>
    <dgm:pt modelId="{CDD34384-F7A3-844F-AC89-8AB40DD9CEDD}" type="sibTrans" cxnId="{30A0BCF4-D516-F24A-A927-C5342DD303CE}">
      <dgm:prSet/>
      <dgm:spPr/>
      <dgm:t>
        <a:bodyPr/>
        <a:lstStyle/>
        <a:p>
          <a:endParaRPr lang="en-US"/>
        </a:p>
      </dgm:t>
    </dgm:pt>
    <dgm:pt modelId="{65F412A8-6814-2648-9B7E-BC062721478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600" dirty="0" smtClean="0"/>
            <a:t>Selection of content (for non-Google volume ingest and pilots projects) </a:t>
          </a:r>
          <a:endParaRPr lang="en-US" sz="600" dirty="0"/>
        </a:p>
      </dgm:t>
    </dgm:pt>
    <dgm:pt modelId="{B9C57C4A-95C7-1847-A2F4-1DD90B275834}" type="parTrans" cxnId="{AFDEEA92-5434-E242-9C9E-038B05340751}">
      <dgm:prSet/>
      <dgm:spPr/>
      <dgm:t>
        <a:bodyPr/>
        <a:lstStyle/>
        <a:p>
          <a:endParaRPr lang="en-US"/>
        </a:p>
      </dgm:t>
    </dgm:pt>
    <dgm:pt modelId="{CF95FB17-260B-714D-9F51-5996EC97B1B4}" type="sibTrans" cxnId="{AFDEEA92-5434-E242-9C9E-038B05340751}">
      <dgm:prSet/>
      <dgm:spPr/>
      <dgm:t>
        <a:bodyPr/>
        <a:lstStyle/>
        <a:p>
          <a:endParaRPr lang="en-US"/>
        </a:p>
      </dgm:t>
    </dgm:pt>
    <dgm:pt modelId="{A3CF8E25-7407-B749-8125-8CB2F849BCA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600" dirty="0" smtClean="0"/>
            <a:t>Print</a:t>
          </a:r>
          <a:endParaRPr lang="en-US" sz="600" dirty="0"/>
        </a:p>
      </dgm:t>
    </dgm:pt>
    <dgm:pt modelId="{AA7FA820-47CD-7E42-9D36-8E694877533E}" type="parTrans" cxnId="{24FDC39D-3D39-EE4C-9656-97DFAF2156C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F0D50D9-71DB-0D4B-AF9D-1F55E5970420}" type="sibTrans" cxnId="{24FDC39D-3D39-EE4C-9656-97DFAF2156C6}">
      <dgm:prSet/>
      <dgm:spPr/>
      <dgm:t>
        <a:bodyPr/>
        <a:lstStyle/>
        <a:p>
          <a:endParaRPr lang="en-US"/>
        </a:p>
      </dgm:t>
    </dgm:pt>
    <dgm:pt modelId="{3634BA9F-EEFF-1F42-ACEF-E4821A08AF5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600" dirty="0" smtClean="0"/>
            <a:t>Cloud Library (effect of digital on print)</a:t>
          </a:r>
          <a:endParaRPr lang="en-US" sz="600" dirty="0"/>
        </a:p>
      </dgm:t>
    </dgm:pt>
    <dgm:pt modelId="{D099A588-7186-A045-9C90-8DD34EC34924}" type="parTrans" cxnId="{85D654F8-1D88-9940-915A-38F6B0EA0396}">
      <dgm:prSet/>
      <dgm:spPr/>
      <dgm:t>
        <a:bodyPr/>
        <a:lstStyle/>
        <a:p>
          <a:endParaRPr lang="en-US"/>
        </a:p>
      </dgm:t>
    </dgm:pt>
    <dgm:pt modelId="{2911FDE3-B2E3-3641-9A96-E3903894BD2B}" type="sibTrans" cxnId="{85D654F8-1D88-9940-915A-38F6B0EA0396}">
      <dgm:prSet/>
      <dgm:spPr/>
      <dgm:t>
        <a:bodyPr/>
        <a:lstStyle/>
        <a:p>
          <a:endParaRPr lang="en-US"/>
        </a:p>
      </dgm:t>
    </dgm:pt>
    <dgm:pt modelId="{2842F808-0FF6-004C-BCEB-D8C6C29522A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700" dirty="0" smtClean="0"/>
            <a:t>Hardware selection and replacement</a:t>
          </a:r>
          <a:endParaRPr lang="en-US" sz="700" dirty="0"/>
        </a:p>
      </dgm:t>
    </dgm:pt>
    <dgm:pt modelId="{57D13E57-E9E4-D54F-B8AB-0E2E54810AE9}" type="parTrans" cxnId="{0B0DB00A-8070-5F4A-85C6-C3CBB24D510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AFC6B46-A6C1-E741-830E-DA961C6E673E}" type="sibTrans" cxnId="{0B0DB00A-8070-5F4A-85C6-C3CBB24D5108}">
      <dgm:prSet/>
      <dgm:spPr/>
      <dgm:t>
        <a:bodyPr/>
        <a:lstStyle/>
        <a:p>
          <a:endParaRPr lang="en-US"/>
        </a:p>
      </dgm:t>
    </dgm:pt>
    <dgm:pt modelId="{464A0128-17B3-B247-BFC4-6CDB2A1825A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100" b="0" dirty="0" smtClean="0"/>
            <a:t>Enterprise Management</a:t>
          </a:r>
          <a:endParaRPr lang="en-US" sz="1100" b="0" dirty="0"/>
        </a:p>
      </dgm:t>
    </dgm:pt>
    <dgm:pt modelId="{8400DFF0-76F2-A24F-84EE-EF3D6AB02BF8}" type="parTrans" cxnId="{3A3E02BE-65A9-3142-A3A3-558E4C345311}">
      <dgm:prSet/>
      <dgm:spPr/>
      <dgm:t>
        <a:bodyPr/>
        <a:lstStyle/>
        <a:p>
          <a:endParaRPr lang="en-US"/>
        </a:p>
      </dgm:t>
    </dgm:pt>
    <dgm:pt modelId="{0C3FE9B1-D926-B748-BB9F-AD11AC9D104E}" type="sibTrans" cxnId="{3A3E02BE-65A9-3142-A3A3-558E4C345311}">
      <dgm:prSet/>
      <dgm:spPr/>
      <dgm:t>
        <a:bodyPr/>
        <a:lstStyle/>
        <a:p>
          <a:endParaRPr lang="en-US"/>
        </a:p>
      </dgm:t>
    </dgm:pt>
    <dgm:pt modelId="{10E7EDE7-4607-794B-B91D-37C230300DF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Communication and Coordination with partner institutions</a:t>
          </a:r>
          <a:endParaRPr lang="en-US" sz="700" dirty="0"/>
        </a:p>
      </dgm:t>
    </dgm:pt>
    <dgm:pt modelId="{8D33ADEE-CFE1-2348-B083-1CAF356A2D9D}" type="parTrans" cxnId="{9484AC6E-E802-8246-851C-16C0E1E2106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1E02C89-6C63-7F44-9940-B698C2A42C7F}" type="sibTrans" cxnId="{9484AC6E-E802-8246-851C-16C0E1E21060}">
      <dgm:prSet/>
      <dgm:spPr/>
      <dgm:t>
        <a:bodyPr/>
        <a:lstStyle/>
        <a:p>
          <a:endParaRPr lang="en-US"/>
        </a:p>
      </dgm:t>
    </dgm:pt>
    <dgm:pt modelId="{C4AF5EA3-1516-7B4E-811B-7B2C257E3BF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Hardware configuration and maintenance</a:t>
          </a:r>
          <a:endParaRPr lang="en-US" sz="700" dirty="0"/>
        </a:p>
      </dgm:t>
    </dgm:pt>
    <dgm:pt modelId="{3D70F378-9C9A-BC4C-9574-2D629AF6216C}" type="parTrans" cxnId="{6011513C-4169-E741-A996-F3E826BC67C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058306C-EA7F-1140-BD19-3B7873BD0BEE}" type="sibTrans" cxnId="{6011513C-4169-E741-A996-F3E826BC67C2}">
      <dgm:prSet/>
      <dgm:spPr/>
      <dgm:t>
        <a:bodyPr/>
        <a:lstStyle/>
        <a:p>
          <a:endParaRPr lang="en-US"/>
        </a:p>
      </dgm:t>
    </dgm:pt>
    <dgm:pt modelId="{CFED6016-2E2F-B34A-B17D-A834FD40B04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Project management</a:t>
          </a:r>
          <a:endParaRPr lang="en-US" sz="700" dirty="0"/>
        </a:p>
      </dgm:t>
    </dgm:pt>
    <dgm:pt modelId="{C621948E-239F-7349-8DF6-F04C5378D437}" type="parTrans" cxnId="{FEB4C3A4-0A14-CF46-8D38-5B6AE111543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056187D-1CE9-7246-AFC8-B9A59133E907}" type="sibTrans" cxnId="{FEB4C3A4-0A14-CF46-8D38-5B6AE1115437}">
      <dgm:prSet/>
      <dgm:spPr/>
      <dgm:t>
        <a:bodyPr/>
        <a:lstStyle/>
        <a:p>
          <a:endParaRPr lang="en-US"/>
        </a:p>
      </dgm:t>
    </dgm:pt>
    <dgm:pt modelId="{7468C07B-99E9-B043-979A-9D5572F15D1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700" dirty="0" smtClean="0"/>
            <a:t>Data availability</a:t>
          </a:r>
          <a:endParaRPr lang="en-US" sz="700" dirty="0"/>
        </a:p>
      </dgm:t>
    </dgm:pt>
    <dgm:pt modelId="{1B6C0B9F-0DE7-7141-87BC-2E8F09919D63}" type="parTrans" cxnId="{07440B9C-F60F-7546-98CF-5B580019158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6F43C51-0FE2-B747-94B3-23A76F217AFB}" type="sibTrans" cxnId="{07440B9C-F60F-7546-98CF-5B5800191583}">
      <dgm:prSet/>
      <dgm:spPr/>
      <dgm:t>
        <a:bodyPr/>
        <a:lstStyle/>
        <a:p>
          <a:endParaRPr lang="en-US"/>
        </a:p>
      </dgm:t>
    </dgm:pt>
    <dgm:pt modelId="{070DE7F0-A603-CD4F-A3BE-7E363A0ED4FA}" type="pres">
      <dgm:prSet presAssocID="{DA5565DC-7B63-214B-9922-635705627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B160F-E6FE-B840-88CA-CEAC6A831DE8}" type="pres">
      <dgm:prSet presAssocID="{7F25C4B6-9FE1-9D45-8FED-26FB26C87E9C}" presName="root" presStyleCnt="0"/>
      <dgm:spPr/>
      <dgm:t>
        <a:bodyPr/>
        <a:lstStyle/>
        <a:p>
          <a:endParaRPr lang="en-US"/>
        </a:p>
      </dgm:t>
    </dgm:pt>
    <dgm:pt modelId="{D893DA5A-9AE1-9B45-A6DC-D4C85A71F3F7}" type="pres">
      <dgm:prSet presAssocID="{7F25C4B6-9FE1-9D45-8FED-26FB26C87E9C}" presName="rootComposite" presStyleCnt="0"/>
      <dgm:spPr/>
      <dgm:t>
        <a:bodyPr/>
        <a:lstStyle/>
        <a:p>
          <a:endParaRPr lang="en-US"/>
        </a:p>
      </dgm:t>
    </dgm:pt>
    <dgm:pt modelId="{23B07207-05DF-724D-BABE-97D4B8412992}" type="pres">
      <dgm:prSet presAssocID="{7F25C4B6-9FE1-9D45-8FED-26FB26C87E9C}" presName="rootText" presStyleLbl="node1" presStyleIdx="0" presStyleCnt="7"/>
      <dgm:spPr/>
      <dgm:t>
        <a:bodyPr/>
        <a:lstStyle/>
        <a:p>
          <a:endParaRPr lang="en-US"/>
        </a:p>
      </dgm:t>
    </dgm:pt>
    <dgm:pt modelId="{397B58CD-CBCC-F542-8BE7-5C36DE9E3EF9}" type="pres">
      <dgm:prSet presAssocID="{7F25C4B6-9FE1-9D45-8FED-26FB26C87E9C}" presName="rootConnector" presStyleLbl="node1" presStyleIdx="0" presStyleCnt="7"/>
      <dgm:spPr/>
      <dgm:t>
        <a:bodyPr/>
        <a:lstStyle/>
        <a:p>
          <a:endParaRPr lang="en-US"/>
        </a:p>
      </dgm:t>
    </dgm:pt>
    <dgm:pt modelId="{10C6038A-5863-C74D-98E8-379EC16CCC21}" type="pres">
      <dgm:prSet presAssocID="{7F25C4B6-9FE1-9D45-8FED-26FB26C87E9C}" presName="childShape" presStyleCnt="0"/>
      <dgm:spPr/>
      <dgm:t>
        <a:bodyPr/>
        <a:lstStyle/>
        <a:p>
          <a:endParaRPr lang="en-US"/>
        </a:p>
      </dgm:t>
    </dgm:pt>
    <dgm:pt modelId="{57A49D40-F242-1944-9619-991C32A5E003}" type="pres">
      <dgm:prSet presAssocID="{43B7E9EA-F61D-2A48-A4F5-55B83F308065}" presName="Name13" presStyleLbl="parChTrans1D2" presStyleIdx="0" presStyleCnt="25"/>
      <dgm:spPr/>
      <dgm:t>
        <a:bodyPr/>
        <a:lstStyle/>
        <a:p>
          <a:endParaRPr lang="en-US"/>
        </a:p>
      </dgm:t>
    </dgm:pt>
    <dgm:pt modelId="{492D0B4D-0308-4044-8A40-DDCF58043227}" type="pres">
      <dgm:prSet presAssocID="{E9CB7B48-AA5A-3449-8879-19C627051648}" presName="childText" presStyleLbl="bgAcc1" presStyleIdx="0" presStyleCnt="25" custScaleY="4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16021-C434-BC4E-B8A5-E973229C958C}" type="pres">
      <dgm:prSet presAssocID="{CBABCA1F-027B-034B-B586-2E7D66C1FCDD}" presName="Name13" presStyleLbl="parChTrans1D2" presStyleIdx="1" presStyleCnt="25"/>
      <dgm:spPr/>
      <dgm:t>
        <a:bodyPr/>
        <a:lstStyle/>
        <a:p>
          <a:endParaRPr lang="en-US"/>
        </a:p>
      </dgm:t>
    </dgm:pt>
    <dgm:pt modelId="{279191D7-9FCE-9B4C-8C02-58E4E904319B}" type="pres">
      <dgm:prSet presAssocID="{EBA58638-F8A9-AF43-9DCA-157EC1080C77}" presName="childText" presStyleLbl="bgAcc1" presStyleIdx="1" presStyleCnt="25" custScaleY="38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4F9D1-E5ED-FB45-BCCB-F334B5A35988}" type="pres">
      <dgm:prSet presAssocID="{82856E1F-4ADC-2348-91FA-7B54D8AF9D12}" presName="Name13" presStyleLbl="parChTrans1D2" presStyleIdx="2" presStyleCnt="25"/>
      <dgm:spPr/>
      <dgm:t>
        <a:bodyPr/>
        <a:lstStyle/>
        <a:p>
          <a:endParaRPr lang="en-US"/>
        </a:p>
      </dgm:t>
    </dgm:pt>
    <dgm:pt modelId="{1C4B6904-8838-B74D-9E04-14A316D2E461}" type="pres">
      <dgm:prSet presAssocID="{0CCC21C3-8803-D74E-B907-33A8226F61F7}" presName="childText" presStyleLbl="bgAcc1" presStyleIdx="2" presStyleCnt="25" custScaleY="353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32355-7E4D-FC4B-B01E-29B330F180A9}" type="pres">
      <dgm:prSet presAssocID="{8FC23BEF-4ABE-354B-9254-3F4D98E5111A}" presName="Name13" presStyleLbl="parChTrans1D2" presStyleIdx="3" presStyleCnt="25"/>
      <dgm:spPr/>
      <dgm:t>
        <a:bodyPr/>
        <a:lstStyle/>
        <a:p>
          <a:endParaRPr lang="en-US"/>
        </a:p>
      </dgm:t>
    </dgm:pt>
    <dgm:pt modelId="{7918935D-1641-104D-B9CB-35E2B96BB852}" type="pres">
      <dgm:prSet presAssocID="{5DBFFFCD-5F7B-E846-94FD-A703CDAD0208}" presName="childText" presStyleLbl="bgAcc1" presStyleIdx="3" presStyleCnt="25" custScaleY="4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17F4-3A72-664F-8485-648C870BA14E}" type="pres">
      <dgm:prSet presAssocID="{464A0128-17B3-B247-BFC4-6CDB2A1825A2}" presName="root" presStyleCnt="0"/>
      <dgm:spPr/>
      <dgm:t>
        <a:bodyPr/>
        <a:lstStyle/>
        <a:p>
          <a:endParaRPr lang="en-US"/>
        </a:p>
      </dgm:t>
    </dgm:pt>
    <dgm:pt modelId="{D6DE01DE-9C4D-7543-80D8-0F98E6CB16B3}" type="pres">
      <dgm:prSet presAssocID="{464A0128-17B3-B247-BFC4-6CDB2A1825A2}" presName="rootComposite" presStyleCnt="0"/>
      <dgm:spPr/>
      <dgm:t>
        <a:bodyPr/>
        <a:lstStyle/>
        <a:p>
          <a:endParaRPr lang="en-US"/>
        </a:p>
      </dgm:t>
    </dgm:pt>
    <dgm:pt modelId="{464B975A-B1F4-A447-87F9-67107A5976FA}" type="pres">
      <dgm:prSet presAssocID="{464A0128-17B3-B247-BFC4-6CDB2A1825A2}" presName="rootText" presStyleLbl="node1" presStyleIdx="1" presStyleCnt="7"/>
      <dgm:spPr/>
      <dgm:t>
        <a:bodyPr/>
        <a:lstStyle/>
        <a:p>
          <a:endParaRPr lang="en-US"/>
        </a:p>
      </dgm:t>
    </dgm:pt>
    <dgm:pt modelId="{1DDCA105-AF12-D14E-851E-14FC72428FFE}" type="pres">
      <dgm:prSet presAssocID="{464A0128-17B3-B247-BFC4-6CDB2A1825A2}" presName="rootConnector" presStyleLbl="node1" presStyleIdx="1" presStyleCnt="7"/>
      <dgm:spPr/>
      <dgm:t>
        <a:bodyPr/>
        <a:lstStyle/>
        <a:p>
          <a:endParaRPr lang="en-US"/>
        </a:p>
      </dgm:t>
    </dgm:pt>
    <dgm:pt modelId="{4B462D01-5F6A-9443-ABB6-3FAEE98BE8D5}" type="pres">
      <dgm:prSet presAssocID="{464A0128-17B3-B247-BFC4-6CDB2A1825A2}" presName="childShape" presStyleCnt="0"/>
      <dgm:spPr/>
      <dgm:t>
        <a:bodyPr/>
        <a:lstStyle/>
        <a:p>
          <a:endParaRPr lang="en-US"/>
        </a:p>
      </dgm:t>
    </dgm:pt>
    <dgm:pt modelId="{90B604BF-3883-EA4F-BD84-A1548FEE6AC9}" type="pres">
      <dgm:prSet presAssocID="{8D33ADEE-CFE1-2348-B083-1CAF356A2D9D}" presName="Name13" presStyleLbl="parChTrans1D2" presStyleIdx="4" presStyleCnt="25"/>
      <dgm:spPr/>
      <dgm:t>
        <a:bodyPr/>
        <a:lstStyle/>
        <a:p>
          <a:endParaRPr lang="en-US"/>
        </a:p>
      </dgm:t>
    </dgm:pt>
    <dgm:pt modelId="{3CE6254B-3745-634F-8505-267B830E279D}" type="pres">
      <dgm:prSet presAssocID="{10E7EDE7-4607-794B-B91D-37C230300DF1}" presName="childText" presStyleLbl="bgAcc1" presStyleIdx="4" presStyleCnt="25" custScaleY="8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332B9-CDC8-DC46-BB5A-CC1757D60BAF}" type="pres">
      <dgm:prSet presAssocID="{C621948E-239F-7349-8DF6-F04C5378D437}" presName="Name13" presStyleLbl="parChTrans1D2" presStyleIdx="5" presStyleCnt="25"/>
      <dgm:spPr/>
      <dgm:t>
        <a:bodyPr/>
        <a:lstStyle/>
        <a:p>
          <a:endParaRPr lang="en-US"/>
        </a:p>
      </dgm:t>
    </dgm:pt>
    <dgm:pt modelId="{EA131102-941B-F748-B7A2-19899F2B213C}" type="pres">
      <dgm:prSet presAssocID="{CFED6016-2E2F-B34A-B17D-A834FD40B049}" presName="childText" presStyleLbl="bgAcc1" presStyleIdx="5" presStyleCnt="25" custScaleY="5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4C20-CB63-F247-95B5-1BA25CFA7B14}" type="pres">
      <dgm:prSet presAssocID="{9FFAF61F-4B87-B347-9E05-ED1D273D569A}" presName="root" presStyleCnt="0"/>
      <dgm:spPr/>
      <dgm:t>
        <a:bodyPr/>
        <a:lstStyle/>
        <a:p>
          <a:endParaRPr lang="en-US"/>
        </a:p>
      </dgm:t>
    </dgm:pt>
    <dgm:pt modelId="{FD340580-DEFF-3642-877F-BC9512503609}" type="pres">
      <dgm:prSet presAssocID="{9FFAF61F-4B87-B347-9E05-ED1D273D569A}" presName="rootComposite" presStyleCnt="0"/>
      <dgm:spPr/>
      <dgm:t>
        <a:bodyPr/>
        <a:lstStyle/>
        <a:p>
          <a:endParaRPr lang="en-US"/>
        </a:p>
      </dgm:t>
    </dgm:pt>
    <dgm:pt modelId="{6A92457D-5E1F-154F-B2BB-A95748F3C49D}" type="pres">
      <dgm:prSet presAssocID="{9FFAF61F-4B87-B347-9E05-ED1D273D569A}" presName="rootText" presStyleLbl="node1" presStyleIdx="2" presStyleCnt="7"/>
      <dgm:spPr/>
      <dgm:t>
        <a:bodyPr/>
        <a:lstStyle/>
        <a:p>
          <a:endParaRPr lang="en-US"/>
        </a:p>
      </dgm:t>
    </dgm:pt>
    <dgm:pt modelId="{31C44A8F-913B-804C-BA6B-15545BAB1BA9}" type="pres">
      <dgm:prSet presAssocID="{9FFAF61F-4B87-B347-9E05-ED1D273D569A}" presName="rootConnector" presStyleLbl="node1" presStyleIdx="2" presStyleCnt="7"/>
      <dgm:spPr/>
      <dgm:t>
        <a:bodyPr/>
        <a:lstStyle/>
        <a:p>
          <a:endParaRPr lang="en-US"/>
        </a:p>
      </dgm:t>
    </dgm:pt>
    <dgm:pt modelId="{EDA06CDB-6FF6-4E4B-B284-0FD46782A8A9}" type="pres">
      <dgm:prSet presAssocID="{9FFAF61F-4B87-B347-9E05-ED1D273D569A}" presName="childShape" presStyleCnt="0"/>
      <dgm:spPr/>
      <dgm:t>
        <a:bodyPr/>
        <a:lstStyle/>
        <a:p>
          <a:endParaRPr lang="en-US"/>
        </a:p>
      </dgm:t>
    </dgm:pt>
    <dgm:pt modelId="{F0E0F8CE-E480-7D45-9E29-77296974CE5F}" type="pres">
      <dgm:prSet presAssocID="{3D70F378-9C9A-BC4C-9574-2D629AF6216C}" presName="Name13" presStyleLbl="parChTrans1D2" presStyleIdx="6" presStyleCnt="25"/>
      <dgm:spPr/>
      <dgm:t>
        <a:bodyPr/>
        <a:lstStyle/>
        <a:p>
          <a:endParaRPr lang="en-US"/>
        </a:p>
      </dgm:t>
    </dgm:pt>
    <dgm:pt modelId="{4136FA10-C492-A142-9A56-E8E9CD2AFE81}" type="pres">
      <dgm:prSet presAssocID="{C4AF5EA3-1516-7B4E-811B-7B2C257E3BF8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FE51-6F8D-3542-B094-8BF0F4AE9FAF}" type="pres">
      <dgm:prSet presAssocID="{C122D823-589B-1245-A84D-E58AD274532C}" presName="Name13" presStyleLbl="parChTrans1D2" presStyleIdx="7" presStyleCnt="25"/>
      <dgm:spPr/>
      <dgm:t>
        <a:bodyPr/>
        <a:lstStyle/>
        <a:p>
          <a:endParaRPr lang="en-US"/>
        </a:p>
      </dgm:t>
    </dgm:pt>
    <dgm:pt modelId="{A099B19B-7D0B-7C47-9787-8E2B778B0D14}" type="pres">
      <dgm:prSet presAssocID="{157912B8-D1C4-B944-82DC-8AF61878886E}" presName="childText" presStyleLbl="bgAcc1" presStyleIdx="7" presStyleCnt="25" custScaleY="10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690C-E784-EC4D-A98C-FA262BEB8678}" type="pres">
      <dgm:prSet presAssocID="{11B570C1-7C74-4346-9909-4ABA3405BB28}" presName="Name13" presStyleLbl="parChTrans1D2" presStyleIdx="8" presStyleCnt="25"/>
      <dgm:spPr/>
      <dgm:t>
        <a:bodyPr/>
        <a:lstStyle/>
        <a:p>
          <a:endParaRPr lang="en-US"/>
        </a:p>
      </dgm:t>
    </dgm:pt>
    <dgm:pt modelId="{606FC04B-01C0-FC4D-95C1-15485DE482D9}" type="pres">
      <dgm:prSet presAssocID="{349DF8B4-8594-024C-88BD-B059B0A2264C}" presName="childText" presStyleLbl="bgAcc1" presStyleIdx="8" presStyleCnt="25" custScaleY="5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1A06F-D14B-E741-9B97-62EEDC28A089}" type="pres">
      <dgm:prSet presAssocID="{7FB6714C-2BD1-3343-967B-DBA61117F860}" presName="Name13" presStyleLbl="parChTrans1D2" presStyleIdx="9" presStyleCnt="25"/>
      <dgm:spPr/>
      <dgm:t>
        <a:bodyPr/>
        <a:lstStyle/>
        <a:p>
          <a:endParaRPr lang="en-US"/>
        </a:p>
      </dgm:t>
    </dgm:pt>
    <dgm:pt modelId="{5842F9E1-4E99-124A-922F-7AB634714F4D}" type="pres">
      <dgm:prSet presAssocID="{FD55FDB8-D640-0C49-8803-C32D1AF59293}" presName="childText" presStyleLbl="bgAcc1" presStyleIdx="9" presStyleCnt="25" custScaleY="52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7C0-6816-9546-96D7-9FFFA65E4858}" type="pres">
      <dgm:prSet presAssocID="{7389572F-C312-254E-8B1C-21C0F8B35B01}" presName="Name13" presStyleLbl="parChTrans1D2" presStyleIdx="10" presStyleCnt="25"/>
      <dgm:spPr/>
      <dgm:t>
        <a:bodyPr/>
        <a:lstStyle/>
        <a:p>
          <a:endParaRPr lang="en-US"/>
        </a:p>
      </dgm:t>
    </dgm:pt>
    <dgm:pt modelId="{698D169A-F2D6-EA40-B725-FD3B1B30C5E2}" type="pres">
      <dgm:prSet presAssocID="{D53878B3-0F02-9A42-9E72-02C8B8A457EF}" presName="childText" presStyleLbl="bgAcc1" presStyleIdx="10" presStyleCnt="25" custScaleY="4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3120-E47D-D947-853C-58D254648FA7}" type="pres">
      <dgm:prSet presAssocID="{4E19A5FB-AF71-964E-AACF-1CD34ADB8A54}" presName="root" presStyleCnt="0"/>
      <dgm:spPr/>
      <dgm:t>
        <a:bodyPr/>
        <a:lstStyle/>
        <a:p>
          <a:endParaRPr lang="en-US"/>
        </a:p>
      </dgm:t>
    </dgm:pt>
    <dgm:pt modelId="{004CE8AC-8F8D-E540-ABFF-59CE0E6C6DA5}" type="pres">
      <dgm:prSet presAssocID="{4E19A5FB-AF71-964E-AACF-1CD34ADB8A54}" presName="rootComposite" presStyleCnt="0"/>
      <dgm:spPr/>
      <dgm:t>
        <a:bodyPr/>
        <a:lstStyle/>
        <a:p>
          <a:endParaRPr lang="en-US"/>
        </a:p>
      </dgm:t>
    </dgm:pt>
    <dgm:pt modelId="{A5EBEEAB-75CC-1F45-AF28-967430064879}" type="pres">
      <dgm:prSet presAssocID="{4E19A5FB-AF71-964E-AACF-1CD34ADB8A54}" presName="rootText" presStyleLbl="node1" presStyleIdx="3" presStyleCnt="7"/>
      <dgm:spPr/>
      <dgm:t>
        <a:bodyPr/>
        <a:lstStyle/>
        <a:p>
          <a:endParaRPr lang="en-US"/>
        </a:p>
      </dgm:t>
    </dgm:pt>
    <dgm:pt modelId="{B2977671-2E80-6C4B-9C6A-C5208A5E8EAE}" type="pres">
      <dgm:prSet presAssocID="{4E19A5FB-AF71-964E-AACF-1CD34ADB8A54}" presName="rootConnector" presStyleLbl="node1" presStyleIdx="3" presStyleCnt="7"/>
      <dgm:spPr/>
      <dgm:t>
        <a:bodyPr/>
        <a:lstStyle/>
        <a:p>
          <a:endParaRPr lang="en-US"/>
        </a:p>
      </dgm:t>
    </dgm:pt>
    <dgm:pt modelId="{0CDD2BE0-1723-DF4F-9324-E3D1EF61119A}" type="pres">
      <dgm:prSet presAssocID="{4E19A5FB-AF71-964E-AACF-1CD34ADB8A54}" presName="childShape" presStyleCnt="0"/>
      <dgm:spPr/>
      <dgm:t>
        <a:bodyPr/>
        <a:lstStyle/>
        <a:p>
          <a:endParaRPr lang="en-US"/>
        </a:p>
      </dgm:t>
    </dgm:pt>
    <dgm:pt modelId="{A86E1EC0-7A88-4E4D-9ECF-0C459233947D}" type="pres">
      <dgm:prSet presAssocID="{9AF691AF-A5C1-4141-903D-43D285599E09}" presName="Name13" presStyleLbl="parChTrans1D2" presStyleIdx="11" presStyleCnt="25"/>
      <dgm:spPr/>
      <dgm:t>
        <a:bodyPr/>
        <a:lstStyle/>
        <a:p>
          <a:endParaRPr lang="en-US"/>
        </a:p>
      </dgm:t>
    </dgm:pt>
    <dgm:pt modelId="{17375A64-7673-0E46-BC28-106D06CBE26B}" type="pres">
      <dgm:prSet presAssocID="{13C7FC47-DF33-F142-B2E9-42B70B3BEB5C}" presName="childText" presStyleLbl="bgAcc1" presStyleIdx="11" presStyleCnt="25" custScaleY="12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4A6B1-4B83-3C4D-A862-B39535DE0B19}" type="pres">
      <dgm:prSet presAssocID="{57D13E57-E9E4-D54F-B8AB-0E2E54810AE9}" presName="Name13" presStyleLbl="parChTrans1D2" presStyleIdx="12" presStyleCnt="25"/>
      <dgm:spPr/>
      <dgm:t>
        <a:bodyPr/>
        <a:lstStyle/>
        <a:p>
          <a:endParaRPr lang="en-US"/>
        </a:p>
      </dgm:t>
    </dgm:pt>
    <dgm:pt modelId="{3A33718F-649D-7B4A-A8DB-416C3450D653}" type="pres">
      <dgm:prSet presAssocID="{2842F808-0FF6-004C-BCEB-D8C6C29522AF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6674C-4631-2C4C-9C32-EC30E1D668AD}" type="pres">
      <dgm:prSet presAssocID="{5C72623C-8355-5C44-9F47-4C6497091951}" presName="Name13" presStyleLbl="parChTrans1D2" presStyleIdx="13" presStyleCnt="25"/>
      <dgm:spPr/>
      <dgm:t>
        <a:bodyPr/>
        <a:lstStyle/>
        <a:p>
          <a:endParaRPr lang="en-US"/>
        </a:p>
      </dgm:t>
    </dgm:pt>
    <dgm:pt modelId="{1DEB6C7B-78F8-6C46-B79E-0A9DEECC37DB}" type="pres">
      <dgm:prSet presAssocID="{26756CE7-C418-014B-9998-2AEF49393517}" presName="childText" presStyleLbl="bgAcc1" presStyleIdx="13" presStyleCnt="25" custScaleY="73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9631B-05FB-964E-9FE5-6F05CBFDFDFC}" type="pres">
      <dgm:prSet presAssocID="{D4B2664A-6AB8-C944-B7FB-9762CDB8A47C}" presName="Name13" presStyleLbl="parChTrans1D2" presStyleIdx="14" presStyleCnt="25"/>
      <dgm:spPr/>
      <dgm:t>
        <a:bodyPr/>
        <a:lstStyle/>
        <a:p>
          <a:endParaRPr lang="en-US"/>
        </a:p>
      </dgm:t>
    </dgm:pt>
    <dgm:pt modelId="{59CBF361-8A9F-4E44-872F-B06E2ABAE468}" type="pres">
      <dgm:prSet presAssocID="{792E6498-7CBD-224F-8A78-BC930B8219B2}" presName="childText" presStyleLbl="bgAcc1" presStyleIdx="14" presStyleCnt="25" custScaleY="4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54FA-994B-C54D-AA21-0F429CE7AD2D}" type="pres">
      <dgm:prSet presAssocID="{DCA21759-EDE4-B24C-954D-B86FFBED75DB}" presName="Name13" presStyleLbl="parChTrans1D2" presStyleIdx="15" presStyleCnt="25"/>
      <dgm:spPr/>
      <dgm:t>
        <a:bodyPr/>
        <a:lstStyle/>
        <a:p>
          <a:endParaRPr lang="en-US"/>
        </a:p>
      </dgm:t>
    </dgm:pt>
    <dgm:pt modelId="{3B8C0068-89BE-894E-99A8-486B4E221FB7}" type="pres">
      <dgm:prSet presAssocID="{848B8565-5279-2644-BC2B-198475F75038}" presName="childText" presStyleLbl="bgAcc1" presStyleIdx="15" presStyleCnt="25" custScaleY="74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F3E1-F7B7-3D46-B429-44F6EA011275}" type="pres">
      <dgm:prSet presAssocID="{723A6C01-AFA5-2E4C-9F2E-C911D9493A21}" presName="root" presStyleCnt="0"/>
      <dgm:spPr/>
      <dgm:t>
        <a:bodyPr/>
        <a:lstStyle/>
        <a:p>
          <a:endParaRPr lang="en-US"/>
        </a:p>
      </dgm:t>
    </dgm:pt>
    <dgm:pt modelId="{E8F7C8DD-EA98-3E44-B5D3-BB07693E855F}" type="pres">
      <dgm:prSet presAssocID="{723A6C01-AFA5-2E4C-9F2E-C911D9493A21}" presName="rootComposite" presStyleCnt="0"/>
      <dgm:spPr/>
      <dgm:t>
        <a:bodyPr/>
        <a:lstStyle/>
        <a:p>
          <a:endParaRPr lang="en-US"/>
        </a:p>
      </dgm:t>
    </dgm:pt>
    <dgm:pt modelId="{B2EF33BB-8A92-E847-ADF9-06B9A606F55E}" type="pres">
      <dgm:prSet presAssocID="{723A6C01-AFA5-2E4C-9F2E-C911D9493A21}" presName="rootText" presStyleLbl="node1" presStyleIdx="4" presStyleCnt="7"/>
      <dgm:spPr/>
      <dgm:t>
        <a:bodyPr/>
        <a:lstStyle/>
        <a:p>
          <a:endParaRPr lang="en-US"/>
        </a:p>
      </dgm:t>
    </dgm:pt>
    <dgm:pt modelId="{C1E8B0FC-700A-8642-8DA4-2FC5FD793897}" type="pres">
      <dgm:prSet presAssocID="{723A6C01-AFA5-2E4C-9F2E-C911D9493A21}" presName="rootConnector" presStyleLbl="node1" presStyleIdx="4" presStyleCnt="7"/>
      <dgm:spPr/>
      <dgm:t>
        <a:bodyPr/>
        <a:lstStyle/>
        <a:p>
          <a:endParaRPr lang="en-US"/>
        </a:p>
      </dgm:t>
    </dgm:pt>
    <dgm:pt modelId="{489A2F65-6296-064D-8085-28C6BDF3B002}" type="pres">
      <dgm:prSet presAssocID="{723A6C01-AFA5-2E4C-9F2E-C911D9493A21}" presName="childShape" presStyleCnt="0"/>
      <dgm:spPr/>
      <dgm:t>
        <a:bodyPr/>
        <a:lstStyle/>
        <a:p>
          <a:endParaRPr lang="en-US"/>
        </a:p>
      </dgm:t>
    </dgm:pt>
    <dgm:pt modelId="{18ED3F83-01EA-534D-BBB4-7C04F17E1A6B}" type="pres">
      <dgm:prSet presAssocID="{25DEC108-858E-1641-AB28-B396026C1A62}" presName="Name13" presStyleLbl="parChTrans1D2" presStyleIdx="16" presStyleCnt="25"/>
      <dgm:spPr/>
      <dgm:t>
        <a:bodyPr/>
        <a:lstStyle/>
        <a:p>
          <a:endParaRPr lang="en-US"/>
        </a:p>
      </dgm:t>
    </dgm:pt>
    <dgm:pt modelId="{05E90DE2-E704-4C47-A325-F50F8AB6AFFE}" type="pres">
      <dgm:prSet presAssocID="{758C1A13-45DE-9C42-A2C8-8133A42F8E08}" presName="childText" presStyleLbl="bgAcc1" presStyleIdx="16" presStyleCnt="25" custScaleY="70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2CAA-D8D3-9B47-B2EB-FCF3000F8CAA}" type="pres">
      <dgm:prSet presAssocID="{F14CE192-20B4-2D47-9E73-755C8343DD93}" presName="Name13" presStyleLbl="parChTrans1D2" presStyleIdx="17" presStyleCnt="25"/>
      <dgm:spPr/>
      <dgm:t>
        <a:bodyPr/>
        <a:lstStyle/>
        <a:p>
          <a:endParaRPr lang="en-US"/>
        </a:p>
      </dgm:t>
    </dgm:pt>
    <dgm:pt modelId="{129B9945-A8E2-004B-A30B-AFEDA8B8B01B}" type="pres">
      <dgm:prSet presAssocID="{25707741-7D2F-F147-8618-99EE36BA8806}" presName="childText" presStyleLbl="bgAcc1" presStyleIdx="17" presStyleCnt="25" custScaleY="5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85464-DAD0-DD44-95D9-00A740033B3B}" type="pres">
      <dgm:prSet presAssocID="{C588D624-1930-1C47-9F39-6FB68AFA0947}" presName="Name13" presStyleLbl="parChTrans1D2" presStyleIdx="18" presStyleCnt="25"/>
      <dgm:spPr/>
      <dgm:t>
        <a:bodyPr/>
        <a:lstStyle/>
        <a:p>
          <a:endParaRPr lang="en-US"/>
        </a:p>
      </dgm:t>
    </dgm:pt>
    <dgm:pt modelId="{9CDFFB20-12A0-2E40-B482-1630ECFD99E0}" type="pres">
      <dgm:prSet presAssocID="{5A150B0B-6B6F-AD4A-901E-E4E9B609DC0A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6C46-6B5F-DB42-9772-EAAEE282EDAE}" type="pres">
      <dgm:prSet presAssocID="{CA54532A-D4F8-344B-A6F9-760D54129E27}" presName="Name13" presStyleLbl="parChTrans1D2" presStyleIdx="19" presStyleCnt="25"/>
      <dgm:spPr/>
      <dgm:t>
        <a:bodyPr/>
        <a:lstStyle/>
        <a:p>
          <a:endParaRPr lang="en-US"/>
        </a:p>
      </dgm:t>
    </dgm:pt>
    <dgm:pt modelId="{C1FE451C-0DD7-844F-A8C5-212BC144E82A}" type="pres">
      <dgm:prSet presAssocID="{C9EC6FA0-6741-D749-888D-DD493B26B987}" presName="childText" presStyleLbl="bgAcc1" presStyleIdx="19" presStyleCnt="25" custScaleY="7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64D9E-2EA2-CE4A-B572-49760CF6700F}" type="pres">
      <dgm:prSet presAssocID="{8CBEF659-B8DE-474F-ACE3-EF9B5731D78E}" presName="root" presStyleCnt="0"/>
      <dgm:spPr/>
      <dgm:t>
        <a:bodyPr/>
        <a:lstStyle/>
        <a:p>
          <a:endParaRPr lang="en-US"/>
        </a:p>
      </dgm:t>
    </dgm:pt>
    <dgm:pt modelId="{2FDC4863-113B-1942-AE0C-392F2D52D256}" type="pres">
      <dgm:prSet presAssocID="{8CBEF659-B8DE-474F-ACE3-EF9B5731D78E}" presName="rootComposite" presStyleCnt="0"/>
      <dgm:spPr/>
      <dgm:t>
        <a:bodyPr/>
        <a:lstStyle/>
        <a:p>
          <a:endParaRPr lang="en-US"/>
        </a:p>
      </dgm:t>
    </dgm:pt>
    <dgm:pt modelId="{7B7CB193-A965-8647-847E-E0457BF05ADD}" type="pres">
      <dgm:prSet presAssocID="{8CBEF659-B8DE-474F-ACE3-EF9B5731D78E}" presName="rootText" presStyleLbl="node1" presStyleIdx="5" presStyleCnt="7"/>
      <dgm:spPr/>
      <dgm:t>
        <a:bodyPr/>
        <a:lstStyle/>
        <a:p>
          <a:endParaRPr lang="en-US"/>
        </a:p>
      </dgm:t>
    </dgm:pt>
    <dgm:pt modelId="{8EE86F84-07E4-8A48-B1F1-D5AD08B4F35F}" type="pres">
      <dgm:prSet presAssocID="{8CBEF659-B8DE-474F-ACE3-EF9B5731D78E}" presName="rootConnector" presStyleLbl="node1" presStyleIdx="5" presStyleCnt="7"/>
      <dgm:spPr/>
      <dgm:t>
        <a:bodyPr/>
        <a:lstStyle/>
        <a:p>
          <a:endParaRPr lang="en-US"/>
        </a:p>
      </dgm:t>
    </dgm:pt>
    <dgm:pt modelId="{109476AB-583B-D84B-A48B-4B760443A7AE}" type="pres">
      <dgm:prSet presAssocID="{8CBEF659-B8DE-474F-ACE3-EF9B5731D78E}" presName="childShape" presStyleCnt="0"/>
      <dgm:spPr/>
      <dgm:t>
        <a:bodyPr/>
        <a:lstStyle/>
        <a:p>
          <a:endParaRPr lang="en-US"/>
        </a:p>
      </dgm:t>
    </dgm:pt>
    <dgm:pt modelId="{E034B8F0-AA26-754B-80FA-AAE542306F85}" type="pres">
      <dgm:prSet presAssocID="{570BAD86-5046-514B-B15F-83E6B95C0EBC}" presName="Name13" presStyleLbl="parChTrans1D2" presStyleIdx="20" presStyleCnt="25"/>
      <dgm:spPr/>
      <dgm:t>
        <a:bodyPr/>
        <a:lstStyle/>
        <a:p>
          <a:endParaRPr lang="en-US"/>
        </a:p>
      </dgm:t>
    </dgm:pt>
    <dgm:pt modelId="{D95308FE-1288-DD4D-8869-4F87BBA4BF18}" type="pres">
      <dgm:prSet presAssocID="{EF2A6C7B-A66C-EC4C-9614-FB4698223750}" presName="childText" presStyleLbl="bgAcc1" presStyleIdx="20" presStyleCnt="25" custScaleY="65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88EAE-FE47-E443-9800-EEC44772B30A}" type="pres">
      <dgm:prSet presAssocID="{41F527FC-8E26-9140-BE05-BA062E5A89CB}" presName="Name13" presStyleLbl="parChTrans1D2" presStyleIdx="21" presStyleCnt="25"/>
      <dgm:spPr/>
      <dgm:t>
        <a:bodyPr/>
        <a:lstStyle/>
        <a:p>
          <a:endParaRPr lang="en-US"/>
        </a:p>
      </dgm:t>
    </dgm:pt>
    <dgm:pt modelId="{14ED2EEC-DD12-C94E-AE6B-3A4E211268BD}" type="pres">
      <dgm:prSet presAssocID="{5EA3E9BA-6A1A-A540-B78E-5F101E2CB23E}" presName="childText" presStyleLbl="bgAcc1" presStyleIdx="21" presStyleCnt="25" custScaleY="6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5A1DD-AF49-9A42-81FD-63609E0FD8EC}" type="pres">
      <dgm:prSet presAssocID="{1B6C0B9F-0DE7-7141-87BC-2E8F09919D63}" presName="Name13" presStyleLbl="parChTrans1D2" presStyleIdx="22" presStyleCnt="25"/>
      <dgm:spPr/>
      <dgm:t>
        <a:bodyPr/>
        <a:lstStyle/>
        <a:p>
          <a:endParaRPr lang="en-US"/>
        </a:p>
      </dgm:t>
    </dgm:pt>
    <dgm:pt modelId="{93FDF5E5-4667-6D49-8B0E-0D543F35AAF6}" type="pres">
      <dgm:prSet presAssocID="{7468C07B-99E9-B043-979A-9D5572F15D19}" presName="childText" presStyleLbl="bgAcc1" presStyleIdx="22" presStyleCnt="25" custScaleY="5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3FE84-C155-9342-8038-D24C40FA536F}" type="pres">
      <dgm:prSet presAssocID="{564963B9-B7D4-6746-ACB6-CA5988C55CD4}" presName="root" presStyleCnt="0"/>
      <dgm:spPr/>
      <dgm:t>
        <a:bodyPr/>
        <a:lstStyle/>
        <a:p>
          <a:endParaRPr lang="en-US"/>
        </a:p>
      </dgm:t>
    </dgm:pt>
    <dgm:pt modelId="{2BBA1376-E516-0B47-804B-5013A4B12598}" type="pres">
      <dgm:prSet presAssocID="{564963B9-B7D4-6746-ACB6-CA5988C55CD4}" presName="rootComposite" presStyleCnt="0"/>
      <dgm:spPr/>
      <dgm:t>
        <a:bodyPr/>
        <a:lstStyle/>
        <a:p>
          <a:endParaRPr lang="en-US"/>
        </a:p>
      </dgm:t>
    </dgm:pt>
    <dgm:pt modelId="{4CCEE535-8FA8-9045-8F45-432FDBB7A18F}" type="pres">
      <dgm:prSet presAssocID="{564963B9-B7D4-6746-ACB6-CA5988C55CD4}" presName="rootText" presStyleLbl="node1" presStyleIdx="6" presStyleCnt="7"/>
      <dgm:spPr/>
      <dgm:t>
        <a:bodyPr/>
        <a:lstStyle/>
        <a:p>
          <a:endParaRPr lang="en-US"/>
        </a:p>
      </dgm:t>
    </dgm:pt>
    <dgm:pt modelId="{210706D0-D530-9743-81BA-FD2D82AD0386}" type="pres">
      <dgm:prSet presAssocID="{564963B9-B7D4-6746-ACB6-CA5988C55CD4}" presName="rootConnector" presStyleLbl="node1" presStyleIdx="6" presStyleCnt="7"/>
      <dgm:spPr/>
      <dgm:t>
        <a:bodyPr/>
        <a:lstStyle/>
        <a:p>
          <a:endParaRPr lang="en-US"/>
        </a:p>
      </dgm:t>
    </dgm:pt>
    <dgm:pt modelId="{99A61C65-68E4-DF46-BB5C-B655CB3E4218}" type="pres">
      <dgm:prSet presAssocID="{564963B9-B7D4-6746-ACB6-CA5988C55CD4}" presName="childShape" presStyleCnt="0"/>
      <dgm:spPr/>
      <dgm:t>
        <a:bodyPr/>
        <a:lstStyle/>
        <a:p>
          <a:endParaRPr lang="en-US"/>
        </a:p>
      </dgm:t>
    </dgm:pt>
    <dgm:pt modelId="{A87A083A-099A-C045-A24B-82452CFDC930}" type="pres">
      <dgm:prSet presAssocID="{4C405AA8-CD12-7F42-8584-5367C06872BE}" presName="Name13" presStyleLbl="parChTrans1D2" presStyleIdx="23" presStyleCnt="25"/>
      <dgm:spPr/>
      <dgm:t>
        <a:bodyPr/>
        <a:lstStyle/>
        <a:p>
          <a:endParaRPr lang="en-US"/>
        </a:p>
      </dgm:t>
    </dgm:pt>
    <dgm:pt modelId="{D320E919-5FE3-E845-A105-33ACAF1EDD67}" type="pres">
      <dgm:prSet presAssocID="{305E8185-BD5D-A84B-9E52-74D380DB2ACA}" presName="childText" presStyleLbl="bgAcc1" presStyleIdx="23" presStyleCnt="25" custScaleX="96767" custScaleY="197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6CD7-C796-1F4D-A6B1-1EE63B434392}" type="pres">
      <dgm:prSet presAssocID="{AA7FA820-47CD-7E42-9D36-8E694877533E}" presName="Name13" presStyleLbl="parChTrans1D2" presStyleIdx="24" presStyleCnt="25"/>
      <dgm:spPr/>
      <dgm:t>
        <a:bodyPr/>
        <a:lstStyle/>
        <a:p>
          <a:endParaRPr lang="en-US"/>
        </a:p>
      </dgm:t>
    </dgm:pt>
    <dgm:pt modelId="{55D39100-197B-8847-97E7-42838E8B294C}" type="pres">
      <dgm:prSet presAssocID="{A3CF8E25-7407-B749-8125-8CB2F849BCA2}" presName="childText" presStyleLbl="bgAcc1" presStyleIdx="24" presStyleCnt="25" custScaleX="100209" custScaleY="8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2239A-4682-4243-9236-8243B2CE30D0}" srcId="{564963B9-B7D4-6746-ACB6-CA5988C55CD4}" destId="{305E8185-BD5D-A84B-9E52-74D380DB2ACA}" srcOrd="0" destOrd="0" parTransId="{4C405AA8-CD12-7F42-8584-5367C06872BE}" sibTransId="{7BDE27EB-01A6-7144-9814-25DBD549E45D}"/>
    <dgm:cxn modelId="{B6CF4E89-89A3-9F49-9CE5-4CE51E7742F9}" srcId="{DA5565DC-7B63-214B-9922-635705627F13}" destId="{7F25C4B6-9FE1-9D45-8FED-26FB26C87E9C}" srcOrd="0" destOrd="0" parTransId="{EDB19796-5E8B-224D-941A-3DF2EB39E5F1}" sibTransId="{D50BECB1-D4F0-B94E-8E08-8DA201B13C95}"/>
    <dgm:cxn modelId="{81450977-B4D3-6E4E-B630-22A193810146}" type="presOf" srcId="{9FFAF61F-4B87-B347-9E05-ED1D273D569A}" destId="{31C44A8F-913B-804C-BA6B-15545BAB1BA9}" srcOrd="1" destOrd="0" presId="urn:microsoft.com/office/officeart/2005/8/layout/hierarchy3"/>
    <dgm:cxn modelId="{A6A7A078-6747-6047-B2A2-DB99C433CBE0}" srcId="{9FFAF61F-4B87-B347-9E05-ED1D273D569A}" destId="{157912B8-D1C4-B944-82DC-8AF61878886E}" srcOrd="1" destOrd="0" parTransId="{C122D823-589B-1245-A84D-E58AD274532C}" sibTransId="{833A3996-1F1B-9243-8EDA-A5121BC4A09F}"/>
    <dgm:cxn modelId="{43983E13-90AC-2B4D-9F35-686AE2A446E2}" type="presOf" srcId="{EF2A6C7B-A66C-EC4C-9614-FB4698223750}" destId="{D95308FE-1288-DD4D-8869-4F87BBA4BF18}" srcOrd="0" destOrd="0" presId="urn:microsoft.com/office/officeart/2005/8/layout/hierarchy3"/>
    <dgm:cxn modelId="{3E959D2D-1CF3-0F4F-B028-873DC33F518B}" type="presOf" srcId="{723A6C01-AFA5-2E4C-9F2E-C911D9493A21}" destId="{B2EF33BB-8A92-E847-ADF9-06B9A606F55E}" srcOrd="0" destOrd="0" presId="urn:microsoft.com/office/officeart/2005/8/layout/hierarchy3"/>
    <dgm:cxn modelId="{E97642C1-97EE-2441-9BCB-A92743264A3F}" srcId="{7F25C4B6-9FE1-9D45-8FED-26FB26C87E9C}" destId="{EBA58638-F8A9-AF43-9DCA-157EC1080C77}" srcOrd="1" destOrd="0" parTransId="{CBABCA1F-027B-034B-B586-2E7D66C1FCDD}" sibTransId="{B34D6581-96D8-0243-BDF5-3828CB7E9AAB}"/>
    <dgm:cxn modelId="{194E81B1-4518-4A44-947E-A21AD7D862E7}" type="presOf" srcId="{65F412A8-6814-2648-9B7E-BC062721478B}" destId="{D320E919-5FE3-E845-A105-33ACAF1EDD67}" srcOrd="0" destOrd="2" presId="urn:microsoft.com/office/officeart/2005/8/layout/hierarchy3"/>
    <dgm:cxn modelId="{5BD64FCD-F826-AC4A-96AD-13101F8F056A}" type="presOf" srcId="{41F527FC-8E26-9140-BE05-BA062E5A89CB}" destId="{BE288EAE-FE47-E443-9800-EEC44772B30A}" srcOrd="0" destOrd="0" presId="urn:microsoft.com/office/officeart/2005/8/layout/hierarchy3"/>
    <dgm:cxn modelId="{09D583E8-9C4D-5A41-B93D-C198F3C40ED0}" type="presOf" srcId="{82856E1F-4ADC-2348-91FA-7B54D8AF9D12}" destId="{6DE4F9D1-E5ED-FB45-BCCB-F334B5A35988}" srcOrd="0" destOrd="0" presId="urn:microsoft.com/office/officeart/2005/8/layout/hierarchy3"/>
    <dgm:cxn modelId="{19BA0D96-FA89-5A40-B1C1-D0AEF48613E5}" type="presOf" srcId="{4E19A5FB-AF71-964E-AACF-1CD34ADB8A54}" destId="{B2977671-2E80-6C4B-9C6A-C5208A5E8EAE}" srcOrd="1" destOrd="0" presId="urn:microsoft.com/office/officeart/2005/8/layout/hierarchy3"/>
    <dgm:cxn modelId="{91A0E12C-276F-2249-945C-A38B6780FC0D}" srcId="{723A6C01-AFA5-2E4C-9F2E-C911D9493A21}" destId="{5A150B0B-6B6F-AD4A-901E-E4E9B609DC0A}" srcOrd="2" destOrd="0" parTransId="{C588D624-1930-1C47-9F39-6FB68AFA0947}" sibTransId="{5AA8F36E-C076-3742-BF42-D40D87FBE6AA}"/>
    <dgm:cxn modelId="{07440B9C-F60F-7546-98CF-5B5800191583}" srcId="{8CBEF659-B8DE-474F-ACE3-EF9B5731D78E}" destId="{7468C07B-99E9-B043-979A-9D5572F15D19}" srcOrd="2" destOrd="0" parTransId="{1B6C0B9F-0DE7-7141-87BC-2E8F09919D63}" sibTransId="{B6F43C51-0FE2-B747-94B3-23A76F217AFB}"/>
    <dgm:cxn modelId="{E496AB5B-7B6E-A447-94CE-90BCF815035A}" type="presOf" srcId="{CA54532A-D4F8-344B-A6F9-760D54129E27}" destId="{89A96C46-6B5F-DB42-9772-EAAEE282EDAE}" srcOrd="0" destOrd="0" presId="urn:microsoft.com/office/officeart/2005/8/layout/hierarchy3"/>
    <dgm:cxn modelId="{F7F0845D-7C0D-504C-9C5F-F669A0C162C5}" type="presOf" srcId="{11B570C1-7C74-4346-9909-4ABA3405BB28}" destId="{7578690C-E784-EC4D-A98C-FA262BEB8678}" srcOrd="0" destOrd="0" presId="urn:microsoft.com/office/officeart/2005/8/layout/hierarchy3"/>
    <dgm:cxn modelId="{6B660DED-4398-B549-8167-8FFBDE063F4D}" type="presOf" srcId="{570BAD86-5046-514B-B15F-83E6B95C0EBC}" destId="{E034B8F0-AA26-754B-80FA-AAE542306F85}" srcOrd="0" destOrd="0" presId="urn:microsoft.com/office/officeart/2005/8/layout/hierarchy3"/>
    <dgm:cxn modelId="{3BC8BA52-88D4-1440-8B86-5A7DA31DFAA1}" srcId="{8CBEF659-B8DE-474F-ACE3-EF9B5731D78E}" destId="{5EA3E9BA-6A1A-A540-B78E-5F101E2CB23E}" srcOrd="1" destOrd="0" parTransId="{41F527FC-8E26-9140-BE05-BA062E5A89CB}" sibTransId="{70B55517-5645-EA45-9242-8634534DDC7E}"/>
    <dgm:cxn modelId="{28D8FD8E-D507-C54C-B2D7-CEFBA1145ABD}" type="presOf" srcId="{3D70F378-9C9A-BC4C-9574-2D629AF6216C}" destId="{F0E0F8CE-E480-7D45-9E29-77296974CE5F}" srcOrd="0" destOrd="0" presId="urn:microsoft.com/office/officeart/2005/8/layout/hierarchy3"/>
    <dgm:cxn modelId="{88577326-E17E-E54F-936E-A7F8445D1CCE}" srcId="{723A6C01-AFA5-2E4C-9F2E-C911D9493A21}" destId="{25707741-7D2F-F147-8618-99EE36BA8806}" srcOrd="1" destOrd="0" parTransId="{F14CE192-20B4-2D47-9E73-755C8343DD93}" sibTransId="{BA4358A7-0BC5-4045-8200-25E455218734}"/>
    <dgm:cxn modelId="{42C40226-24D6-6346-A10C-A672DBC36C6E}" type="presOf" srcId="{7FB6714C-2BD1-3343-967B-DBA61117F860}" destId="{9021A06F-D14B-E741-9B97-62EEDC28A089}" srcOrd="0" destOrd="0" presId="urn:microsoft.com/office/officeart/2005/8/layout/hierarchy3"/>
    <dgm:cxn modelId="{E14A804B-2C61-EA43-BEEF-EB775441A18B}" type="presOf" srcId="{5C72623C-8355-5C44-9F47-4C6497091951}" destId="{8EA6674C-4631-2C4C-9C32-EC30E1D668AD}" srcOrd="0" destOrd="0" presId="urn:microsoft.com/office/officeart/2005/8/layout/hierarchy3"/>
    <dgm:cxn modelId="{6FA6DC23-3540-8B47-BFC4-9D583DAB88D1}" type="presOf" srcId="{0CCC21C3-8803-D74E-B907-33A8226F61F7}" destId="{1C4B6904-8838-B74D-9E04-14A316D2E461}" srcOrd="0" destOrd="0" presId="urn:microsoft.com/office/officeart/2005/8/layout/hierarchy3"/>
    <dgm:cxn modelId="{0BF61FE1-BF28-2D41-A8F9-E25A2552458E}" type="presOf" srcId="{1B6C0B9F-0DE7-7141-87BC-2E8F09919D63}" destId="{0B55A1DD-AF49-9A42-81FD-63609E0FD8EC}" srcOrd="0" destOrd="0" presId="urn:microsoft.com/office/officeart/2005/8/layout/hierarchy3"/>
    <dgm:cxn modelId="{50BD2C34-A977-BE4F-9B28-89B285153224}" type="presOf" srcId="{43B7E9EA-F61D-2A48-A4F5-55B83F308065}" destId="{57A49D40-F242-1944-9619-991C32A5E003}" srcOrd="0" destOrd="0" presId="urn:microsoft.com/office/officeart/2005/8/layout/hierarchy3"/>
    <dgm:cxn modelId="{37FF4331-BB24-0043-9B03-167C655C21AB}" srcId="{4E19A5FB-AF71-964E-AACF-1CD34ADB8A54}" destId="{13C7FC47-DF33-F142-B2E9-42B70B3BEB5C}" srcOrd="0" destOrd="0" parTransId="{9AF691AF-A5C1-4141-903D-43D285599E09}" sibTransId="{06E77233-9EAA-5E42-B235-722AA78100C7}"/>
    <dgm:cxn modelId="{AC0AA6FC-A9DC-A644-9501-4B4360D8EC90}" type="presOf" srcId="{2A5FE7C7-E83A-4F4D-BAD7-7D859A9E053D}" destId="{D320E919-5FE3-E845-A105-33ACAF1EDD67}" srcOrd="0" destOrd="1" presId="urn:microsoft.com/office/officeart/2005/8/layout/hierarchy3"/>
    <dgm:cxn modelId="{C01E6B50-2873-2A4B-95FD-0E625D584200}" type="presOf" srcId="{464A0128-17B3-B247-BFC4-6CDB2A1825A2}" destId="{464B975A-B1F4-A447-87F9-67107A5976FA}" srcOrd="0" destOrd="0" presId="urn:microsoft.com/office/officeart/2005/8/layout/hierarchy3"/>
    <dgm:cxn modelId="{48BD0482-EE46-3646-B8F0-01C8C30CC049}" type="presOf" srcId="{305E8185-BD5D-A84B-9E52-74D380DB2ACA}" destId="{D320E919-5FE3-E845-A105-33ACAF1EDD67}" srcOrd="0" destOrd="0" presId="urn:microsoft.com/office/officeart/2005/8/layout/hierarchy3"/>
    <dgm:cxn modelId="{7E176E1F-6B17-044C-9FC7-3D14DE22F73A}" type="presOf" srcId="{564963B9-B7D4-6746-ACB6-CA5988C55CD4}" destId="{4CCEE535-8FA8-9045-8F45-432FDBB7A18F}" srcOrd="0" destOrd="0" presId="urn:microsoft.com/office/officeart/2005/8/layout/hierarchy3"/>
    <dgm:cxn modelId="{30A0BCF4-D516-F24A-A927-C5342DD303CE}" srcId="{305E8185-BD5D-A84B-9E52-74D380DB2ACA}" destId="{2A5FE7C7-E83A-4F4D-BAD7-7D859A9E053D}" srcOrd="0" destOrd="0" parTransId="{3C928C5E-FEF7-AE41-8227-89A1F33F7212}" sibTransId="{CDD34384-F7A3-844F-AC89-8AB40DD9CEDD}"/>
    <dgm:cxn modelId="{CBB400EB-1833-E14C-BBFB-E2782FF5F632}" type="presOf" srcId="{8CBEF659-B8DE-474F-ACE3-EF9B5731D78E}" destId="{8EE86F84-07E4-8A48-B1F1-D5AD08B4F35F}" srcOrd="1" destOrd="0" presId="urn:microsoft.com/office/officeart/2005/8/layout/hierarchy3"/>
    <dgm:cxn modelId="{18D7E256-848A-FC4F-B3BC-EE6C93B86715}" type="presOf" srcId="{8CBEF659-B8DE-474F-ACE3-EF9B5731D78E}" destId="{7B7CB193-A965-8647-847E-E0457BF05ADD}" srcOrd="0" destOrd="0" presId="urn:microsoft.com/office/officeart/2005/8/layout/hierarchy3"/>
    <dgm:cxn modelId="{B3CE5185-E707-DA4D-A4C8-73DD3929C452}" type="presOf" srcId="{157912B8-D1C4-B944-82DC-8AF61878886E}" destId="{A099B19B-7D0B-7C47-9787-8E2B778B0D14}" srcOrd="0" destOrd="0" presId="urn:microsoft.com/office/officeart/2005/8/layout/hierarchy3"/>
    <dgm:cxn modelId="{6011513C-4169-E741-A996-F3E826BC67C2}" srcId="{9FFAF61F-4B87-B347-9E05-ED1D273D569A}" destId="{C4AF5EA3-1516-7B4E-811B-7B2C257E3BF8}" srcOrd="0" destOrd="0" parTransId="{3D70F378-9C9A-BC4C-9574-2D629AF6216C}" sibTransId="{C058306C-EA7F-1140-BD19-3B7873BD0BEE}"/>
    <dgm:cxn modelId="{79E9AFAF-9EE3-844B-A343-DB0F1D016DA9}" type="presOf" srcId="{7389572F-C312-254E-8B1C-21C0F8B35B01}" destId="{2DC557C0-6816-9546-96D7-9FFFA65E4858}" srcOrd="0" destOrd="0" presId="urn:microsoft.com/office/officeart/2005/8/layout/hierarchy3"/>
    <dgm:cxn modelId="{8B48521D-019A-E348-BA71-30C4E41B41F4}" srcId="{DA5565DC-7B63-214B-9922-635705627F13}" destId="{4E19A5FB-AF71-964E-AACF-1CD34ADB8A54}" srcOrd="3" destOrd="0" parTransId="{942C50F6-52FE-2D4D-AB1E-72E266EA03D2}" sibTransId="{CE77C491-56D7-4C4B-B6F2-CBD65EDC7F33}"/>
    <dgm:cxn modelId="{FA123BF7-49E0-2F47-B4AE-5CB32C1AAD78}" type="presOf" srcId="{C621948E-239F-7349-8DF6-F04C5378D437}" destId="{9CC332B9-CDC8-DC46-BB5A-CC1757D60BAF}" srcOrd="0" destOrd="0" presId="urn:microsoft.com/office/officeart/2005/8/layout/hierarchy3"/>
    <dgm:cxn modelId="{468F40D3-1508-474F-A23D-10B2A38FBA14}" type="presOf" srcId="{5EA3E9BA-6A1A-A540-B78E-5F101E2CB23E}" destId="{14ED2EEC-DD12-C94E-AE6B-3A4E211268BD}" srcOrd="0" destOrd="0" presId="urn:microsoft.com/office/officeart/2005/8/layout/hierarchy3"/>
    <dgm:cxn modelId="{E887AF14-4AE5-BE45-8F34-323D158807D2}" type="presOf" srcId="{7468C07B-99E9-B043-979A-9D5572F15D19}" destId="{93FDF5E5-4667-6D49-8B0E-0D543F35AAF6}" srcOrd="0" destOrd="0" presId="urn:microsoft.com/office/officeart/2005/8/layout/hierarchy3"/>
    <dgm:cxn modelId="{178AB059-CBEB-EE40-B239-994CF77E9DF7}" type="presOf" srcId="{CBABCA1F-027B-034B-B586-2E7D66C1FCDD}" destId="{12516021-C434-BC4E-B8A5-E973229C958C}" srcOrd="0" destOrd="0" presId="urn:microsoft.com/office/officeart/2005/8/layout/hierarchy3"/>
    <dgm:cxn modelId="{24FDC39D-3D39-EE4C-9656-97DFAF2156C6}" srcId="{564963B9-B7D4-6746-ACB6-CA5988C55CD4}" destId="{A3CF8E25-7407-B749-8125-8CB2F849BCA2}" srcOrd="1" destOrd="0" parTransId="{AA7FA820-47CD-7E42-9D36-8E694877533E}" sibTransId="{AF0D50D9-71DB-0D4B-AF9D-1F55E5970420}"/>
    <dgm:cxn modelId="{B76C83CD-CF24-8949-8A86-8482FD47B358}" type="presOf" srcId="{25DEC108-858E-1641-AB28-B396026C1A62}" destId="{18ED3F83-01EA-534D-BBB4-7C04F17E1A6B}" srcOrd="0" destOrd="0" presId="urn:microsoft.com/office/officeart/2005/8/layout/hierarchy3"/>
    <dgm:cxn modelId="{0D269568-BD0F-C24C-A262-E18C0EC553F2}" type="presOf" srcId="{4E19A5FB-AF71-964E-AACF-1CD34ADB8A54}" destId="{A5EBEEAB-75CC-1F45-AF28-967430064879}" srcOrd="0" destOrd="0" presId="urn:microsoft.com/office/officeart/2005/8/layout/hierarchy3"/>
    <dgm:cxn modelId="{D4F0E103-8DB9-7946-A567-8DA44330F75F}" type="presOf" srcId="{C4AF5EA3-1516-7B4E-811B-7B2C257E3BF8}" destId="{4136FA10-C492-A142-9A56-E8E9CD2AFE81}" srcOrd="0" destOrd="0" presId="urn:microsoft.com/office/officeart/2005/8/layout/hierarchy3"/>
    <dgm:cxn modelId="{01DA1A58-BB01-534D-A964-721446634985}" type="presOf" srcId="{723A6C01-AFA5-2E4C-9F2E-C911D9493A21}" destId="{C1E8B0FC-700A-8642-8DA4-2FC5FD793897}" srcOrd="1" destOrd="0" presId="urn:microsoft.com/office/officeart/2005/8/layout/hierarchy3"/>
    <dgm:cxn modelId="{48EF6E0A-0B4E-E746-A97B-3218CC0D52EA}" type="presOf" srcId="{EBA58638-F8A9-AF43-9DCA-157EC1080C77}" destId="{279191D7-9FCE-9B4C-8C02-58E4E904319B}" srcOrd="0" destOrd="0" presId="urn:microsoft.com/office/officeart/2005/8/layout/hierarchy3"/>
    <dgm:cxn modelId="{E9BCCDD9-D7C4-7E48-93EA-9DB908BBCF10}" srcId="{DA5565DC-7B63-214B-9922-635705627F13}" destId="{723A6C01-AFA5-2E4C-9F2E-C911D9493A21}" srcOrd="4" destOrd="0" parTransId="{30872887-977B-6A49-A606-63EF3F2B9C13}" sibTransId="{A76432BC-A749-5346-994E-34DECFBDC073}"/>
    <dgm:cxn modelId="{5D58CCA2-6592-F74C-84B8-476C13039196}" type="presOf" srcId="{564963B9-B7D4-6746-ACB6-CA5988C55CD4}" destId="{210706D0-D530-9743-81BA-FD2D82AD0386}" srcOrd="1" destOrd="0" presId="urn:microsoft.com/office/officeart/2005/8/layout/hierarchy3"/>
    <dgm:cxn modelId="{8B845EBF-6E9A-8A4F-878D-0196CCE81221}" type="presOf" srcId="{C122D823-589B-1245-A84D-E58AD274532C}" destId="{E9C3FE51-6F8D-3542-B094-8BF0F4AE9FAF}" srcOrd="0" destOrd="0" presId="urn:microsoft.com/office/officeart/2005/8/layout/hierarchy3"/>
    <dgm:cxn modelId="{28BCDB11-D38D-4149-BC83-3EE8B93FE2E5}" type="presOf" srcId="{57D13E57-E9E4-D54F-B8AB-0E2E54810AE9}" destId="{1F44A6B1-4B83-3C4D-A862-B39535DE0B19}" srcOrd="0" destOrd="0" presId="urn:microsoft.com/office/officeart/2005/8/layout/hierarchy3"/>
    <dgm:cxn modelId="{5AF8D0B1-7644-DD41-8DE9-D90ED4A8D299}" type="presOf" srcId="{13C7FC47-DF33-F142-B2E9-42B70B3BEB5C}" destId="{17375A64-7673-0E46-BC28-106D06CBE26B}" srcOrd="0" destOrd="0" presId="urn:microsoft.com/office/officeart/2005/8/layout/hierarchy3"/>
    <dgm:cxn modelId="{52852E87-2EA8-7B4E-82BD-C81442971CC3}" type="presOf" srcId="{7F25C4B6-9FE1-9D45-8FED-26FB26C87E9C}" destId="{397B58CD-CBCC-F542-8BE7-5C36DE9E3EF9}" srcOrd="1" destOrd="0" presId="urn:microsoft.com/office/officeart/2005/8/layout/hierarchy3"/>
    <dgm:cxn modelId="{FED83B17-7D6B-AC4B-909B-3BDA82E63F40}" srcId="{4E19A5FB-AF71-964E-AACF-1CD34ADB8A54}" destId="{792E6498-7CBD-224F-8A78-BC930B8219B2}" srcOrd="3" destOrd="0" parTransId="{D4B2664A-6AB8-C944-B7FB-9762CDB8A47C}" sibTransId="{2EE40AB7-626D-D043-9B6E-C96509A71EDD}"/>
    <dgm:cxn modelId="{7EC2A905-51E0-E843-92F1-D6B632B7CF16}" type="presOf" srcId="{7F25C4B6-9FE1-9D45-8FED-26FB26C87E9C}" destId="{23B07207-05DF-724D-BABE-97D4B8412992}" srcOrd="0" destOrd="0" presId="urn:microsoft.com/office/officeart/2005/8/layout/hierarchy3"/>
    <dgm:cxn modelId="{4C0FB5EF-D70A-8F40-9696-0B897A4734E5}" type="presOf" srcId="{848B8565-5279-2644-BC2B-198475F75038}" destId="{3B8C0068-89BE-894E-99A8-486B4E221FB7}" srcOrd="0" destOrd="0" presId="urn:microsoft.com/office/officeart/2005/8/layout/hierarchy3"/>
    <dgm:cxn modelId="{B02CC1FF-08E4-1945-B3FC-4380B5E55C2E}" srcId="{9FFAF61F-4B87-B347-9E05-ED1D273D569A}" destId="{349DF8B4-8594-024C-88BD-B059B0A2264C}" srcOrd="2" destOrd="0" parTransId="{11B570C1-7C74-4346-9909-4ABA3405BB28}" sibTransId="{1691CDBC-93A4-F947-AE0F-13EEBE3C974E}"/>
    <dgm:cxn modelId="{C443CC81-5102-0548-9602-CABA57793E0A}" type="presOf" srcId="{8D33ADEE-CFE1-2348-B083-1CAF356A2D9D}" destId="{90B604BF-3883-EA4F-BD84-A1548FEE6AC9}" srcOrd="0" destOrd="0" presId="urn:microsoft.com/office/officeart/2005/8/layout/hierarchy3"/>
    <dgm:cxn modelId="{6DB202C5-9F7A-2746-AEB7-62C495A90070}" type="presOf" srcId="{792E6498-7CBD-224F-8A78-BC930B8219B2}" destId="{59CBF361-8A9F-4E44-872F-B06E2ABAE468}" srcOrd="0" destOrd="0" presId="urn:microsoft.com/office/officeart/2005/8/layout/hierarchy3"/>
    <dgm:cxn modelId="{DFC1484D-CA96-F54F-824E-90E938B77BAA}" type="presOf" srcId="{26756CE7-C418-014B-9998-2AEF49393517}" destId="{1DEB6C7B-78F8-6C46-B79E-0A9DEECC37DB}" srcOrd="0" destOrd="0" presId="urn:microsoft.com/office/officeart/2005/8/layout/hierarchy3"/>
    <dgm:cxn modelId="{FEB4C3A4-0A14-CF46-8D38-5B6AE1115437}" srcId="{464A0128-17B3-B247-BFC4-6CDB2A1825A2}" destId="{CFED6016-2E2F-B34A-B17D-A834FD40B049}" srcOrd="1" destOrd="0" parTransId="{C621948E-239F-7349-8DF6-F04C5378D437}" sibTransId="{F056187D-1CE9-7246-AFC8-B9A59133E907}"/>
    <dgm:cxn modelId="{417B8F34-4840-334A-B9FF-9D3E14CC3EDB}" type="presOf" srcId="{E9CB7B48-AA5A-3449-8879-19C627051648}" destId="{492D0B4D-0308-4044-8A40-DDCF58043227}" srcOrd="0" destOrd="0" presId="urn:microsoft.com/office/officeart/2005/8/layout/hierarchy3"/>
    <dgm:cxn modelId="{8139084A-C6AE-244E-A128-03D8F75F021F}" type="presOf" srcId="{349DF8B4-8594-024C-88BD-B059B0A2264C}" destId="{606FC04B-01C0-FC4D-95C1-15485DE482D9}" srcOrd="0" destOrd="0" presId="urn:microsoft.com/office/officeart/2005/8/layout/hierarchy3"/>
    <dgm:cxn modelId="{4237E4A8-E9C6-104C-ABB0-B27313D40FBF}" srcId="{723A6C01-AFA5-2E4C-9F2E-C911D9493A21}" destId="{C9EC6FA0-6741-D749-888D-DD493B26B987}" srcOrd="3" destOrd="0" parTransId="{CA54532A-D4F8-344B-A6F9-760D54129E27}" sibTransId="{64C28227-0B6F-7F48-B24D-0B3FB7115AFA}"/>
    <dgm:cxn modelId="{90B76DED-8366-EA43-A271-E916C1186032}" type="presOf" srcId="{C588D624-1930-1C47-9F39-6FB68AFA0947}" destId="{DE285464-DAD0-DD44-95D9-00A740033B3B}" srcOrd="0" destOrd="0" presId="urn:microsoft.com/office/officeart/2005/8/layout/hierarchy3"/>
    <dgm:cxn modelId="{AFDEEA92-5434-E242-9C9E-038B05340751}" srcId="{305E8185-BD5D-A84B-9E52-74D380DB2ACA}" destId="{65F412A8-6814-2648-9B7E-BC062721478B}" srcOrd="1" destOrd="0" parTransId="{B9C57C4A-95C7-1847-A2F4-1DD90B275834}" sibTransId="{CF95FB17-260B-714D-9F51-5996EC97B1B4}"/>
    <dgm:cxn modelId="{876B2981-E0B6-7940-9B22-E710F28766E2}" srcId="{7F25C4B6-9FE1-9D45-8FED-26FB26C87E9C}" destId="{E9CB7B48-AA5A-3449-8879-19C627051648}" srcOrd="0" destOrd="0" parTransId="{43B7E9EA-F61D-2A48-A4F5-55B83F308065}" sibTransId="{48B0F2C7-4538-9043-8BF8-DF8CB2B123F4}"/>
    <dgm:cxn modelId="{9BFAE7D0-D4E7-A94A-9C7B-7D773E765E2F}" type="presOf" srcId="{DA5565DC-7B63-214B-9922-635705627F13}" destId="{070DE7F0-A603-CD4F-A3BE-7E363A0ED4FA}" srcOrd="0" destOrd="0" presId="urn:microsoft.com/office/officeart/2005/8/layout/hierarchy3"/>
    <dgm:cxn modelId="{23765AE2-0F83-4C41-A8E9-FF92F37AC2C3}" srcId="{723A6C01-AFA5-2E4C-9F2E-C911D9493A21}" destId="{758C1A13-45DE-9C42-A2C8-8133A42F8E08}" srcOrd="0" destOrd="0" parTransId="{25DEC108-858E-1641-AB28-B396026C1A62}" sibTransId="{F2BE00CE-6FBF-D444-BB4A-2FCC1903E630}"/>
    <dgm:cxn modelId="{1790E1AD-5642-8243-9D5A-12EE86A12B11}" srcId="{4E19A5FB-AF71-964E-AACF-1CD34ADB8A54}" destId="{26756CE7-C418-014B-9998-2AEF49393517}" srcOrd="2" destOrd="0" parTransId="{5C72623C-8355-5C44-9F47-4C6497091951}" sibTransId="{28802658-158F-7747-9FC4-0CF58A2AD4E8}"/>
    <dgm:cxn modelId="{B99320AA-F72D-CC47-A09B-1E5FF5178C6C}" type="presOf" srcId="{D4B2664A-6AB8-C944-B7FB-9762CDB8A47C}" destId="{96C9631B-05FB-964E-9FE5-6F05CBFDFDFC}" srcOrd="0" destOrd="0" presId="urn:microsoft.com/office/officeart/2005/8/layout/hierarchy3"/>
    <dgm:cxn modelId="{5367D3BB-A25D-FB45-9270-4D379A6B88D6}" type="presOf" srcId="{9FFAF61F-4B87-B347-9E05-ED1D273D569A}" destId="{6A92457D-5E1F-154F-B2BB-A95748F3C49D}" srcOrd="0" destOrd="0" presId="urn:microsoft.com/office/officeart/2005/8/layout/hierarchy3"/>
    <dgm:cxn modelId="{366F8D32-186D-8F43-8BE4-006526B5117A}" srcId="{DA5565DC-7B63-214B-9922-635705627F13}" destId="{8CBEF659-B8DE-474F-ACE3-EF9B5731D78E}" srcOrd="5" destOrd="0" parTransId="{35E7566E-B752-8042-A57C-5CEC935F4F10}" sibTransId="{AFC3C75D-15A9-D141-8012-E289923DC91A}"/>
    <dgm:cxn modelId="{EC8C7D7F-E129-EE43-81F6-44FD120690D1}" type="presOf" srcId="{C9EC6FA0-6741-D749-888D-DD493B26B987}" destId="{C1FE451C-0DD7-844F-A8C5-212BC144E82A}" srcOrd="0" destOrd="0" presId="urn:microsoft.com/office/officeart/2005/8/layout/hierarchy3"/>
    <dgm:cxn modelId="{41A2597E-EF24-A241-8F05-7EFBEED626E9}" type="presOf" srcId="{A3CF8E25-7407-B749-8125-8CB2F849BCA2}" destId="{55D39100-197B-8847-97E7-42838E8B294C}" srcOrd="0" destOrd="0" presId="urn:microsoft.com/office/officeart/2005/8/layout/hierarchy3"/>
    <dgm:cxn modelId="{3A3E02BE-65A9-3142-A3A3-558E4C345311}" srcId="{DA5565DC-7B63-214B-9922-635705627F13}" destId="{464A0128-17B3-B247-BFC4-6CDB2A1825A2}" srcOrd="1" destOrd="0" parTransId="{8400DFF0-76F2-A24F-84EE-EF3D6AB02BF8}" sibTransId="{0C3FE9B1-D926-B748-BB9F-AD11AC9D104E}"/>
    <dgm:cxn modelId="{0B0DB00A-8070-5F4A-85C6-C3CBB24D5108}" srcId="{4E19A5FB-AF71-964E-AACF-1CD34ADB8A54}" destId="{2842F808-0FF6-004C-BCEB-D8C6C29522AF}" srcOrd="1" destOrd="0" parTransId="{57D13E57-E9E4-D54F-B8AB-0E2E54810AE9}" sibTransId="{2AFC6B46-A6C1-E741-830E-DA961C6E673E}"/>
    <dgm:cxn modelId="{E2DF8C1C-49E6-0446-8B95-B0EC04844F4B}" type="presOf" srcId="{4C405AA8-CD12-7F42-8584-5367C06872BE}" destId="{A87A083A-099A-C045-A24B-82452CFDC930}" srcOrd="0" destOrd="0" presId="urn:microsoft.com/office/officeart/2005/8/layout/hierarchy3"/>
    <dgm:cxn modelId="{131DA3F6-8206-E048-A94F-3F5AF947677F}" type="presOf" srcId="{25707741-7D2F-F147-8618-99EE36BA8806}" destId="{129B9945-A8E2-004B-A30B-AFEDA8B8B01B}" srcOrd="0" destOrd="0" presId="urn:microsoft.com/office/officeart/2005/8/layout/hierarchy3"/>
    <dgm:cxn modelId="{A3FC1152-9702-814C-9C8D-9CCB805BC6B1}" type="presOf" srcId="{AA7FA820-47CD-7E42-9D36-8E694877533E}" destId="{05706CD7-C796-1F4D-A6B1-1EE63B434392}" srcOrd="0" destOrd="0" presId="urn:microsoft.com/office/officeart/2005/8/layout/hierarchy3"/>
    <dgm:cxn modelId="{249C6ED0-A642-874C-94AF-FF6AC8DC5AE1}" type="presOf" srcId="{3634BA9F-EEFF-1F42-ACEF-E4821A08AF51}" destId="{55D39100-197B-8847-97E7-42838E8B294C}" srcOrd="0" destOrd="1" presId="urn:microsoft.com/office/officeart/2005/8/layout/hierarchy3"/>
    <dgm:cxn modelId="{31B70972-D108-4B4F-AE16-B01391F52C49}" type="presOf" srcId="{5A150B0B-6B6F-AD4A-901E-E4E9B609DC0A}" destId="{9CDFFB20-12A0-2E40-B482-1630ECFD99E0}" srcOrd="0" destOrd="0" presId="urn:microsoft.com/office/officeart/2005/8/layout/hierarchy3"/>
    <dgm:cxn modelId="{97B5CE7B-0FD8-2749-87F1-9C3DF9378C4D}" type="presOf" srcId="{DCA21759-EDE4-B24C-954D-B86FFBED75DB}" destId="{8CFD54FA-994B-C54D-AA21-0F429CE7AD2D}" srcOrd="0" destOrd="0" presId="urn:microsoft.com/office/officeart/2005/8/layout/hierarchy3"/>
    <dgm:cxn modelId="{E8B1EE5A-9B3E-1543-9FE5-C1EE92CA5E9E}" srcId="{7F25C4B6-9FE1-9D45-8FED-26FB26C87E9C}" destId="{5DBFFFCD-5F7B-E846-94FD-A703CDAD0208}" srcOrd="3" destOrd="0" parTransId="{8FC23BEF-4ABE-354B-9254-3F4D98E5111A}" sibTransId="{A0A40A77-9CA9-FE42-8D44-96C8DE42172A}"/>
    <dgm:cxn modelId="{C540353B-F15B-324D-81ED-F3E4E4870EF1}" type="presOf" srcId="{464A0128-17B3-B247-BFC4-6CDB2A1825A2}" destId="{1DDCA105-AF12-D14E-851E-14FC72428FFE}" srcOrd="1" destOrd="0" presId="urn:microsoft.com/office/officeart/2005/8/layout/hierarchy3"/>
    <dgm:cxn modelId="{AD6496FE-249C-7A42-A2DB-8BCE3B30A590}" srcId="{DA5565DC-7B63-214B-9922-635705627F13}" destId="{564963B9-B7D4-6746-ACB6-CA5988C55CD4}" srcOrd="6" destOrd="0" parTransId="{900E3CEA-7021-EA47-8F3E-118EF9028FFB}" sibTransId="{624AD022-8482-4B4C-9627-5BF14D9711B3}"/>
    <dgm:cxn modelId="{9D31791A-05E6-164E-8B5F-00ADB9F5C351}" srcId="{DA5565DC-7B63-214B-9922-635705627F13}" destId="{9FFAF61F-4B87-B347-9E05-ED1D273D569A}" srcOrd="2" destOrd="0" parTransId="{F829469B-2823-5F42-B6CE-DA05D2D3D191}" sibTransId="{34A57749-1682-9246-924F-BB4F17111AE1}"/>
    <dgm:cxn modelId="{7FFDEE6B-FA7D-7143-B37F-D4F045D964E4}" srcId="{7F25C4B6-9FE1-9D45-8FED-26FB26C87E9C}" destId="{0CCC21C3-8803-D74E-B907-33A8226F61F7}" srcOrd="2" destOrd="0" parTransId="{82856E1F-4ADC-2348-91FA-7B54D8AF9D12}" sibTransId="{BE50120F-F37F-BB41-8109-1ED0753E79F2}"/>
    <dgm:cxn modelId="{980188D2-BF5B-FC45-AF79-44BA273D1D44}" type="presOf" srcId="{10E7EDE7-4607-794B-B91D-37C230300DF1}" destId="{3CE6254B-3745-634F-8505-267B830E279D}" srcOrd="0" destOrd="0" presId="urn:microsoft.com/office/officeart/2005/8/layout/hierarchy3"/>
    <dgm:cxn modelId="{85D654F8-1D88-9940-915A-38F6B0EA0396}" srcId="{A3CF8E25-7407-B749-8125-8CB2F849BCA2}" destId="{3634BA9F-EEFF-1F42-ACEF-E4821A08AF51}" srcOrd="0" destOrd="0" parTransId="{D099A588-7186-A045-9C90-8DD34EC34924}" sibTransId="{2911FDE3-B2E3-3641-9A96-E3903894BD2B}"/>
    <dgm:cxn modelId="{95CDA6C0-7797-0645-989F-2F1DAF4E6499}" type="presOf" srcId="{F14CE192-20B4-2D47-9E73-755C8343DD93}" destId="{CEF72CAA-D8D3-9B47-B2EB-FCF3000F8CAA}" srcOrd="0" destOrd="0" presId="urn:microsoft.com/office/officeart/2005/8/layout/hierarchy3"/>
    <dgm:cxn modelId="{555F602C-9507-6349-99DB-F3E4DA3ADD28}" srcId="{4E19A5FB-AF71-964E-AACF-1CD34ADB8A54}" destId="{848B8565-5279-2644-BC2B-198475F75038}" srcOrd="4" destOrd="0" parTransId="{DCA21759-EDE4-B24C-954D-B86FFBED75DB}" sibTransId="{C69806C1-879C-CA42-8FD5-295BD51275F8}"/>
    <dgm:cxn modelId="{ACBF45D9-0DA7-5740-A3D2-EB6D4DACF3FB}" type="presOf" srcId="{758C1A13-45DE-9C42-A2C8-8133A42F8E08}" destId="{05E90DE2-E704-4C47-A325-F50F8AB6AFFE}" srcOrd="0" destOrd="0" presId="urn:microsoft.com/office/officeart/2005/8/layout/hierarchy3"/>
    <dgm:cxn modelId="{9484AC6E-E802-8246-851C-16C0E1E21060}" srcId="{464A0128-17B3-B247-BFC4-6CDB2A1825A2}" destId="{10E7EDE7-4607-794B-B91D-37C230300DF1}" srcOrd="0" destOrd="0" parTransId="{8D33ADEE-CFE1-2348-B083-1CAF356A2D9D}" sibTransId="{61E02C89-6C63-7F44-9940-B698C2A42C7F}"/>
    <dgm:cxn modelId="{26C016CF-2840-3A49-A420-E3BAB5F81CDD}" type="presOf" srcId="{CFED6016-2E2F-B34A-B17D-A834FD40B049}" destId="{EA131102-941B-F748-B7A2-19899F2B213C}" srcOrd="0" destOrd="0" presId="urn:microsoft.com/office/officeart/2005/8/layout/hierarchy3"/>
    <dgm:cxn modelId="{89222DD4-DBD8-5647-9394-D7B12576257A}" srcId="{9FFAF61F-4B87-B347-9E05-ED1D273D569A}" destId="{D53878B3-0F02-9A42-9E72-02C8B8A457EF}" srcOrd="4" destOrd="0" parTransId="{7389572F-C312-254E-8B1C-21C0F8B35B01}" sibTransId="{262CA8A5-F80D-A949-A169-BCC098087C01}"/>
    <dgm:cxn modelId="{C3C40939-1AF8-9C43-AA79-4840E3B963EF}" srcId="{9FFAF61F-4B87-B347-9E05-ED1D273D569A}" destId="{FD55FDB8-D640-0C49-8803-C32D1AF59293}" srcOrd="3" destOrd="0" parTransId="{7FB6714C-2BD1-3343-967B-DBA61117F860}" sibTransId="{91732CC0-62C4-FA4D-91FD-297984F9BFBF}"/>
    <dgm:cxn modelId="{8F78842B-8FBB-EF4F-88BD-03602C0B3788}" type="presOf" srcId="{8FC23BEF-4ABE-354B-9254-3F4D98E5111A}" destId="{A1532355-7E4D-FC4B-B01E-29B330F180A9}" srcOrd="0" destOrd="0" presId="urn:microsoft.com/office/officeart/2005/8/layout/hierarchy3"/>
    <dgm:cxn modelId="{0CB5D8C1-AE11-E94F-BCE5-0CA324202532}" type="presOf" srcId="{5DBFFFCD-5F7B-E846-94FD-A703CDAD0208}" destId="{7918935D-1641-104D-B9CB-35E2B96BB852}" srcOrd="0" destOrd="0" presId="urn:microsoft.com/office/officeart/2005/8/layout/hierarchy3"/>
    <dgm:cxn modelId="{CB68F859-A021-C94D-A5EC-C2D2621A683F}" srcId="{8CBEF659-B8DE-474F-ACE3-EF9B5731D78E}" destId="{EF2A6C7B-A66C-EC4C-9614-FB4698223750}" srcOrd="0" destOrd="0" parTransId="{570BAD86-5046-514B-B15F-83E6B95C0EBC}" sibTransId="{449C4CD1-57D5-654A-A1FD-384D7D6FEF6B}"/>
    <dgm:cxn modelId="{9490D912-6F8D-AD40-B9BB-26A0B0146609}" type="presOf" srcId="{2842F808-0FF6-004C-BCEB-D8C6C29522AF}" destId="{3A33718F-649D-7B4A-A8DB-416C3450D653}" srcOrd="0" destOrd="0" presId="urn:microsoft.com/office/officeart/2005/8/layout/hierarchy3"/>
    <dgm:cxn modelId="{E167E6AF-B90A-864F-91FD-97E3B85B4351}" type="presOf" srcId="{9AF691AF-A5C1-4141-903D-43D285599E09}" destId="{A86E1EC0-7A88-4E4D-9ECF-0C459233947D}" srcOrd="0" destOrd="0" presId="urn:microsoft.com/office/officeart/2005/8/layout/hierarchy3"/>
    <dgm:cxn modelId="{A312BA82-9145-B348-88F2-D6F986002830}" type="presOf" srcId="{D53878B3-0F02-9A42-9E72-02C8B8A457EF}" destId="{698D169A-F2D6-EA40-B725-FD3B1B30C5E2}" srcOrd="0" destOrd="0" presId="urn:microsoft.com/office/officeart/2005/8/layout/hierarchy3"/>
    <dgm:cxn modelId="{923EF4C6-3A92-7948-9DC0-65B93EDBCB4A}" type="presOf" srcId="{FD55FDB8-D640-0C49-8803-C32D1AF59293}" destId="{5842F9E1-4E99-124A-922F-7AB634714F4D}" srcOrd="0" destOrd="0" presId="urn:microsoft.com/office/officeart/2005/8/layout/hierarchy3"/>
    <dgm:cxn modelId="{7F47C16F-BD44-314D-AAE9-3749245C09A7}" type="presParOf" srcId="{070DE7F0-A603-CD4F-A3BE-7E363A0ED4FA}" destId="{78CB160F-E6FE-B840-88CA-CEAC6A831DE8}" srcOrd="0" destOrd="0" presId="urn:microsoft.com/office/officeart/2005/8/layout/hierarchy3"/>
    <dgm:cxn modelId="{ED9F586E-E960-054A-AA04-CF8F4FB3AADA}" type="presParOf" srcId="{78CB160F-E6FE-B840-88CA-CEAC6A831DE8}" destId="{D893DA5A-9AE1-9B45-A6DC-D4C85A71F3F7}" srcOrd="0" destOrd="0" presId="urn:microsoft.com/office/officeart/2005/8/layout/hierarchy3"/>
    <dgm:cxn modelId="{176537E3-71D0-F848-96E7-FF033897C217}" type="presParOf" srcId="{D893DA5A-9AE1-9B45-A6DC-D4C85A71F3F7}" destId="{23B07207-05DF-724D-BABE-97D4B8412992}" srcOrd="0" destOrd="0" presId="urn:microsoft.com/office/officeart/2005/8/layout/hierarchy3"/>
    <dgm:cxn modelId="{1C140C2F-BA0D-4640-A8E8-27377ED7C975}" type="presParOf" srcId="{D893DA5A-9AE1-9B45-A6DC-D4C85A71F3F7}" destId="{397B58CD-CBCC-F542-8BE7-5C36DE9E3EF9}" srcOrd="1" destOrd="0" presId="urn:microsoft.com/office/officeart/2005/8/layout/hierarchy3"/>
    <dgm:cxn modelId="{4B397B94-02FE-4049-B3A6-97667F404530}" type="presParOf" srcId="{78CB160F-E6FE-B840-88CA-CEAC6A831DE8}" destId="{10C6038A-5863-C74D-98E8-379EC16CCC21}" srcOrd="1" destOrd="0" presId="urn:microsoft.com/office/officeart/2005/8/layout/hierarchy3"/>
    <dgm:cxn modelId="{147A22E0-654A-DC40-BD82-B08673B91485}" type="presParOf" srcId="{10C6038A-5863-C74D-98E8-379EC16CCC21}" destId="{57A49D40-F242-1944-9619-991C32A5E003}" srcOrd="0" destOrd="0" presId="urn:microsoft.com/office/officeart/2005/8/layout/hierarchy3"/>
    <dgm:cxn modelId="{F04D4042-06CD-3045-983A-60883CC86DD2}" type="presParOf" srcId="{10C6038A-5863-C74D-98E8-379EC16CCC21}" destId="{492D0B4D-0308-4044-8A40-DDCF58043227}" srcOrd="1" destOrd="0" presId="urn:microsoft.com/office/officeart/2005/8/layout/hierarchy3"/>
    <dgm:cxn modelId="{309FA260-EEFB-1D45-A28C-1880D0D99815}" type="presParOf" srcId="{10C6038A-5863-C74D-98E8-379EC16CCC21}" destId="{12516021-C434-BC4E-B8A5-E973229C958C}" srcOrd="2" destOrd="0" presId="urn:microsoft.com/office/officeart/2005/8/layout/hierarchy3"/>
    <dgm:cxn modelId="{31E8FBF8-C1F3-674B-8D72-9FD5C4279101}" type="presParOf" srcId="{10C6038A-5863-C74D-98E8-379EC16CCC21}" destId="{279191D7-9FCE-9B4C-8C02-58E4E904319B}" srcOrd="3" destOrd="0" presId="urn:microsoft.com/office/officeart/2005/8/layout/hierarchy3"/>
    <dgm:cxn modelId="{B878089E-E4B9-DF40-8DC0-E8BC3A65F1FE}" type="presParOf" srcId="{10C6038A-5863-C74D-98E8-379EC16CCC21}" destId="{6DE4F9D1-E5ED-FB45-BCCB-F334B5A35988}" srcOrd="4" destOrd="0" presId="urn:microsoft.com/office/officeart/2005/8/layout/hierarchy3"/>
    <dgm:cxn modelId="{860B145E-DED7-E44B-B7B7-C295FE940A67}" type="presParOf" srcId="{10C6038A-5863-C74D-98E8-379EC16CCC21}" destId="{1C4B6904-8838-B74D-9E04-14A316D2E461}" srcOrd="5" destOrd="0" presId="urn:microsoft.com/office/officeart/2005/8/layout/hierarchy3"/>
    <dgm:cxn modelId="{104BF0C2-F4CF-464F-A57C-033CD34D56F4}" type="presParOf" srcId="{10C6038A-5863-C74D-98E8-379EC16CCC21}" destId="{A1532355-7E4D-FC4B-B01E-29B330F180A9}" srcOrd="6" destOrd="0" presId="urn:microsoft.com/office/officeart/2005/8/layout/hierarchy3"/>
    <dgm:cxn modelId="{C8537AE0-82E7-1B4B-AF44-13F21F03872E}" type="presParOf" srcId="{10C6038A-5863-C74D-98E8-379EC16CCC21}" destId="{7918935D-1641-104D-B9CB-35E2B96BB852}" srcOrd="7" destOrd="0" presId="urn:microsoft.com/office/officeart/2005/8/layout/hierarchy3"/>
    <dgm:cxn modelId="{B268DC9F-C13D-B447-9E75-B1154BE51B11}" type="presParOf" srcId="{070DE7F0-A603-CD4F-A3BE-7E363A0ED4FA}" destId="{9D2F17F4-3A72-664F-8485-648C870BA14E}" srcOrd="1" destOrd="0" presId="urn:microsoft.com/office/officeart/2005/8/layout/hierarchy3"/>
    <dgm:cxn modelId="{EB25207E-5B7D-A748-B1F7-A6721C9383D3}" type="presParOf" srcId="{9D2F17F4-3A72-664F-8485-648C870BA14E}" destId="{D6DE01DE-9C4D-7543-80D8-0F98E6CB16B3}" srcOrd="0" destOrd="0" presId="urn:microsoft.com/office/officeart/2005/8/layout/hierarchy3"/>
    <dgm:cxn modelId="{EC9E7345-4EF3-3945-821A-1188207E5DD4}" type="presParOf" srcId="{D6DE01DE-9C4D-7543-80D8-0F98E6CB16B3}" destId="{464B975A-B1F4-A447-87F9-67107A5976FA}" srcOrd="0" destOrd="0" presId="urn:microsoft.com/office/officeart/2005/8/layout/hierarchy3"/>
    <dgm:cxn modelId="{4216B5C9-D8D3-FA44-888B-EC1D7BEFCD3F}" type="presParOf" srcId="{D6DE01DE-9C4D-7543-80D8-0F98E6CB16B3}" destId="{1DDCA105-AF12-D14E-851E-14FC72428FFE}" srcOrd="1" destOrd="0" presId="urn:microsoft.com/office/officeart/2005/8/layout/hierarchy3"/>
    <dgm:cxn modelId="{3C607CC1-7CB1-244F-97BC-EF120571C8D7}" type="presParOf" srcId="{9D2F17F4-3A72-664F-8485-648C870BA14E}" destId="{4B462D01-5F6A-9443-ABB6-3FAEE98BE8D5}" srcOrd="1" destOrd="0" presId="urn:microsoft.com/office/officeart/2005/8/layout/hierarchy3"/>
    <dgm:cxn modelId="{DC189039-9361-874E-A10A-3552588186A0}" type="presParOf" srcId="{4B462D01-5F6A-9443-ABB6-3FAEE98BE8D5}" destId="{90B604BF-3883-EA4F-BD84-A1548FEE6AC9}" srcOrd="0" destOrd="0" presId="urn:microsoft.com/office/officeart/2005/8/layout/hierarchy3"/>
    <dgm:cxn modelId="{83750BDC-9504-F043-ABCB-E880D1CE0520}" type="presParOf" srcId="{4B462D01-5F6A-9443-ABB6-3FAEE98BE8D5}" destId="{3CE6254B-3745-634F-8505-267B830E279D}" srcOrd="1" destOrd="0" presId="urn:microsoft.com/office/officeart/2005/8/layout/hierarchy3"/>
    <dgm:cxn modelId="{3F106598-E43E-2943-8BEE-FE3964622116}" type="presParOf" srcId="{4B462D01-5F6A-9443-ABB6-3FAEE98BE8D5}" destId="{9CC332B9-CDC8-DC46-BB5A-CC1757D60BAF}" srcOrd="2" destOrd="0" presId="urn:microsoft.com/office/officeart/2005/8/layout/hierarchy3"/>
    <dgm:cxn modelId="{9F20CA8C-CA1F-D648-804E-B31A90071992}" type="presParOf" srcId="{4B462D01-5F6A-9443-ABB6-3FAEE98BE8D5}" destId="{EA131102-941B-F748-B7A2-19899F2B213C}" srcOrd="3" destOrd="0" presId="urn:microsoft.com/office/officeart/2005/8/layout/hierarchy3"/>
    <dgm:cxn modelId="{6C89513C-11BC-9E4A-B605-373018B19955}" type="presParOf" srcId="{070DE7F0-A603-CD4F-A3BE-7E363A0ED4FA}" destId="{73804C20-CB63-F247-95B5-1BA25CFA7B14}" srcOrd="2" destOrd="0" presId="urn:microsoft.com/office/officeart/2005/8/layout/hierarchy3"/>
    <dgm:cxn modelId="{D60E242F-143D-5B4D-A2ED-EB8E545C3808}" type="presParOf" srcId="{73804C20-CB63-F247-95B5-1BA25CFA7B14}" destId="{FD340580-DEFF-3642-877F-BC9512503609}" srcOrd="0" destOrd="0" presId="urn:microsoft.com/office/officeart/2005/8/layout/hierarchy3"/>
    <dgm:cxn modelId="{4FA6CC7B-DABA-184B-BB19-ED170B5D27C9}" type="presParOf" srcId="{FD340580-DEFF-3642-877F-BC9512503609}" destId="{6A92457D-5E1F-154F-B2BB-A95748F3C49D}" srcOrd="0" destOrd="0" presId="urn:microsoft.com/office/officeart/2005/8/layout/hierarchy3"/>
    <dgm:cxn modelId="{C030A073-A6A7-C447-BDC2-3ED7C40BB395}" type="presParOf" srcId="{FD340580-DEFF-3642-877F-BC9512503609}" destId="{31C44A8F-913B-804C-BA6B-15545BAB1BA9}" srcOrd="1" destOrd="0" presId="urn:microsoft.com/office/officeart/2005/8/layout/hierarchy3"/>
    <dgm:cxn modelId="{C7B0767E-4070-AA41-A89B-22E5EF4A093C}" type="presParOf" srcId="{73804C20-CB63-F247-95B5-1BA25CFA7B14}" destId="{EDA06CDB-6FF6-4E4B-B284-0FD46782A8A9}" srcOrd="1" destOrd="0" presId="urn:microsoft.com/office/officeart/2005/8/layout/hierarchy3"/>
    <dgm:cxn modelId="{1CAA872C-4A3C-B744-9E16-A57F60369E16}" type="presParOf" srcId="{EDA06CDB-6FF6-4E4B-B284-0FD46782A8A9}" destId="{F0E0F8CE-E480-7D45-9E29-77296974CE5F}" srcOrd="0" destOrd="0" presId="urn:microsoft.com/office/officeart/2005/8/layout/hierarchy3"/>
    <dgm:cxn modelId="{A68ACDFE-D4D1-2745-A21F-7BFB3E11496B}" type="presParOf" srcId="{EDA06CDB-6FF6-4E4B-B284-0FD46782A8A9}" destId="{4136FA10-C492-A142-9A56-E8E9CD2AFE81}" srcOrd="1" destOrd="0" presId="urn:microsoft.com/office/officeart/2005/8/layout/hierarchy3"/>
    <dgm:cxn modelId="{C14E934D-BF87-4448-BF08-C638FE3167FC}" type="presParOf" srcId="{EDA06CDB-6FF6-4E4B-B284-0FD46782A8A9}" destId="{E9C3FE51-6F8D-3542-B094-8BF0F4AE9FAF}" srcOrd="2" destOrd="0" presId="urn:microsoft.com/office/officeart/2005/8/layout/hierarchy3"/>
    <dgm:cxn modelId="{2396C35E-7ACA-5942-81B1-AB62FC454C77}" type="presParOf" srcId="{EDA06CDB-6FF6-4E4B-B284-0FD46782A8A9}" destId="{A099B19B-7D0B-7C47-9787-8E2B778B0D14}" srcOrd="3" destOrd="0" presId="urn:microsoft.com/office/officeart/2005/8/layout/hierarchy3"/>
    <dgm:cxn modelId="{CF3BF6C3-5594-DA41-9EFA-47C89E71AF4F}" type="presParOf" srcId="{EDA06CDB-6FF6-4E4B-B284-0FD46782A8A9}" destId="{7578690C-E784-EC4D-A98C-FA262BEB8678}" srcOrd="4" destOrd="0" presId="urn:microsoft.com/office/officeart/2005/8/layout/hierarchy3"/>
    <dgm:cxn modelId="{E42DED08-1DA5-1443-AD93-126E488AD592}" type="presParOf" srcId="{EDA06CDB-6FF6-4E4B-B284-0FD46782A8A9}" destId="{606FC04B-01C0-FC4D-95C1-15485DE482D9}" srcOrd="5" destOrd="0" presId="urn:microsoft.com/office/officeart/2005/8/layout/hierarchy3"/>
    <dgm:cxn modelId="{183216E1-C570-1642-9583-C4A7FB3839B4}" type="presParOf" srcId="{EDA06CDB-6FF6-4E4B-B284-0FD46782A8A9}" destId="{9021A06F-D14B-E741-9B97-62EEDC28A089}" srcOrd="6" destOrd="0" presId="urn:microsoft.com/office/officeart/2005/8/layout/hierarchy3"/>
    <dgm:cxn modelId="{C1D11457-10C3-234D-B227-023295088122}" type="presParOf" srcId="{EDA06CDB-6FF6-4E4B-B284-0FD46782A8A9}" destId="{5842F9E1-4E99-124A-922F-7AB634714F4D}" srcOrd="7" destOrd="0" presId="urn:microsoft.com/office/officeart/2005/8/layout/hierarchy3"/>
    <dgm:cxn modelId="{1ABA8524-86F8-FE4A-B7A0-6C41E29A329C}" type="presParOf" srcId="{EDA06CDB-6FF6-4E4B-B284-0FD46782A8A9}" destId="{2DC557C0-6816-9546-96D7-9FFFA65E4858}" srcOrd="8" destOrd="0" presId="urn:microsoft.com/office/officeart/2005/8/layout/hierarchy3"/>
    <dgm:cxn modelId="{F4E554B0-619B-994B-B1C1-9C0BAAA972D6}" type="presParOf" srcId="{EDA06CDB-6FF6-4E4B-B284-0FD46782A8A9}" destId="{698D169A-F2D6-EA40-B725-FD3B1B30C5E2}" srcOrd="9" destOrd="0" presId="urn:microsoft.com/office/officeart/2005/8/layout/hierarchy3"/>
    <dgm:cxn modelId="{3D2E7222-6EC8-6B4B-8027-50BA3F9B2221}" type="presParOf" srcId="{070DE7F0-A603-CD4F-A3BE-7E363A0ED4FA}" destId="{10E63120-E47D-D947-853C-58D254648FA7}" srcOrd="3" destOrd="0" presId="urn:microsoft.com/office/officeart/2005/8/layout/hierarchy3"/>
    <dgm:cxn modelId="{817D203A-E6DB-4947-B7CD-BF8327125E98}" type="presParOf" srcId="{10E63120-E47D-D947-853C-58D254648FA7}" destId="{004CE8AC-8F8D-E540-ABFF-59CE0E6C6DA5}" srcOrd="0" destOrd="0" presId="urn:microsoft.com/office/officeart/2005/8/layout/hierarchy3"/>
    <dgm:cxn modelId="{7095AC14-4AD3-9C4A-80FF-D50A8D206319}" type="presParOf" srcId="{004CE8AC-8F8D-E540-ABFF-59CE0E6C6DA5}" destId="{A5EBEEAB-75CC-1F45-AF28-967430064879}" srcOrd="0" destOrd="0" presId="urn:microsoft.com/office/officeart/2005/8/layout/hierarchy3"/>
    <dgm:cxn modelId="{33B31378-5C83-1345-85D8-53512889A1D3}" type="presParOf" srcId="{004CE8AC-8F8D-E540-ABFF-59CE0E6C6DA5}" destId="{B2977671-2E80-6C4B-9C6A-C5208A5E8EAE}" srcOrd="1" destOrd="0" presId="urn:microsoft.com/office/officeart/2005/8/layout/hierarchy3"/>
    <dgm:cxn modelId="{427D28BA-85F9-2345-8912-5C91E0415D7E}" type="presParOf" srcId="{10E63120-E47D-D947-853C-58D254648FA7}" destId="{0CDD2BE0-1723-DF4F-9324-E3D1EF61119A}" srcOrd="1" destOrd="0" presId="urn:microsoft.com/office/officeart/2005/8/layout/hierarchy3"/>
    <dgm:cxn modelId="{D2339A65-EC8F-0948-B8CC-B9020C1DAD1A}" type="presParOf" srcId="{0CDD2BE0-1723-DF4F-9324-E3D1EF61119A}" destId="{A86E1EC0-7A88-4E4D-9ECF-0C459233947D}" srcOrd="0" destOrd="0" presId="urn:microsoft.com/office/officeart/2005/8/layout/hierarchy3"/>
    <dgm:cxn modelId="{33941879-06A8-FF4F-B8FC-95B9384600AA}" type="presParOf" srcId="{0CDD2BE0-1723-DF4F-9324-E3D1EF61119A}" destId="{17375A64-7673-0E46-BC28-106D06CBE26B}" srcOrd="1" destOrd="0" presId="urn:microsoft.com/office/officeart/2005/8/layout/hierarchy3"/>
    <dgm:cxn modelId="{0A440DF6-E218-7246-ADC6-33419A5D8469}" type="presParOf" srcId="{0CDD2BE0-1723-DF4F-9324-E3D1EF61119A}" destId="{1F44A6B1-4B83-3C4D-A862-B39535DE0B19}" srcOrd="2" destOrd="0" presId="urn:microsoft.com/office/officeart/2005/8/layout/hierarchy3"/>
    <dgm:cxn modelId="{76B79D5D-D86A-2743-AC78-1C278275F799}" type="presParOf" srcId="{0CDD2BE0-1723-DF4F-9324-E3D1EF61119A}" destId="{3A33718F-649D-7B4A-A8DB-416C3450D653}" srcOrd="3" destOrd="0" presId="urn:microsoft.com/office/officeart/2005/8/layout/hierarchy3"/>
    <dgm:cxn modelId="{447259AE-5C20-2F4D-9AE3-A0422B791765}" type="presParOf" srcId="{0CDD2BE0-1723-DF4F-9324-E3D1EF61119A}" destId="{8EA6674C-4631-2C4C-9C32-EC30E1D668AD}" srcOrd="4" destOrd="0" presId="urn:microsoft.com/office/officeart/2005/8/layout/hierarchy3"/>
    <dgm:cxn modelId="{A86938F7-B0A7-B946-AD79-1777A6361618}" type="presParOf" srcId="{0CDD2BE0-1723-DF4F-9324-E3D1EF61119A}" destId="{1DEB6C7B-78F8-6C46-B79E-0A9DEECC37DB}" srcOrd="5" destOrd="0" presId="urn:microsoft.com/office/officeart/2005/8/layout/hierarchy3"/>
    <dgm:cxn modelId="{BA00B190-4623-F041-A695-871922F69D71}" type="presParOf" srcId="{0CDD2BE0-1723-DF4F-9324-E3D1EF61119A}" destId="{96C9631B-05FB-964E-9FE5-6F05CBFDFDFC}" srcOrd="6" destOrd="0" presId="urn:microsoft.com/office/officeart/2005/8/layout/hierarchy3"/>
    <dgm:cxn modelId="{C8A81E5A-877B-9A47-8F24-B2AF1FE69546}" type="presParOf" srcId="{0CDD2BE0-1723-DF4F-9324-E3D1EF61119A}" destId="{59CBF361-8A9F-4E44-872F-B06E2ABAE468}" srcOrd="7" destOrd="0" presId="urn:microsoft.com/office/officeart/2005/8/layout/hierarchy3"/>
    <dgm:cxn modelId="{0C76F11A-2189-994D-82D0-2BD0ABFBD5B5}" type="presParOf" srcId="{0CDD2BE0-1723-DF4F-9324-E3D1EF61119A}" destId="{8CFD54FA-994B-C54D-AA21-0F429CE7AD2D}" srcOrd="8" destOrd="0" presId="urn:microsoft.com/office/officeart/2005/8/layout/hierarchy3"/>
    <dgm:cxn modelId="{9FDD2674-5862-5046-9239-FB501FE77D57}" type="presParOf" srcId="{0CDD2BE0-1723-DF4F-9324-E3D1EF61119A}" destId="{3B8C0068-89BE-894E-99A8-486B4E221FB7}" srcOrd="9" destOrd="0" presId="urn:microsoft.com/office/officeart/2005/8/layout/hierarchy3"/>
    <dgm:cxn modelId="{75F286FD-EDA8-EB45-A40E-1815A1C08CB6}" type="presParOf" srcId="{070DE7F0-A603-CD4F-A3BE-7E363A0ED4FA}" destId="{CF8DF3E1-F7B7-3D46-B429-44F6EA011275}" srcOrd="4" destOrd="0" presId="urn:microsoft.com/office/officeart/2005/8/layout/hierarchy3"/>
    <dgm:cxn modelId="{5ACF24DE-E888-284F-BE16-598FC2B0D316}" type="presParOf" srcId="{CF8DF3E1-F7B7-3D46-B429-44F6EA011275}" destId="{E8F7C8DD-EA98-3E44-B5D3-BB07693E855F}" srcOrd="0" destOrd="0" presId="urn:microsoft.com/office/officeart/2005/8/layout/hierarchy3"/>
    <dgm:cxn modelId="{5139AE04-F854-2F44-8971-C6B583D085FE}" type="presParOf" srcId="{E8F7C8DD-EA98-3E44-B5D3-BB07693E855F}" destId="{B2EF33BB-8A92-E847-ADF9-06B9A606F55E}" srcOrd="0" destOrd="0" presId="urn:microsoft.com/office/officeart/2005/8/layout/hierarchy3"/>
    <dgm:cxn modelId="{F1D64D3F-2430-9746-BEA4-044620A6A670}" type="presParOf" srcId="{E8F7C8DD-EA98-3E44-B5D3-BB07693E855F}" destId="{C1E8B0FC-700A-8642-8DA4-2FC5FD793897}" srcOrd="1" destOrd="0" presId="urn:microsoft.com/office/officeart/2005/8/layout/hierarchy3"/>
    <dgm:cxn modelId="{E9C5BE81-BFD1-9D43-B4F0-BB5CDCB0A475}" type="presParOf" srcId="{CF8DF3E1-F7B7-3D46-B429-44F6EA011275}" destId="{489A2F65-6296-064D-8085-28C6BDF3B002}" srcOrd="1" destOrd="0" presId="urn:microsoft.com/office/officeart/2005/8/layout/hierarchy3"/>
    <dgm:cxn modelId="{AC25C2E7-C916-4F40-BB21-C1272A4D04E4}" type="presParOf" srcId="{489A2F65-6296-064D-8085-28C6BDF3B002}" destId="{18ED3F83-01EA-534D-BBB4-7C04F17E1A6B}" srcOrd="0" destOrd="0" presId="urn:microsoft.com/office/officeart/2005/8/layout/hierarchy3"/>
    <dgm:cxn modelId="{F301B3A6-CD22-6845-BB70-9682080CA8B6}" type="presParOf" srcId="{489A2F65-6296-064D-8085-28C6BDF3B002}" destId="{05E90DE2-E704-4C47-A325-F50F8AB6AFFE}" srcOrd="1" destOrd="0" presId="urn:microsoft.com/office/officeart/2005/8/layout/hierarchy3"/>
    <dgm:cxn modelId="{685DBAC6-FC68-EC45-8550-38EB4FD118A4}" type="presParOf" srcId="{489A2F65-6296-064D-8085-28C6BDF3B002}" destId="{CEF72CAA-D8D3-9B47-B2EB-FCF3000F8CAA}" srcOrd="2" destOrd="0" presId="urn:microsoft.com/office/officeart/2005/8/layout/hierarchy3"/>
    <dgm:cxn modelId="{1D91EB89-422A-FC4A-96DC-9BF49DB2BBAD}" type="presParOf" srcId="{489A2F65-6296-064D-8085-28C6BDF3B002}" destId="{129B9945-A8E2-004B-A30B-AFEDA8B8B01B}" srcOrd="3" destOrd="0" presId="urn:microsoft.com/office/officeart/2005/8/layout/hierarchy3"/>
    <dgm:cxn modelId="{702EAB0B-1CFE-904F-A7C8-FFBB302652E7}" type="presParOf" srcId="{489A2F65-6296-064D-8085-28C6BDF3B002}" destId="{DE285464-DAD0-DD44-95D9-00A740033B3B}" srcOrd="4" destOrd="0" presId="urn:microsoft.com/office/officeart/2005/8/layout/hierarchy3"/>
    <dgm:cxn modelId="{067086D5-B49C-E848-B38C-923A9F9DFADB}" type="presParOf" srcId="{489A2F65-6296-064D-8085-28C6BDF3B002}" destId="{9CDFFB20-12A0-2E40-B482-1630ECFD99E0}" srcOrd="5" destOrd="0" presId="urn:microsoft.com/office/officeart/2005/8/layout/hierarchy3"/>
    <dgm:cxn modelId="{51F02470-EF0B-6048-BD30-9B5C53ED211C}" type="presParOf" srcId="{489A2F65-6296-064D-8085-28C6BDF3B002}" destId="{89A96C46-6B5F-DB42-9772-EAAEE282EDAE}" srcOrd="6" destOrd="0" presId="urn:microsoft.com/office/officeart/2005/8/layout/hierarchy3"/>
    <dgm:cxn modelId="{381CF158-510B-BC48-8AA9-F066D7B301F5}" type="presParOf" srcId="{489A2F65-6296-064D-8085-28C6BDF3B002}" destId="{C1FE451C-0DD7-844F-A8C5-212BC144E82A}" srcOrd="7" destOrd="0" presId="urn:microsoft.com/office/officeart/2005/8/layout/hierarchy3"/>
    <dgm:cxn modelId="{6409994D-6ADC-1942-9E2B-48B9576B2F51}" type="presParOf" srcId="{070DE7F0-A603-CD4F-A3BE-7E363A0ED4FA}" destId="{16564D9E-2EA2-CE4A-B572-49760CF6700F}" srcOrd="5" destOrd="0" presId="urn:microsoft.com/office/officeart/2005/8/layout/hierarchy3"/>
    <dgm:cxn modelId="{7B722394-6A82-5541-891D-85AAB34992BD}" type="presParOf" srcId="{16564D9E-2EA2-CE4A-B572-49760CF6700F}" destId="{2FDC4863-113B-1942-AE0C-392F2D52D256}" srcOrd="0" destOrd="0" presId="urn:microsoft.com/office/officeart/2005/8/layout/hierarchy3"/>
    <dgm:cxn modelId="{F5CD2380-10CC-D34A-8EBC-4003A220470B}" type="presParOf" srcId="{2FDC4863-113B-1942-AE0C-392F2D52D256}" destId="{7B7CB193-A965-8647-847E-E0457BF05ADD}" srcOrd="0" destOrd="0" presId="urn:microsoft.com/office/officeart/2005/8/layout/hierarchy3"/>
    <dgm:cxn modelId="{3B48DC14-2B9A-6A40-A8FF-3A41EFF6E712}" type="presParOf" srcId="{2FDC4863-113B-1942-AE0C-392F2D52D256}" destId="{8EE86F84-07E4-8A48-B1F1-D5AD08B4F35F}" srcOrd="1" destOrd="0" presId="urn:microsoft.com/office/officeart/2005/8/layout/hierarchy3"/>
    <dgm:cxn modelId="{4521AAC3-A37B-3F4A-9A1E-7250544D7B70}" type="presParOf" srcId="{16564D9E-2EA2-CE4A-B572-49760CF6700F}" destId="{109476AB-583B-D84B-A48B-4B760443A7AE}" srcOrd="1" destOrd="0" presId="urn:microsoft.com/office/officeart/2005/8/layout/hierarchy3"/>
    <dgm:cxn modelId="{B9BBD93E-88C1-A045-8D2C-28580387B0E2}" type="presParOf" srcId="{109476AB-583B-D84B-A48B-4B760443A7AE}" destId="{E034B8F0-AA26-754B-80FA-AAE542306F85}" srcOrd="0" destOrd="0" presId="urn:microsoft.com/office/officeart/2005/8/layout/hierarchy3"/>
    <dgm:cxn modelId="{AFCF1B85-DA43-7447-A5FF-4FE2B421A847}" type="presParOf" srcId="{109476AB-583B-D84B-A48B-4B760443A7AE}" destId="{D95308FE-1288-DD4D-8869-4F87BBA4BF18}" srcOrd="1" destOrd="0" presId="urn:microsoft.com/office/officeart/2005/8/layout/hierarchy3"/>
    <dgm:cxn modelId="{787F622B-DC24-0D46-941F-8878F9C8883B}" type="presParOf" srcId="{109476AB-583B-D84B-A48B-4B760443A7AE}" destId="{BE288EAE-FE47-E443-9800-EEC44772B30A}" srcOrd="2" destOrd="0" presId="urn:microsoft.com/office/officeart/2005/8/layout/hierarchy3"/>
    <dgm:cxn modelId="{6FD597AB-56C6-CC44-B4AA-B6139516EA34}" type="presParOf" srcId="{109476AB-583B-D84B-A48B-4B760443A7AE}" destId="{14ED2EEC-DD12-C94E-AE6B-3A4E211268BD}" srcOrd="3" destOrd="0" presId="urn:microsoft.com/office/officeart/2005/8/layout/hierarchy3"/>
    <dgm:cxn modelId="{2D9D7604-37FB-824B-B41E-383210AB49E7}" type="presParOf" srcId="{109476AB-583B-D84B-A48B-4B760443A7AE}" destId="{0B55A1DD-AF49-9A42-81FD-63609E0FD8EC}" srcOrd="4" destOrd="0" presId="urn:microsoft.com/office/officeart/2005/8/layout/hierarchy3"/>
    <dgm:cxn modelId="{CF152835-CC99-6D43-8174-47E29C8DDE7C}" type="presParOf" srcId="{109476AB-583B-D84B-A48B-4B760443A7AE}" destId="{93FDF5E5-4667-6D49-8B0E-0D543F35AAF6}" srcOrd="5" destOrd="0" presId="urn:microsoft.com/office/officeart/2005/8/layout/hierarchy3"/>
    <dgm:cxn modelId="{9DB97576-6AD3-1C4A-A38A-FA6DA91D1E6A}" type="presParOf" srcId="{070DE7F0-A603-CD4F-A3BE-7E363A0ED4FA}" destId="{F523FE84-C155-9342-8038-D24C40FA536F}" srcOrd="6" destOrd="0" presId="urn:microsoft.com/office/officeart/2005/8/layout/hierarchy3"/>
    <dgm:cxn modelId="{971F541E-CABA-4048-BD36-4225A4D10B73}" type="presParOf" srcId="{F523FE84-C155-9342-8038-D24C40FA536F}" destId="{2BBA1376-E516-0B47-804B-5013A4B12598}" srcOrd="0" destOrd="0" presId="urn:microsoft.com/office/officeart/2005/8/layout/hierarchy3"/>
    <dgm:cxn modelId="{6A5908CA-E9E3-184E-866E-0E2AEB94E903}" type="presParOf" srcId="{2BBA1376-E516-0B47-804B-5013A4B12598}" destId="{4CCEE535-8FA8-9045-8F45-432FDBB7A18F}" srcOrd="0" destOrd="0" presId="urn:microsoft.com/office/officeart/2005/8/layout/hierarchy3"/>
    <dgm:cxn modelId="{8F1978E1-E2A6-7447-B4FC-227923F4D976}" type="presParOf" srcId="{2BBA1376-E516-0B47-804B-5013A4B12598}" destId="{210706D0-D530-9743-81BA-FD2D82AD0386}" srcOrd="1" destOrd="0" presId="urn:microsoft.com/office/officeart/2005/8/layout/hierarchy3"/>
    <dgm:cxn modelId="{5F7D9606-3458-9842-BECF-6E7C1499F349}" type="presParOf" srcId="{F523FE84-C155-9342-8038-D24C40FA536F}" destId="{99A61C65-68E4-DF46-BB5C-B655CB3E4218}" srcOrd="1" destOrd="0" presId="urn:microsoft.com/office/officeart/2005/8/layout/hierarchy3"/>
    <dgm:cxn modelId="{91FC2CF7-F098-2F47-910D-DEFD3B8648C2}" type="presParOf" srcId="{99A61C65-68E4-DF46-BB5C-B655CB3E4218}" destId="{A87A083A-099A-C045-A24B-82452CFDC930}" srcOrd="0" destOrd="0" presId="urn:microsoft.com/office/officeart/2005/8/layout/hierarchy3"/>
    <dgm:cxn modelId="{91B7A0AE-BFF3-0545-A138-1750173514FF}" type="presParOf" srcId="{99A61C65-68E4-DF46-BB5C-B655CB3E4218}" destId="{D320E919-5FE3-E845-A105-33ACAF1EDD67}" srcOrd="1" destOrd="0" presId="urn:microsoft.com/office/officeart/2005/8/layout/hierarchy3"/>
    <dgm:cxn modelId="{67043DA6-CFDB-0E44-BD2F-F12DEA527DB6}" type="presParOf" srcId="{99A61C65-68E4-DF46-BB5C-B655CB3E4218}" destId="{05706CD7-C796-1F4D-A6B1-1EE63B434392}" srcOrd="2" destOrd="0" presId="urn:microsoft.com/office/officeart/2005/8/layout/hierarchy3"/>
    <dgm:cxn modelId="{78EACDEF-D439-4B4F-B6B1-BA0F2042F955}" type="presParOf" srcId="{99A61C65-68E4-DF46-BB5C-B655CB3E4218}" destId="{55D39100-197B-8847-97E7-42838E8B294C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40E68-A066-904F-9636-8FACE89B7CE2}">
      <dsp:nvSpPr>
        <dsp:cNvPr id="0" name=""/>
        <dsp:cNvSpPr/>
      </dsp:nvSpPr>
      <dsp:spPr>
        <a:xfrm>
          <a:off x="168284" y="1613"/>
          <a:ext cx="976846" cy="430343"/>
        </a:xfrm>
        <a:prstGeom prst="roundRect">
          <a:avLst>
            <a:gd name="adj" fmla="val 10000"/>
          </a:avLst>
        </a:prstGeom>
        <a:solidFill>
          <a:srgbClr val="E46C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e-Commerce</a:t>
          </a:r>
          <a:endParaRPr lang="en-US" sz="1100" b="0" kern="1200" dirty="0"/>
        </a:p>
      </dsp:txBody>
      <dsp:txXfrm>
        <a:off x="180888" y="14217"/>
        <a:ext cx="951638" cy="405135"/>
      </dsp:txXfrm>
    </dsp:sp>
    <dsp:sp modelId="{A0FB3127-7B63-A449-859B-74BF51576084}">
      <dsp:nvSpPr>
        <dsp:cNvPr id="0" name=""/>
        <dsp:cNvSpPr/>
      </dsp:nvSpPr>
      <dsp:spPr>
        <a:xfrm>
          <a:off x="265969" y="431957"/>
          <a:ext cx="97684" cy="29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90"/>
              </a:lnTo>
              <a:lnTo>
                <a:pt x="97684" y="2989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DBFA1-6340-EB46-9392-146EEEC3006D}">
      <dsp:nvSpPr>
        <dsp:cNvPr id="0" name=""/>
        <dsp:cNvSpPr/>
      </dsp:nvSpPr>
      <dsp:spPr>
        <a:xfrm>
          <a:off x="363653" y="562215"/>
          <a:ext cx="833655" cy="337463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Print on Demand</a:t>
          </a:r>
          <a:endParaRPr lang="en-US" sz="700" kern="1200" dirty="0"/>
        </a:p>
      </dsp:txBody>
      <dsp:txXfrm>
        <a:off x="373537" y="572099"/>
        <a:ext cx="813887" cy="317695"/>
      </dsp:txXfrm>
    </dsp:sp>
    <dsp:sp modelId="{895902BA-FB7D-474D-A43A-7C752B78F6B6}">
      <dsp:nvSpPr>
        <dsp:cNvPr id="0" name=""/>
        <dsp:cNvSpPr/>
      </dsp:nvSpPr>
      <dsp:spPr>
        <a:xfrm>
          <a:off x="1405648" y="1613"/>
          <a:ext cx="976846" cy="430343"/>
        </a:xfrm>
        <a:prstGeom prst="roundRect">
          <a:avLst>
            <a:gd name="adj" fmla="val 10000"/>
          </a:avLst>
        </a:prstGeom>
        <a:solidFill>
          <a:srgbClr val="E46C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Ingest</a:t>
          </a:r>
          <a:endParaRPr lang="en-US" sz="1100" b="0" kern="1200" dirty="0"/>
        </a:p>
      </dsp:txBody>
      <dsp:txXfrm>
        <a:off x="1418252" y="14217"/>
        <a:ext cx="951638" cy="405135"/>
      </dsp:txXfrm>
    </dsp:sp>
    <dsp:sp modelId="{DF99A6C9-357E-AC4F-A7CE-9E2DEBAFED55}">
      <dsp:nvSpPr>
        <dsp:cNvPr id="0" name=""/>
        <dsp:cNvSpPr/>
      </dsp:nvSpPr>
      <dsp:spPr>
        <a:xfrm>
          <a:off x="1503333" y="431957"/>
          <a:ext cx="97684" cy="24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23"/>
              </a:lnTo>
              <a:lnTo>
                <a:pt x="97684" y="24772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9124E-7014-9840-A3DB-503FFE3B25DC}">
      <dsp:nvSpPr>
        <dsp:cNvPr id="0" name=""/>
        <dsp:cNvSpPr/>
      </dsp:nvSpPr>
      <dsp:spPr>
        <a:xfrm>
          <a:off x="1601017" y="562215"/>
          <a:ext cx="833655" cy="234929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Transformation</a:t>
          </a:r>
          <a:endParaRPr lang="en-US" sz="700" kern="1200" dirty="0"/>
        </a:p>
      </dsp:txBody>
      <dsp:txXfrm>
        <a:off x="1607898" y="569096"/>
        <a:ext cx="819893" cy="221167"/>
      </dsp:txXfrm>
    </dsp:sp>
    <dsp:sp modelId="{9543DD6C-E231-314B-93CB-00181BE8A1F7}">
      <dsp:nvSpPr>
        <dsp:cNvPr id="0" name=""/>
        <dsp:cNvSpPr/>
      </dsp:nvSpPr>
      <dsp:spPr>
        <a:xfrm>
          <a:off x="1503333" y="431957"/>
          <a:ext cx="97684" cy="61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186"/>
              </a:lnTo>
              <a:lnTo>
                <a:pt x="97684" y="61118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08C9A-0ED9-E14B-B17C-F95D7F126A15}">
      <dsp:nvSpPr>
        <dsp:cNvPr id="0" name=""/>
        <dsp:cNvSpPr/>
      </dsp:nvSpPr>
      <dsp:spPr>
        <a:xfrm>
          <a:off x="1601017" y="927404"/>
          <a:ext cx="833655" cy="231480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Validation</a:t>
          </a:r>
          <a:endParaRPr lang="en-US" sz="700" kern="1200" dirty="0"/>
        </a:p>
      </dsp:txBody>
      <dsp:txXfrm>
        <a:off x="1607797" y="934184"/>
        <a:ext cx="820095" cy="217920"/>
      </dsp:txXfrm>
    </dsp:sp>
    <dsp:sp modelId="{6589B064-B649-A045-9887-5565971B85E8}">
      <dsp:nvSpPr>
        <dsp:cNvPr id="0" name=""/>
        <dsp:cNvSpPr/>
      </dsp:nvSpPr>
      <dsp:spPr>
        <a:xfrm>
          <a:off x="2643012" y="1613"/>
          <a:ext cx="976846" cy="430343"/>
        </a:xfrm>
        <a:prstGeom prst="roundRect">
          <a:avLst>
            <a:gd name="adj" fmla="val 10000"/>
          </a:avLst>
        </a:prstGeom>
        <a:solidFill>
          <a:srgbClr val="E46C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Access</a:t>
          </a:r>
          <a:endParaRPr lang="en-US" sz="1100" b="0" kern="1200" dirty="0"/>
        </a:p>
      </dsp:txBody>
      <dsp:txXfrm>
        <a:off x="2655616" y="14217"/>
        <a:ext cx="951638" cy="405135"/>
      </dsp:txXfrm>
    </dsp:sp>
    <dsp:sp modelId="{3AB125C5-7A07-6043-A72A-844A4A6E726E}">
      <dsp:nvSpPr>
        <dsp:cNvPr id="0" name=""/>
        <dsp:cNvSpPr/>
      </dsp:nvSpPr>
      <dsp:spPr>
        <a:xfrm>
          <a:off x="2740697" y="431957"/>
          <a:ext cx="97684" cy="25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65"/>
              </a:lnTo>
              <a:lnTo>
                <a:pt x="97684" y="25546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28E15-AA97-4D42-9375-B97B01F25F9B}">
      <dsp:nvSpPr>
        <dsp:cNvPr id="0" name=""/>
        <dsp:cNvSpPr/>
      </dsp:nvSpPr>
      <dsp:spPr>
        <a:xfrm>
          <a:off x="2838382" y="562215"/>
          <a:ext cx="722287" cy="250414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PageTurner</a:t>
          </a:r>
          <a:endParaRPr lang="en-US" sz="700" kern="1200" dirty="0"/>
        </a:p>
      </dsp:txBody>
      <dsp:txXfrm>
        <a:off x="2845716" y="569549"/>
        <a:ext cx="707619" cy="235746"/>
      </dsp:txXfrm>
    </dsp:sp>
    <dsp:sp modelId="{3CF129DE-30DA-274F-9643-67F2E6A8AF89}">
      <dsp:nvSpPr>
        <dsp:cNvPr id="0" name=""/>
        <dsp:cNvSpPr/>
      </dsp:nvSpPr>
      <dsp:spPr>
        <a:xfrm>
          <a:off x="2740697" y="431957"/>
          <a:ext cx="97684" cy="65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35"/>
              </a:lnTo>
              <a:lnTo>
                <a:pt x="97684" y="6500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6B84-EFE8-9540-B8BF-29557751A000}">
      <dsp:nvSpPr>
        <dsp:cNvPr id="0" name=""/>
        <dsp:cNvSpPr/>
      </dsp:nvSpPr>
      <dsp:spPr>
        <a:xfrm>
          <a:off x="2838382" y="942889"/>
          <a:ext cx="721270" cy="278206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Collection Builder</a:t>
          </a:r>
          <a:endParaRPr lang="en-US" sz="700" kern="1200" dirty="0"/>
        </a:p>
      </dsp:txBody>
      <dsp:txXfrm>
        <a:off x="2846530" y="951037"/>
        <a:ext cx="704974" cy="261910"/>
      </dsp:txXfrm>
    </dsp:sp>
    <dsp:sp modelId="{4E7FCF25-2A3C-E54A-8D35-02CEFB3F8995}">
      <dsp:nvSpPr>
        <dsp:cNvPr id="0" name=""/>
        <dsp:cNvSpPr/>
      </dsp:nvSpPr>
      <dsp:spPr>
        <a:xfrm>
          <a:off x="2740697" y="431957"/>
          <a:ext cx="103978" cy="105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92"/>
              </a:lnTo>
              <a:lnTo>
                <a:pt x="103978" y="10589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447AD-8E23-D74B-9283-4128301208B9}">
      <dsp:nvSpPr>
        <dsp:cNvPr id="0" name=""/>
        <dsp:cNvSpPr/>
      </dsp:nvSpPr>
      <dsp:spPr>
        <a:xfrm>
          <a:off x="2844676" y="1351354"/>
          <a:ext cx="721220" cy="279191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Large-scale Search</a:t>
          </a:r>
          <a:endParaRPr lang="en-US" sz="700" kern="1200" dirty="0"/>
        </a:p>
      </dsp:txBody>
      <dsp:txXfrm>
        <a:off x="2852853" y="1359531"/>
        <a:ext cx="704866" cy="262837"/>
      </dsp:txXfrm>
    </dsp:sp>
    <dsp:sp modelId="{D3884353-664E-C343-AB59-CE6895850256}">
      <dsp:nvSpPr>
        <dsp:cNvPr id="0" name=""/>
        <dsp:cNvSpPr/>
      </dsp:nvSpPr>
      <dsp:spPr>
        <a:xfrm>
          <a:off x="2740697" y="431957"/>
          <a:ext cx="103586" cy="1787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15"/>
              </a:lnTo>
              <a:lnTo>
                <a:pt x="103586" y="17876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0EAD5-FBFB-EF4D-8923-672BEF072A14}">
      <dsp:nvSpPr>
        <dsp:cNvPr id="0" name=""/>
        <dsp:cNvSpPr/>
      </dsp:nvSpPr>
      <dsp:spPr>
        <a:xfrm>
          <a:off x="2844284" y="2113237"/>
          <a:ext cx="755700" cy="212670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Bibliographic Catalog</a:t>
          </a:r>
          <a:endParaRPr lang="en-US" sz="700" kern="1200" dirty="0"/>
        </a:p>
      </dsp:txBody>
      <dsp:txXfrm>
        <a:off x="2850513" y="2119466"/>
        <a:ext cx="743242" cy="200212"/>
      </dsp:txXfrm>
    </dsp:sp>
    <dsp:sp modelId="{B5BA697A-651C-124E-BCC4-3365ACAAC4FB}">
      <dsp:nvSpPr>
        <dsp:cNvPr id="0" name=""/>
        <dsp:cNvSpPr/>
      </dsp:nvSpPr>
      <dsp:spPr>
        <a:xfrm>
          <a:off x="2740697" y="431957"/>
          <a:ext cx="103286" cy="143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08"/>
              </a:lnTo>
              <a:lnTo>
                <a:pt x="103286" y="14316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A7679-480A-9444-8B44-5E950F793331}">
      <dsp:nvSpPr>
        <dsp:cNvPr id="0" name=""/>
        <dsp:cNvSpPr/>
      </dsp:nvSpPr>
      <dsp:spPr>
        <a:xfrm>
          <a:off x="2843984" y="1731220"/>
          <a:ext cx="732224" cy="264690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Research Center</a:t>
          </a:r>
          <a:endParaRPr lang="en-US" sz="700" kern="1200" dirty="0"/>
        </a:p>
      </dsp:txBody>
      <dsp:txXfrm>
        <a:off x="2851737" y="1738973"/>
        <a:ext cx="716718" cy="249184"/>
      </dsp:txXfrm>
    </dsp:sp>
    <dsp:sp modelId="{4955E58E-C916-A84A-BC2F-4241CDF9AAAB}">
      <dsp:nvSpPr>
        <dsp:cNvPr id="0" name=""/>
        <dsp:cNvSpPr/>
      </dsp:nvSpPr>
      <dsp:spPr>
        <a:xfrm>
          <a:off x="2740697" y="431957"/>
          <a:ext cx="97684" cy="211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826"/>
              </a:lnTo>
              <a:lnTo>
                <a:pt x="97684" y="21178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421BD-1A4B-174D-801E-30A225729E2E}">
      <dsp:nvSpPr>
        <dsp:cNvPr id="0" name=""/>
        <dsp:cNvSpPr/>
      </dsp:nvSpPr>
      <dsp:spPr>
        <a:xfrm>
          <a:off x="2838382" y="2416886"/>
          <a:ext cx="774374" cy="265795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APIs</a:t>
          </a:r>
          <a:endParaRPr lang="en-US" sz="700" kern="1200" dirty="0"/>
        </a:p>
      </dsp:txBody>
      <dsp:txXfrm>
        <a:off x="2846167" y="2424671"/>
        <a:ext cx="758804" cy="250225"/>
      </dsp:txXfrm>
    </dsp:sp>
    <dsp:sp modelId="{E33E4EAA-E110-0147-A058-70F20A959478}">
      <dsp:nvSpPr>
        <dsp:cNvPr id="0" name=""/>
        <dsp:cNvSpPr/>
      </dsp:nvSpPr>
      <dsp:spPr>
        <a:xfrm>
          <a:off x="3880376" y="1613"/>
          <a:ext cx="976846" cy="430343"/>
        </a:xfrm>
        <a:prstGeom prst="roundRect">
          <a:avLst>
            <a:gd name="adj" fmla="val 10000"/>
          </a:avLst>
        </a:prstGeom>
        <a:solidFill>
          <a:srgbClr val="E46C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Quality Assurance</a:t>
          </a:r>
          <a:endParaRPr lang="en-US" sz="1100" b="0" kern="1200" dirty="0"/>
        </a:p>
      </dsp:txBody>
      <dsp:txXfrm>
        <a:off x="3892980" y="14217"/>
        <a:ext cx="951638" cy="405135"/>
      </dsp:txXfrm>
    </dsp:sp>
    <dsp:sp modelId="{E5023246-677F-D34D-82AC-B175C39285BF}">
      <dsp:nvSpPr>
        <dsp:cNvPr id="0" name=""/>
        <dsp:cNvSpPr/>
      </dsp:nvSpPr>
      <dsp:spPr>
        <a:xfrm>
          <a:off x="3978061" y="431957"/>
          <a:ext cx="97684" cy="26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25"/>
              </a:lnTo>
              <a:lnTo>
                <a:pt x="97684" y="2602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6207E-D821-8346-BC4A-F3D34F03A8D3}">
      <dsp:nvSpPr>
        <dsp:cNvPr id="0" name=""/>
        <dsp:cNvSpPr/>
      </dsp:nvSpPr>
      <dsp:spPr>
        <a:xfrm>
          <a:off x="4075746" y="562215"/>
          <a:ext cx="723813" cy="259933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Quality Review</a:t>
          </a:r>
          <a:endParaRPr lang="en-US" sz="700" kern="1200" dirty="0"/>
        </a:p>
      </dsp:txBody>
      <dsp:txXfrm>
        <a:off x="4083359" y="569828"/>
        <a:ext cx="708587" cy="244707"/>
      </dsp:txXfrm>
    </dsp:sp>
    <dsp:sp modelId="{E7F4A098-8CF4-404A-8000-2C82C980CB2B}">
      <dsp:nvSpPr>
        <dsp:cNvPr id="0" name=""/>
        <dsp:cNvSpPr/>
      </dsp:nvSpPr>
      <dsp:spPr>
        <a:xfrm>
          <a:off x="3978061" y="431957"/>
          <a:ext cx="97684" cy="65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026"/>
              </a:lnTo>
              <a:lnTo>
                <a:pt x="97684" y="6550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82A44-BAF3-3C40-9822-87BBDB26B92B}">
      <dsp:nvSpPr>
        <dsp:cNvPr id="0" name=""/>
        <dsp:cNvSpPr/>
      </dsp:nvSpPr>
      <dsp:spPr>
        <a:xfrm>
          <a:off x="4075746" y="952408"/>
          <a:ext cx="723813" cy="269150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Certification</a:t>
          </a:r>
          <a:endParaRPr lang="en-US" sz="700" kern="1200" dirty="0"/>
        </a:p>
      </dsp:txBody>
      <dsp:txXfrm>
        <a:off x="4083629" y="960291"/>
        <a:ext cx="708047" cy="253384"/>
      </dsp:txXfrm>
    </dsp:sp>
    <dsp:sp modelId="{3D54B42A-8ABE-4046-950A-121496C2D4AB}">
      <dsp:nvSpPr>
        <dsp:cNvPr id="0" name=""/>
        <dsp:cNvSpPr/>
      </dsp:nvSpPr>
      <dsp:spPr>
        <a:xfrm>
          <a:off x="5117740" y="1613"/>
          <a:ext cx="976846" cy="430343"/>
        </a:xfrm>
        <a:prstGeom prst="roundRect">
          <a:avLst>
            <a:gd name="adj" fmla="val 10000"/>
          </a:avLst>
        </a:prstGeom>
        <a:solidFill>
          <a:srgbClr val="E46C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User Services</a:t>
          </a:r>
          <a:endParaRPr lang="en-US" sz="1100" b="0" kern="1200" dirty="0"/>
        </a:p>
      </dsp:txBody>
      <dsp:txXfrm>
        <a:off x="5130344" y="14217"/>
        <a:ext cx="951638" cy="405135"/>
      </dsp:txXfrm>
    </dsp:sp>
    <dsp:sp modelId="{4D136473-F47F-A543-8674-75D3914D06A0}">
      <dsp:nvSpPr>
        <dsp:cNvPr id="0" name=""/>
        <dsp:cNvSpPr/>
      </dsp:nvSpPr>
      <dsp:spPr>
        <a:xfrm>
          <a:off x="5215425" y="431957"/>
          <a:ext cx="97684" cy="268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15"/>
              </a:lnTo>
              <a:lnTo>
                <a:pt x="97684" y="2685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4E24F-BDBE-0147-91AF-DF5F67C82A2E}">
      <dsp:nvSpPr>
        <dsp:cNvPr id="0" name=""/>
        <dsp:cNvSpPr/>
      </dsp:nvSpPr>
      <dsp:spPr>
        <a:xfrm>
          <a:off x="5313110" y="562215"/>
          <a:ext cx="723813" cy="276513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Usability</a:t>
          </a:r>
          <a:endParaRPr lang="en-US" sz="700" kern="1200" dirty="0"/>
        </a:p>
      </dsp:txBody>
      <dsp:txXfrm>
        <a:off x="5321209" y="570314"/>
        <a:ext cx="707615" cy="260315"/>
      </dsp:txXfrm>
    </dsp:sp>
    <dsp:sp modelId="{C84D6EB6-CEC0-0D42-BA06-1DD88E12BCB3}">
      <dsp:nvSpPr>
        <dsp:cNvPr id="0" name=""/>
        <dsp:cNvSpPr/>
      </dsp:nvSpPr>
      <dsp:spPr>
        <a:xfrm>
          <a:off x="5215425" y="431957"/>
          <a:ext cx="97684" cy="67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801"/>
              </a:lnTo>
              <a:lnTo>
                <a:pt x="97684" y="67080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292DE-475F-D34A-A9F8-E789F0AE9111}">
      <dsp:nvSpPr>
        <dsp:cNvPr id="0" name=""/>
        <dsp:cNvSpPr/>
      </dsp:nvSpPr>
      <dsp:spPr>
        <a:xfrm>
          <a:off x="5313110" y="968987"/>
          <a:ext cx="723813" cy="267540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User support (helpdesk)</a:t>
          </a:r>
          <a:endParaRPr lang="en-US" sz="700" kern="1200" dirty="0"/>
        </a:p>
      </dsp:txBody>
      <dsp:txXfrm>
        <a:off x="5320946" y="976823"/>
        <a:ext cx="708141" cy="251868"/>
      </dsp:txXfrm>
    </dsp:sp>
    <dsp:sp modelId="{21A4E3C9-877E-B847-96E8-B58952F80973}">
      <dsp:nvSpPr>
        <dsp:cNvPr id="0" name=""/>
        <dsp:cNvSpPr/>
      </dsp:nvSpPr>
      <dsp:spPr>
        <a:xfrm>
          <a:off x="6355104" y="1613"/>
          <a:ext cx="976846" cy="430343"/>
        </a:xfrm>
        <a:prstGeom prst="roundRect">
          <a:avLst>
            <a:gd name="adj" fmla="val 10000"/>
          </a:avLst>
        </a:prstGeom>
        <a:solidFill>
          <a:srgbClr val="E46C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Outreach</a:t>
          </a:r>
          <a:endParaRPr lang="en-US" sz="1100" b="0" kern="1200" dirty="0"/>
        </a:p>
      </dsp:txBody>
      <dsp:txXfrm>
        <a:off x="6367708" y="14217"/>
        <a:ext cx="951638" cy="405135"/>
      </dsp:txXfrm>
    </dsp:sp>
    <dsp:sp modelId="{09A11DD9-8DA2-9E47-972E-3BDCCF5E3CAB}">
      <dsp:nvSpPr>
        <dsp:cNvPr id="0" name=""/>
        <dsp:cNvSpPr/>
      </dsp:nvSpPr>
      <dsp:spPr>
        <a:xfrm>
          <a:off x="6452789" y="431957"/>
          <a:ext cx="97684" cy="28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29"/>
              </a:lnTo>
              <a:lnTo>
                <a:pt x="97684" y="2876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FB11-4D94-DF4A-9071-744E8BA6BBDE}">
      <dsp:nvSpPr>
        <dsp:cNvPr id="0" name=""/>
        <dsp:cNvSpPr/>
      </dsp:nvSpPr>
      <dsp:spPr>
        <a:xfrm>
          <a:off x="6550474" y="562215"/>
          <a:ext cx="723813" cy="314741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website</a:t>
          </a:r>
          <a:endParaRPr lang="en-US" sz="700" kern="1200" dirty="0"/>
        </a:p>
      </dsp:txBody>
      <dsp:txXfrm>
        <a:off x="6559692" y="571433"/>
        <a:ext cx="705377" cy="296305"/>
      </dsp:txXfrm>
    </dsp:sp>
    <dsp:sp modelId="{20F8425D-072F-0942-8893-F63545B313CA}">
      <dsp:nvSpPr>
        <dsp:cNvPr id="0" name=""/>
        <dsp:cNvSpPr/>
      </dsp:nvSpPr>
      <dsp:spPr>
        <a:xfrm>
          <a:off x="6452789" y="431957"/>
          <a:ext cx="97684" cy="72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12"/>
              </a:lnTo>
              <a:lnTo>
                <a:pt x="97684" y="7250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6BA38-0E18-1E42-8952-FF1C5FE6F9E2}">
      <dsp:nvSpPr>
        <dsp:cNvPr id="0" name=""/>
        <dsp:cNvSpPr/>
      </dsp:nvSpPr>
      <dsp:spPr>
        <a:xfrm>
          <a:off x="6550474" y="1007216"/>
          <a:ext cx="723813" cy="299506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Monthly newsletter</a:t>
          </a:r>
          <a:endParaRPr lang="en-US" sz="700" kern="1200" dirty="0"/>
        </a:p>
      </dsp:txBody>
      <dsp:txXfrm>
        <a:off x="6559246" y="1015988"/>
        <a:ext cx="706269" cy="281962"/>
      </dsp:txXfrm>
    </dsp:sp>
    <dsp:sp modelId="{22F28108-51BA-ED49-83D3-2AD57141EB1D}">
      <dsp:nvSpPr>
        <dsp:cNvPr id="0" name=""/>
        <dsp:cNvSpPr/>
      </dsp:nvSpPr>
      <dsp:spPr>
        <a:xfrm>
          <a:off x="6452789" y="431957"/>
          <a:ext cx="97684" cy="1141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603"/>
              </a:lnTo>
              <a:lnTo>
                <a:pt x="97684" y="114160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45A9-E130-7541-9751-413907512FEB}">
      <dsp:nvSpPr>
        <dsp:cNvPr id="0" name=""/>
        <dsp:cNvSpPr/>
      </dsp:nvSpPr>
      <dsp:spPr>
        <a:xfrm>
          <a:off x="6550474" y="1436981"/>
          <a:ext cx="719628" cy="273157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Papers and presentations</a:t>
          </a:r>
          <a:endParaRPr lang="en-US" sz="700" kern="1200" dirty="0"/>
        </a:p>
      </dsp:txBody>
      <dsp:txXfrm>
        <a:off x="6558474" y="1444981"/>
        <a:ext cx="703628" cy="257157"/>
      </dsp:txXfrm>
    </dsp:sp>
    <dsp:sp modelId="{EF4D7926-8284-FD4A-90FA-89F78AE18DA8}">
      <dsp:nvSpPr>
        <dsp:cNvPr id="0" name=""/>
        <dsp:cNvSpPr/>
      </dsp:nvSpPr>
      <dsp:spPr>
        <a:xfrm>
          <a:off x="6452789" y="431957"/>
          <a:ext cx="97684" cy="157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037"/>
              </a:lnTo>
              <a:lnTo>
                <a:pt x="97684" y="15770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AD8DF-2E5B-F64B-8B87-89B7C6DEC0E8}">
      <dsp:nvSpPr>
        <dsp:cNvPr id="0" name=""/>
        <dsp:cNvSpPr/>
      </dsp:nvSpPr>
      <dsp:spPr>
        <a:xfrm>
          <a:off x="6550474" y="1840397"/>
          <a:ext cx="723813" cy="337192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with potential partners</a:t>
          </a:r>
          <a:endParaRPr lang="en-US" sz="700" kern="1200" dirty="0"/>
        </a:p>
      </dsp:txBody>
      <dsp:txXfrm>
        <a:off x="6560350" y="1850273"/>
        <a:ext cx="704061" cy="317440"/>
      </dsp:txXfrm>
    </dsp:sp>
    <dsp:sp modelId="{CD28C2BB-E85D-114C-83C8-1D3F80BEDA43}">
      <dsp:nvSpPr>
        <dsp:cNvPr id="0" name=""/>
        <dsp:cNvSpPr/>
      </dsp:nvSpPr>
      <dsp:spPr>
        <a:xfrm>
          <a:off x="6452789" y="431957"/>
          <a:ext cx="97684" cy="204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515"/>
              </a:lnTo>
              <a:lnTo>
                <a:pt x="97684" y="20405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40080-504C-5F4B-B373-83DD6C64DAFE}">
      <dsp:nvSpPr>
        <dsp:cNvPr id="0" name=""/>
        <dsp:cNvSpPr/>
      </dsp:nvSpPr>
      <dsp:spPr>
        <a:xfrm>
          <a:off x="6550474" y="2307849"/>
          <a:ext cx="723813" cy="329247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Surveys, general inquiries</a:t>
          </a:r>
          <a:endParaRPr lang="en-US" sz="700" kern="1200" dirty="0"/>
        </a:p>
      </dsp:txBody>
      <dsp:txXfrm>
        <a:off x="6560117" y="2317492"/>
        <a:ext cx="704527" cy="309961"/>
      </dsp:txXfrm>
    </dsp:sp>
    <dsp:sp modelId="{4432F310-87B5-134B-9E47-71B7F2443E16}">
      <dsp:nvSpPr>
        <dsp:cNvPr id="0" name=""/>
        <dsp:cNvSpPr/>
      </dsp:nvSpPr>
      <dsp:spPr>
        <a:xfrm>
          <a:off x="6452789" y="431957"/>
          <a:ext cx="97684" cy="258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863"/>
              </a:lnTo>
              <a:lnTo>
                <a:pt x="97684" y="25828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CD97F-B4AE-DA41-A9B5-006BF14D270B}">
      <dsp:nvSpPr>
        <dsp:cNvPr id="0" name=""/>
        <dsp:cNvSpPr/>
      </dsp:nvSpPr>
      <dsp:spPr>
        <a:xfrm>
          <a:off x="6550474" y="2767355"/>
          <a:ext cx="723813" cy="494931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Repository evaluation and audit (e.g., DRAMBORA, TRAC)</a:t>
          </a:r>
          <a:endParaRPr lang="en-US" sz="700" kern="1200" dirty="0"/>
        </a:p>
      </dsp:txBody>
      <dsp:txXfrm>
        <a:off x="6564970" y="2781851"/>
        <a:ext cx="694821" cy="465939"/>
      </dsp:txXfrm>
    </dsp:sp>
    <dsp:sp modelId="{53F55EFB-E17A-F141-811C-28F3C1F69675}">
      <dsp:nvSpPr>
        <dsp:cNvPr id="0" name=""/>
        <dsp:cNvSpPr/>
      </dsp:nvSpPr>
      <dsp:spPr>
        <a:xfrm>
          <a:off x="7592468" y="1613"/>
          <a:ext cx="976846" cy="430343"/>
        </a:xfrm>
        <a:prstGeom prst="roundRect">
          <a:avLst>
            <a:gd name="adj" fmla="val 10000"/>
          </a:avLst>
        </a:prstGeom>
        <a:solidFill>
          <a:srgbClr val="E46C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Legal</a:t>
          </a:r>
          <a:endParaRPr lang="en-US" sz="1100" b="0" kern="1200" dirty="0"/>
        </a:p>
      </dsp:txBody>
      <dsp:txXfrm>
        <a:off x="7605072" y="14217"/>
        <a:ext cx="951638" cy="405135"/>
      </dsp:txXfrm>
    </dsp:sp>
    <dsp:sp modelId="{D2D57E3D-6BA6-C44C-A1F7-6E9701A623F8}">
      <dsp:nvSpPr>
        <dsp:cNvPr id="0" name=""/>
        <dsp:cNvSpPr/>
      </dsp:nvSpPr>
      <dsp:spPr>
        <a:xfrm>
          <a:off x="7690153" y="431957"/>
          <a:ext cx="97684" cy="269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05"/>
              </a:lnTo>
              <a:lnTo>
                <a:pt x="97684" y="26920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A331C-12AC-AC4B-9802-FBB77DF2075A}">
      <dsp:nvSpPr>
        <dsp:cNvPr id="0" name=""/>
        <dsp:cNvSpPr/>
      </dsp:nvSpPr>
      <dsp:spPr>
        <a:xfrm>
          <a:off x="7787838" y="562215"/>
          <a:ext cx="723813" cy="277893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Risk management (use of materials)</a:t>
          </a:r>
          <a:endParaRPr lang="en-US" sz="700" kern="1200" dirty="0"/>
        </a:p>
      </dsp:txBody>
      <dsp:txXfrm>
        <a:off x="7795977" y="570354"/>
        <a:ext cx="707535" cy="261615"/>
      </dsp:txXfrm>
    </dsp:sp>
    <dsp:sp modelId="{19C1EF9E-8D95-DA4D-9AFA-D44DE668FAAB}">
      <dsp:nvSpPr>
        <dsp:cNvPr id="0" name=""/>
        <dsp:cNvSpPr/>
      </dsp:nvSpPr>
      <dsp:spPr>
        <a:xfrm>
          <a:off x="7690153" y="431957"/>
          <a:ext cx="97684" cy="66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944"/>
              </a:lnTo>
              <a:lnTo>
                <a:pt x="97684" y="6639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5040D-A2FD-3B41-B1D7-91B31CDF2C86}">
      <dsp:nvSpPr>
        <dsp:cNvPr id="0" name=""/>
        <dsp:cNvSpPr/>
      </dsp:nvSpPr>
      <dsp:spPr>
        <a:xfrm>
          <a:off x="7787838" y="970368"/>
          <a:ext cx="723813" cy="251065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Partner agreements</a:t>
          </a:r>
          <a:endParaRPr lang="en-US" sz="700" kern="1200" dirty="0"/>
        </a:p>
      </dsp:txBody>
      <dsp:txXfrm>
        <a:off x="7795191" y="977721"/>
        <a:ext cx="709107" cy="236359"/>
      </dsp:txXfrm>
    </dsp:sp>
    <dsp:sp modelId="{CA6F3E8F-0E06-234C-BB20-87004D19961C}">
      <dsp:nvSpPr>
        <dsp:cNvPr id="0" name=""/>
        <dsp:cNvSpPr/>
      </dsp:nvSpPr>
      <dsp:spPr>
        <a:xfrm>
          <a:off x="7690153" y="431957"/>
          <a:ext cx="97684" cy="1027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639"/>
              </a:lnTo>
              <a:lnTo>
                <a:pt x="97684" y="10276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2719-1810-2F45-9D13-773E8C38AF0D}">
      <dsp:nvSpPr>
        <dsp:cNvPr id="0" name=""/>
        <dsp:cNvSpPr/>
      </dsp:nvSpPr>
      <dsp:spPr>
        <a:xfrm>
          <a:off x="7787838" y="1351693"/>
          <a:ext cx="744613" cy="215807"/>
        </a:xfrm>
        <a:prstGeom prst="roundRect">
          <a:avLst>
            <a:gd name="adj" fmla="val 10000"/>
          </a:avLst>
        </a:prstGeom>
        <a:solidFill>
          <a:srgbClr val="E46C0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Advocacy </a:t>
          </a:r>
          <a:endParaRPr lang="en-US" sz="700" kern="1200" dirty="0"/>
        </a:p>
      </dsp:txBody>
      <dsp:txXfrm>
        <a:off x="7794159" y="1358014"/>
        <a:ext cx="731971" cy="203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7207-05DF-724D-BABE-97D4B8412992}">
      <dsp:nvSpPr>
        <dsp:cNvPr id="0" name=""/>
        <dsp:cNvSpPr/>
      </dsp:nvSpPr>
      <dsp:spPr>
        <a:xfrm>
          <a:off x="319984" y="777"/>
          <a:ext cx="952475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Governance</a:t>
          </a:r>
          <a:endParaRPr lang="en-US" sz="1100" b="0" kern="1200" dirty="0"/>
        </a:p>
      </dsp:txBody>
      <dsp:txXfrm>
        <a:off x="333933" y="14726"/>
        <a:ext cx="924577" cy="448339"/>
      </dsp:txXfrm>
    </dsp:sp>
    <dsp:sp modelId="{57A49D40-F242-1944-9619-991C32A5E003}">
      <dsp:nvSpPr>
        <dsp:cNvPr id="0" name=""/>
        <dsp:cNvSpPr/>
      </dsp:nvSpPr>
      <dsp:spPr>
        <a:xfrm>
          <a:off x="415231" y="477015"/>
          <a:ext cx="95247" cy="225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48"/>
              </a:lnTo>
              <a:lnTo>
                <a:pt x="95247" y="22544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D0B4D-0308-4044-8A40-DDCF58043227}">
      <dsp:nvSpPr>
        <dsp:cNvPr id="0" name=""/>
        <dsp:cNvSpPr/>
      </dsp:nvSpPr>
      <dsp:spPr>
        <a:xfrm>
          <a:off x="510479" y="596074"/>
          <a:ext cx="761980" cy="21277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Budget, Finances</a:t>
          </a:r>
          <a:endParaRPr lang="en-US" sz="700" kern="1200" dirty="0"/>
        </a:p>
      </dsp:txBody>
      <dsp:txXfrm>
        <a:off x="516711" y="602306"/>
        <a:ext cx="749516" cy="200314"/>
      </dsp:txXfrm>
    </dsp:sp>
    <dsp:sp modelId="{12516021-C434-BC4E-B8A5-E973229C958C}">
      <dsp:nvSpPr>
        <dsp:cNvPr id="0" name=""/>
        <dsp:cNvSpPr/>
      </dsp:nvSpPr>
      <dsp:spPr>
        <a:xfrm>
          <a:off x="415231" y="477015"/>
          <a:ext cx="95247" cy="54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648"/>
              </a:lnTo>
              <a:lnTo>
                <a:pt x="95247" y="54264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191D7-9FCE-9B4C-8C02-58E4E904319B}">
      <dsp:nvSpPr>
        <dsp:cNvPr id="0" name=""/>
        <dsp:cNvSpPr/>
      </dsp:nvSpPr>
      <dsp:spPr>
        <a:xfrm>
          <a:off x="510479" y="927912"/>
          <a:ext cx="761980" cy="18350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Decision-making</a:t>
          </a:r>
          <a:endParaRPr lang="en-US" sz="700" kern="1200" dirty="0"/>
        </a:p>
      </dsp:txBody>
      <dsp:txXfrm>
        <a:off x="515854" y="933287"/>
        <a:ext cx="751230" cy="172753"/>
      </dsp:txXfrm>
    </dsp:sp>
    <dsp:sp modelId="{6DE4F9D1-E5ED-FB45-BCCB-F334B5A35988}">
      <dsp:nvSpPr>
        <dsp:cNvPr id="0" name=""/>
        <dsp:cNvSpPr/>
      </dsp:nvSpPr>
      <dsp:spPr>
        <a:xfrm>
          <a:off x="415231" y="477015"/>
          <a:ext cx="95247" cy="83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92"/>
              </a:lnTo>
              <a:lnTo>
                <a:pt x="95247" y="8375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B6904-8838-B74D-9E04-14A316D2E461}">
      <dsp:nvSpPr>
        <dsp:cNvPr id="0" name=""/>
        <dsp:cNvSpPr/>
      </dsp:nvSpPr>
      <dsp:spPr>
        <a:xfrm>
          <a:off x="510479" y="1230475"/>
          <a:ext cx="761980" cy="16826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Policy</a:t>
          </a:r>
          <a:endParaRPr lang="en-US" sz="700" kern="1200" dirty="0"/>
        </a:p>
      </dsp:txBody>
      <dsp:txXfrm>
        <a:off x="515407" y="1235403"/>
        <a:ext cx="752124" cy="158408"/>
      </dsp:txXfrm>
    </dsp:sp>
    <dsp:sp modelId="{A1532355-7E4D-FC4B-B01E-29B330F180A9}">
      <dsp:nvSpPr>
        <dsp:cNvPr id="0" name=""/>
        <dsp:cNvSpPr/>
      </dsp:nvSpPr>
      <dsp:spPr>
        <a:xfrm>
          <a:off x="415231" y="477015"/>
          <a:ext cx="95247" cy="115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997"/>
              </a:lnTo>
              <a:lnTo>
                <a:pt x="95247" y="115399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8935D-1641-104D-B9CB-35E2B96BB852}">
      <dsp:nvSpPr>
        <dsp:cNvPr id="0" name=""/>
        <dsp:cNvSpPr/>
      </dsp:nvSpPr>
      <dsp:spPr>
        <a:xfrm>
          <a:off x="510479" y="1517799"/>
          <a:ext cx="761980" cy="2264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Planning</a:t>
          </a:r>
          <a:endParaRPr lang="en-US" sz="700" kern="1200" dirty="0"/>
        </a:p>
      </dsp:txBody>
      <dsp:txXfrm>
        <a:off x="517111" y="1524431"/>
        <a:ext cx="748716" cy="213163"/>
      </dsp:txXfrm>
    </dsp:sp>
    <dsp:sp modelId="{464B975A-B1F4-A447-87F9-67107A5976FA}">
      <dsp:nvSpPr>
        <dsp:cNvPr id="0" name=""/>
        <dsp:cNvSpPr/>
      </dsp:nvSpPr>
      <dsp:spPr>
        <a:xfrm>
          <a:off x="1510578" y="777"/>
          <a:ext cx="952475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Enterprise Management</a:t>
          </a:r>
          <a:endParaRPr lang="en-US" sz="1100" b="0" kern="1200" dirty="0"/>
        </a:p>
      </dsp:txBody>
      <dsp:txXfrm>
        <a:off x="1524527" y="14726"/>
        <a:ext cx="924577" cy="448339"/>
      </dsp:txXfrm>
    </dsp:sp>
    <dsp:sp modelId="{90B604BF-3883-EA4F-BD84-A1548FEE6AC9}">
      <dsp:nvSpPr>
        <dsp:cNvPr id="0" name=""/>
        <dsp:cNvSpPr/>
      </dsp:nvSpPr>
      <dsp:spPr>
        <a:xfrm>
          <a:off x="1605825" y="477015"/>
          <a:ext cx="95247" cy="32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27"/>
              </a:lnTo>
              <a:lnTo>
                <a:pt x="95247" y="32542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254B-3745-634F-8505-267B830E279D}">
      <dsp:nvSpPr>
        <dsp:cNvPr id="0" name=""/>
        <dsp:cNvSpPr/>
      </dsp:nvSpPr>
      <dsp:spPr>
        <a:xfrm>
          <a:off x="1701073" y="596074"/>
          <a:ext cx="761980" cy="41273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and Coordination with partner institutions</a:t>
          </a:r>
          <a:endParaRPr lang="en-US" sz="700" kern="1200" dirty="0"/>
        </a:p>
      </dsp:txBody>
      <dsp:txXfrm>
        <a:off x="1713162" y="608163"/>
        <a:ext cx="737802" cy="388558"/>
      </dsp:txXfrm>
    </dsp:sp>
    <dsp:sp modelId="{9CC332B9-CDC8-DC46-BB5A-CC1757D60BAF}">
      <dsp:nvSpPr>
        <dsp:cNvPr id="0" name=""/>
        <dsp:cNvSpPr/>
      </dsp:nvSpPr>
      <dsp:spPr>
        <a:xfrm>
          <a:off x="1605825" y="477015"/>
          <a:ext cx="95247" cy="77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74"/>
              </a:lnTo>
              <a:lnTo>
                <a:pt x="95247" y="77467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31102-941B-F748-B7A2-19899F2B213C}">
      <dsp:nvSpPr>
        <dsp:cNvPr id="0" name=""/>
        <dsp:cNvSpPr/>
      </dsp:nvSpPr>
      <dsp:spPr>
        <a:xfrm>
          <a:off x="1701073" y="1127870"/>
          <a:ext cx="761980" cy="2476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1708326" y="1135123"/>
        <a:ext cx="747474" cy="233132"/>
      </dsp:txXfrm>
    </dsp:sp>
    <dsp:sp modelId="{6A92457D-5E1F-154F-B2BB-A95748F3C49D}">
      <dsp:nvSpPr>
        <dsp:cNvPr id="0" name=""/>
        <dsp:cNvSpPr/>
      </dsp:nvSpPr>
      <dsp:spPr>
        <a:xfrm>
          <a:off x="2701172" y="777"/>
          <a:ext cx="952475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2715121" y="14726"/>
        <a:ext cx="924577" cy="448339"/>
      </dsp:txXfrm>
    </dsp:sp>
    <dsp:sp modelId="{F0E0F8CE-E480-7D45-9E29-77296974CE5F}">
      <dsp:nvSpPr>
        <dsp:cNvPr id="0" name=""/>
        <dsp:cNvSpPr/>
      </dsp:nvSpPr>
      <dsp:spPr>
        <a:xfrm>
          <a:off x="2796419" y="477015"/>
          <a:ext cx="95247" cy="35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78"/>
              </a:lnTo>
              <a:lnTo>
                <a:pt x="95247" y="3571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6FA10-C492-A142-9A56-E8E9CD2AFE81}">
      <dsp:nvSpPr>
        <dsp:cNvPr id="0" name=""/>
        <dsp:cNvSpPr/>
      </dsp:nvSpPr>
      <dsp:spPr>
        <a:xfrm>
          <a:off x="2891667" y="596074"/>
          <a:ext cx="761980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configuration and maintenance</a:t>
          </a:r>
          <a:endParaRPr lang="en-US" sz="700" kern="1200" dirty="0"/>
        </a:p>
      </dsp:txBody>
      <dsp:txXfrm>
        <a:off x="2905616" y="610023"/>
        <a:ext cx="734082" cy="448339"/>
      </dsp:txXfrm>
    </dsp:sp>
    <dsp:sp modelId="{E9C3FE51-6F8D-3542-B094-8BF0F4AE9FAF}">
      <dsp:nvSpPr>
        <dsp:cNvPr id="0" name=""/>
        <dsp:cNvSpPr/>
      </dsp:nvSpPr>
      <dsp:spPr>
        <a:xfrm>
          <a:off x="2796419" y="477015"/>
          <a:ext cx="95247" cy="96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47"/>
              </a:lnTo>
              <a:lnTo>
                <a:pt x="95247" y="96194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B19B-7D0B-7C47-9787-8E2B778B0D14}">
      <dsp:nvSpPr>
        <dsp:cNvPr id="0" name=""/>
        <dsp:cNvSpPr/>
      </dsp:nvSpPr>
      <dsp:spPr>
        <a:xfrm>
          <a:off x="2891667" y="1191371"/>
          <a:ext cx="761980" cy="49518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Web and application server configuration and maintenance</a:t>
          </a:r>
          <a:endParaRPr lang="en-US" sz="700" kern="1200" dirty="0"/>
        </a:p>
      </dsp:txBody>
      <dsp:txXfrm>
        <a:off x="2906170" y="1205874"/>
        <a:ext cx="732974" cy="466176"/>
      </dsp:txXfrm>
    </dsp:sp>
    <dsp:sp modelId="{7578690C-E784-EC4D-A98C-FA262BEB8678}">
      <dsp:nvSpPr>
        <dsp:cNvPr id="0" name=""/>
        <dsp:cNvSpPr/>
      </dsp:nvSpPr>
      <dsp:spPr>
        <a:xfrm>
          <a:off x="2796419" y="477015"/>
          <a:ext cx="95247" cy="1460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382"/>
              </a:lnTo>
              <a:lnTo>
                <a:pt x="95247" y="14603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FC04B-01C0-FC4D-95C1-15485DE482D9}">
      <dsp:nvSpPr>
        <dsp:cNvPr id="0" name=""/>
        <dsp:cNvSpPr/>
      </dsp:nvSpPr>
      <dsp:spPr>
        <a:xfrm>
          <a:off x="2891667" y="1805613"/>
          <a:ext cx="761980" cy="26356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Security</a:t>
          </a:r>
          <a:endParaRPr lang="en-US" sz="700" kern="1200" dirty="0"/>
        </a:p>
      </dsp:txBody>
      <dsp:txXfrm>
        <a:off x="2899387" y="1813333"/>
        <a:ext cx="746540" cy="248128"/>
      </dsp:txXfrm>
    </dsp:sp>
    <dsp:sp modelId="{9021A06F-D14B-E741-9B97-62EEDC28A089}">
      <dsp:nvSpPr>
        <dsp:cNvPr id="0" name=""/>
        <dsp:cNvSpPr/>
      </dsp:nvSpPr>
      <dsp:spPr>
        <a:xfrm>
          <a:off x="2796419" y="477015"/>
          <a:ext cx="95247" cy="1835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5293"/>
              </a:lnTo>
              <a:lnTo>
                <a:pt x="95247" y="18352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2F9E1-4E99-124A-922F-7AB634714F4D}">
      <dsp:nvSpPr>
        <dsp:cNvPr id="0" name=""/>
        <dsp:cNvSpPr/>
      </dsp:nvSpPr>
      <dsp:spPr>
        <a:xfrm>
          <a:off x="2891667" y="2188241"/>
          <a:ext cx="761980" cy="2481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Permissions</a:t>
          </a:r>
          <a:endParaRPr lang="en-US" sz="700" kern="1200" dirty="0"/>
        </a:p>
      </dsp:txBody>
      <dsp:txXfrm>
        <a:off x="2898935" y="2195509"/>
        <a:ext cx="747444" cy="233598"/>
      </dsp:txXfrm>
    </dsp:sp>
    <dsp:sp modelId="{2DC557C0-6816-9546-96D7-9FFFA65E4858}">
      <dsp:nvSpPr>
        <dsp:cNvPr id="0" name=""/>
        <dsp:cNvSpPr/>
      </dsp:nvSpPr>
      <dsp:spPr>
        <a:xfrm>
          <a:off x="2796419" y="477015"/>
          <a:ext cx="95247" cy="219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817"/>
              </a:lnTo>
              <a:lnTo>
                <a:pt x="95247" y="21968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D169A-F2D6-EA40-B725-FD3B1B30C5E2}">
      <dsp:nvSpPr>
        <dsp:cNvPr id="0" name=""/>
        <dsp:cNvSpPr/>
      </dsp:nvSpPr>
      <dsp:spPr>
        <a:xfrm>
          <a:off x="2891667" y="2555435"/>
          <a:ext cx="761980" cy="23679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Logging</a:t>
          </a:r>
          <a:endParaRPr lang="en-US" sz="700" kern="1200" dirty="0"/>
        </a:p>
      </dsp:txBody>
      <dsp:txXfrm>
        <a:off x="2898602" y="2562370"/>
        <a:ext cx="748110" cy="222924"/>
      </dsp:txXfrm>
    </dsp:sp>
    <dsp:sp modelId="{A5EBEEAB-75CC-1F45-AF28-967430064879}">
      <dsp:nvSpPr>
        <dsp:cNvPr id="0" name=""/>
        <dsp:cNvSpPr/>
      </dsp:nvSpPr>
      <dsp:spPr>
        <a:xfrm>
          <a:off x="3891766" y="777"/>
          <a:ext cx="952475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3905715" y="14726"/>
        <a:ext cx="924577" cy="448339"/>
      </dsp:txXfrm>
    </dsp:sp>
    <dsp:sp modelId="{A86E1EC0-7A88-4E4D-9ECF-0C459233947D}">
      <dsp:nvSpPr>
        <dsp:cNvPr id="0" name=""/>
        <dsp:cNvSpPr/>
      </dsp:nvSpPr>
      <dsp:spPr>
        <a:xfrm>
          <a:off x="3987013" y="477015"/>
          <a:ext cx="95247" cy="41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48"/>
              </a:lnTo>
              <a:lnTo>
                <a:pt x="95247" y="41694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75A64-7673-0E46-BC28-106D06CBE26B}">
      <dsp:nvSpPr>
        <dsp:cNvPr id="0" name=""/>
        <dsp:cNvSpPr/>
      </dsp:nvSpPr>
      <dsp:spPr>
        <a:xfrm>
          <a:off x="4082261" y="596074"/>
          <a:ext cx="761980" cy="59577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management (content storage, backup, integrity checks, deletion)</a:t>
          </a:r>
          <a:endParaRPr lang="en-US" sz="700" kern="1200" dirty="0"/>
        </a:p>
      </dsp:txBody>
      <dsp:txXfrm>
        <a:off x="4099711" y="613524"/>
        <a:ext cx="727080" cy="560877"/>
      </dsp:txXfrm>
    </dsp:sp>
    <dsp:sp modelId="{1F44A6B1-4B83-3C4D-A862-B39535DE0B19}">
      <dsp:nvSpPr>
        <dsp:cNvPr id="0" name=""/>
        <dsp:cNvSpPr/>
      </dsp:nvSpPr>
      <dsp:spPr>
        <a:xfrm>
          <a:off x="3987013" y="477015"/>
          <a:ext cx="95247" cy="107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15"/>
              </a:lnTo>
              <a:lnTo>
                <a:pt x="95247" y="10720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3718F-649D-7B4A-A8DB-416C3450D653}">
      <dsp:nvSpPr>
        <dsp:cNvPr id="0" name=""/>
        <dsp:cNvSpPr/>
      </dsp:nvSpPr>
      <dsp:spPr>
        <a:xfrm>
          <a:off x="4082261" y="1310912"/>
          <a:ext cx="761980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selection and replacement</a:t>
          </a:r>
          <a:endParaRPr lang="en-US" sz="700" kern="1200" dirty="0"/>
        </a:p>
      </dsp:txBody>
      <dsp:txXfrm>
        <a:off x="4096210" y="1324861"/>
        <a:ext cx="734082" cy="448339"/>
      </dsp:txXfrm>
    </dsp:sp>
    <dsp:sp modelId="{8EA6674C-4631-2C4C-9C32-EC30E1D668AD}">
      <dsp:nvSpPr>
        <dsp:cNvPr id="0" name=""/>
        <dsp:cNvSpPr/>
      </dsp:nvSpPr>
      <dsp:spPr>
        <a:xfrm>
          <a:off x="3987013" y="477015"/>
          <a:ext cx="95247" cy="160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339"/>
              </a:lnTo>
              <a:lnTo>
                <a:pt x="95247" y="16053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B6C7B-78F8-6C46-B79E-0A9DEECC37DB}">
      <dsp:nvSpPr>
        <dsp:cNvPr id="0" name=""/>
        <dsp:cNvSpPr/>
      </dsp:nvSpPr>
      <dsp:spPr>
        <a:xfrm>
          <a:off x="4082261" y="1906209"/>
          <a:ext cx="761980" cy="3522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and Metadata specifications</a:t>
          </a:r>
          <a:endParaRPr lang="en-US" sz="700" kern="1200" dirty="0"/>
        </a:p>
      </dsp:txBody>
      <dsp:txXfrm>
        <a:off x="4092579" y="1916527"/>
        <a:ext cx="741344" cy="331656"/>
      </dsp:txXfrm>
    </dsp:sp>
    <dsp:sp modelId="{96C9631B-05FB-964E-9FE5-6F05CBFDFDFC}">
      <dsp:nvSpPr>
        <dsp:cNvPr id="0" name=""/>
        <dsp:cNvSpPr/>
      </dsp:nvSpPr>
      <dsp:spPr>
        <a:xfrm>
          <a:off x="3987013" y="477015"/>
          <a:ext cx="95247" cy="19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607"/>
              </a:lnTo>
              <a:lnTo>
                <a:pt x="95247" y="19986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BF361-8A9F-4E44-872F-B06E2ABAE468}">
      <dsp:nvSpPr>
        <dsp:cNvPr id="0" name=""/>
        <dsp:cNvSpPr/>
      </dsp:nvSpPr>
      <dsp:spPr>
        <a:xfrm>
          <a:off x="4082261" y="2377560"/>
          <a:ext cx="761980" cy="19612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Disaster Recovery</a:t>
          </a:r>
          <a:endParaRPr lang="en-US" sz="700" kern="1200" dirty="0"/>
        </a:p>
      </dsp:txBody>
      <dsp:txXfrm>
        <a:off x="4088005" y="2383304"/>
        <a:ext cx="750492" cy="184636"/>
      </dsp:txXfrm>
    </dsp:sp>
    <dsp:sp modelId="{8CFD54FA-994B-C54D-AA21-0F429CE7AD2D}">
      <dsp:nvSpPr>
        <dsp:cNvPr id="0" name=""/>
        <dsp:cNvSpPr/>
      </dsp:nvSpPr>
      <dsp:spPr>
        <a:xfrm>
          <a:off x="3987013" y="477015"/>
          <a:ext cx="95247" cy="239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967"/>
              </a:lnTo>
              <a:lnTo>
                <a:pt x="95247" y="239296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C0068-89BE-894E-99A8-486B4E221FB7}">
      <dsp:nvSpPr>
        <dsp:cNvPr id="0" name=""/>
        <dsp:cNvSpPr/>
      </dsp:nvSpPr>
      <dsp:spPr>
        <a:xfrm>
          <a:off x="4082261" y="2692744"/>
          <a:ext cx="761980" cy="35447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Processes for ensuring content integrity</a:t>
          </a:r>
          <a:endParaRPr lang="en-US" sz="700" kern="1200" dirty="0"/>
        </a:p>
      </dsp:txBody>
      <dsp:txXfrm>
        <a:off x="4092643" y="2703126"/>
        <a:ext cx="741216" cy="333713"/>
      </dsp:txXfrm>
    </dsp:sp>
    <dsp:sp modelId="{B2EF33BB-8A92-E847-ADF9-06B9A606F55E}">
      <dsp:nvSpPr>
        <dsp:cNvPr id="0" name=""/>
        <dsp:cNvSpPr/>
      </dsp:nvSpPr>
      <dsp:spPr>
        <a:xfrm>
          <a:off x="5082360" y="777"/>
          <a:ext cx="952475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Rights Management</a:t>
          </a:r>
          <a:endParaRPr lang="en-US" sz="1100" b="0" kern="1200" dirty="0"/>
        </a:p>
      </dsp:txBody>
      <dsp:txXfrm>
        <a:off x="5096309" y="14726"/>
        <a:ext cx="924577" cy="448339"/>
      </dsp:txXfrm>
    </dsp:sp>
    <dsp:sp modelId="{18ED3F83-01EA-534D-BBB4-7C04F17E1A6B}">
      <dsp:nvSpPr>
        <dsp:cNvPr id="0" name=""/>
        <dsp:cNvSpPr/>
      </dsp:nvSpPr>
      <dsp:spPr>
        <a:xfrm>
          <a:off x="5177607" y="477015"/>
          <a:ext cx="95247" cy="2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56"/>
              </a:lnTo>
              <a:lnTo>
                <a:pt x="95247" y="28645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90DE2-E704-4C47-A325-F50F8AB6AFFE}">
      <dsp:nvSpPr>
        <dsp:cNvPr id="0" name=""/>
        <dsp:cNvSpPr/>
      </dsp:nvSpPr>
      <dsp:spPr>
        <a:xfrm>
          <a:off x="5272855" y="596074"/>
          <a:ext cx="761980" cy="33479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determination</a:t>
          </a:r>
          <a:endParaRPr lang="en-US" sz="700" kern="1200" dirty="0"/>
        </a:p>
      </dsp:txBody>
      <dsp:txXfrm>
        <a:off x="5282661" y="605880"/>
        <a:ext cx="742368" cy="315183"/>
      </dsp:txXfrm>
    </dsp:sp>
    <dsp:sp modelId="{CEF72CAA-D8D3-9B47-B2EB-FCF3000F8CAA}">
      <dsp:nvSpPr>
        <dsp:cNvPr id="0" name=""/>
        <dsp:cNvSpPr/>
      </dsp:nvSpPr>
      <dsp:spPr>
        <a:xfrm>
          <a:off x="5177607" y="477015"/>
          <a:ext cx="95247" cy="69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645"/>
              </a:lnTo>
              <a:lnTo>
                <a:pt x="95247" y="6986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B9945-A8E2-004B-A30B-AFEDA8B8B01B}">
      <dsp:nvSpPr>
        <dsp:cNvPr id="0" name=""/>
        <dsp:cNvSpPr/>
      </dsp:nvSpPr>
      <dsp:spPr>
        <a:xfrm>
          <a:off x="5272855" y="1049929"/>
          <a:ext cx="761980" cy="25146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review</a:t>
          </a:r>
          <a:endParaRPr lang="en-US" sz="700" kern="1200" dirty="0"/>
        </a:p>
      </dsp:txBody>
      <dsp:txXfrm>
        <a:off x="5280220" y="1057294"/>
        <a:ext cx="747250" cy="236732"/>
      </dsp:txXfrm>
    </dsp:sp>
    <dsp:sp modelId="{DE285464-DAD0-DD44-95D9-00A740033B3B}">
      <dsp:nvSpPr>
        <dsp:cNvPr id="0" name=""/>
        <dsp:cNvSpPr/>
      </dsp:nvSpPr>
      <dsp:spPr>
        <a:xfrm>
          <a:off x="5177607" y="477015"/>
          <a:ext cx="95247" cy="118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555"/>
              </a:lnTo>
              <a:lnTo>
                <a:pt x="95247" y="11815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FFB20-12A0-2E40-B482-1630ECFD99E0}">
      <dsp:nvSpPr>
        <dsp:cNvPr id="0" name=""/>
        <dsp:cNvSpPr/>
      </dsp:nvSpPr>
      <dsp:spPr>
        <a:xfrm>
          <a:off x="5272855" y="1420451"/>
          <a:ext cx="761980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information management (database)</a:t>
          </a:r>
          <a:endParaRPr lang="en-US" sz="700" kern="1200" dirty="0"/>
        </a:p>
      </dsp:txBody>
      <dsp:txXfrm>
        <a:off x="5286804" y="1434400"/>
        <a:ext cx="734082" cy="448339"/>
      </dsp:txXfrm>
    </dsp:sp>
    <dsp:sp modelId="{89A96C46-6B5F-DB42-9772-EAAEE282EDAE}">
      <dsp:nvSpPr>
        <dsp:cNvPr id="0" name=""/>
        <dsp:cNvSpPr/>
      </dsp:nvSpPr>
      <dsp:spPr>
        <a:xfrm>
          <a:off x="5177607" y="477015"/>
          <a:ext cx="95247" cy="171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5"/>
              </a:lnTo>
              <a:lnTo>
                <a:pt x="95247" y="17114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E451C-0DD7-844F-A8C5-212BC144E82A}">
      <dsp:nvSpPr>
        <dsp:cNvPr id="0" name=""/>
        <dsp:cNvSpPr/>
      </dsp:nvSpPr>
      <dsp:spPr>
        <a:xfrm>
          <a:off x="5272855" y="2015748"/>
          <a:ext cx="761980" cy="3454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Rightsholder permissions</a:t>
          </a:r>
          <a:endParaRPr lang="en-US" sz="700" kern="1200" dirty="0"/>
        </a:p>
      </dsp:txBody>
      <dsp:txXfrm>
        <a:off x="5282973" y="2025866"/>
        <a:ext cx="741744" cy="325207"/>
      </dsp:txXfrm>
    </dsp:sp>
    <dsp:sp modelId="{7B7CB193-A965-8647-847E-E0457BF05ADD}">
      <dsp:nvSpPr>
        <dsp:cNvPr id="0" name=""/>
        <dsp:cNvSpPr/>
      </dsp:nvSpPr>
      <dsp:spPr>
        <a:xfrm>
          <a:off x="6272954" y="777"/>
          <a:ext cx="952475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Bibliographic Data Management</a:t>
          </a:r>
          <a:endParaRPr lang="en-US" sz="1100" b="0" kern="1200" dirty="0"/>
        </a:p>
      </dsp:txBody>
      <dsp:txXfrm>
        <a:off x="6286903" y="14726"/>
        <a:ext cx="924577" cy="448339"/>
      </dsp:txXfrm>
    </dsp:sp>
    <dsp:sp modelId="{E034B8F0-AA26-754B-80FA-AAE542306F85}">
      <dsp:nvSpPr>
        <dsp:cNvPr id="0" name=""/>
        <dsp:cNvSpPr/>
      </dsp:nvSpPr>
      <dsp:spPr>
        <a:xfrm>
          <a:off x="6368201" y="477015"/>
          <a:ext cx="95247" cy="2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79"/>
              </a:lnTo>
              <a:lnTo>
                <a:pt x="95247" y="27467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08FE-1288-DD4D-8869-4F87BBA4BF18}">
      <dsp:nvSpPr>
        <dsp:cNvPr id="0" name=""/>
        <dsp:cNvSpPr/>
      </dsp:nvSpPr>
      <dsp:spPr>
        <a:xfrm>
          <a:off x="6463449" y="596074"/>
          <a:ext cx="761980" cy="31124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Entity description (record-level)</a:t>
          </a:r>
          <a:endParaRPr lang="en-US" sz="700" kern="1200" dirty="0"/>
        </a:p>
      </dsp:txBody>
      <dsp:txXfrm>
        <a:off x="6472565" y="605190"/>
        <a:ext cx="743748" cy="293008"/>
      </dsp:txXfrm>
    </dsp:sp>
    <dsp:sp modelId="{BE288EAE-FE47-E443-9800-EEC44772B30A}">
      <dsp:nvSpPr>
        <dsp:cNvPr id="0" name=""/>
        <dsp:cNvSpPr/>
      </dsp:nvSpPr>
      <dsp:spPr>
        <a:xfrm>
          <a:off x="6368201" y="477015"/>
          <a:ext cx="95247" cy="71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18"/>
              </a:lnTo>
              <a:lnTo>
                <a:pt x="95247" y="7136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D2EEC-DD12-C94E-AE6B-3A4E211268BD}">
      <dsp:nvSpPr>
        <dsp:cNvPr id="0" name=""/>
        <dsp:cNvSpPr/>
      </dsp:nvSpPr>
      <dsp:spPr>
        <a:xfrm>
          <a:off x="6463449" y="1026374"/>
          <a:ext cx="761980" cy="32851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Object identification (item-level)</a:t>
          </a:r>
          <a:endParaRPr lang="en-US" sz="700" kern="1200" dirty="0"/>
        </a:p>
      </dsp:txBody>
      <dsp:txXfrm>
        <a:off x="6473071" y="1035996"/>
        <a:ext cx="742736" cy="309274"/>
      </dsp:txXfrm>
    </dsp:sp>
    <dsp:sp modelId="{0B55A1DD-AF49-9A42-81FD-63609E0FD8EC}">
      <dsp:nvSpPr>
        <dsp:cNvPr id="0" name=""/>
        <dsp:cNvSpPr/>
      </dsp:nvSpPr>
      <dsp:spPr>
        <a:xfrm>
          <a:off x="6368201" y="477015"/>
          <a:ext cx="95247" cy="1139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067"/>
              </a:lnTo>
              <a:lnTo>
                <a:pt x="95247" y="113906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DF5E5-4667-6D49-8B0E-0D543F35AAF6}">
      <dsp:nvSpPr>
        <dsp:cNvPr id="0" name=""/>
        <dsp:cNvSpPr/>
      </dsp:nvSpPr>
      <dsp:spPr>
        <a:xfrm>
          <a:off x="6463449" y="1473952"/>
          <a:ext cx="761980" cy="28426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availability</a:t>
          </a:r>
          <a:endParaRPr lang="en-US" sz="700" kern="1200" dirty="0"/>
        </a:p>
      </dsp:txBody>
      <dsp:txXfrm>
        <a:off x="6471775" y="1482278"/>
        <a:ext cx="745328" cy="267609"/>
      </dsp:txXfrm>
    </dsp:sp>
    <dsp:sp modelId="{4CCEE535-8FA8-9045-8F45-432FDBB7A18F}">
      <dsp:nvSpPr>
        <dsp:cNvPr id="0" name=""/>
        <dsp:cNvSpPr/>
      </dsp:nvSpPr>
      <dsp:spPr>
        <a:xfrm>
          <a:off x="7463548" y="777"/>
          <a:ext cx="952475" cy="4762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Collection Development</a:t>
          </a:r>
          <a:endParaRPr lang="en-US" sz="1100" b="0" kern="1200" dirty="0"/>
        </a:p>
      </dsp:txBody>
      <dsp:txXfrm>
        <a:off x="7477497" y="14726"/>
        <a:ext cx="924577" cy="448339"/>
      </dsp:txXfrm>
    </dsp:sp>
    <dsp:sp modelId="{A87A083A-099A-C045-A24B-82452CFDC930}">
      <dsp:nvSpPr>
        <dsp:cNvPr id="0" name=""/>
        <dsp:cNvSpPr/>
      </dsp:nvSpPr>
      <dsp:spPr>
        <a:xfrm>
          <a:off x="7558795" y="477015"/>
          <a:ext cx="95247" cy="58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94"/>
              </a:lnTo>
              <a:lnTo>
                <a:pt x="95247" y="5893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0E919-5FE3-E845-A105-33ACAF1EDD67}">
      <dsp:nvSpPr>
        <dsp:cNvPr id="0" name=""/>
        <dsp:cNvSpPr/>
      </dsp:nvSpPr>
      <dsp:spPr>
        <a:xfrm>
          <a:off x="7654043" y="596074"/>
          <a:ext cx="737345" cy="94066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Digital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Expansion beyond books and journals (born-digital, images and maps, audio)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Selection of content (for non-Google volume ingest and pilots projects) </a:t>
          </a:r>
          <a:endParaRPr lang="en-US" sz="600" kern="1200" dirty="0"/>
        </a:p>
      </dsp:txBody>
      <dsp:txXfrm>
        <a:off x="7675639" y="617670"/>
        <a:ext cx="694153" cy="897477"/>
      </dsp:txXfrm>
    </dsp:sp>
    <dsp:sp modelId="{05706CD7-C796-1F4D-A6B1-1EE63B434392}">
      <dsp:nvSpPr>
        <dsp:cNvPr id="0" name=""/>
        <dsp:cNvSpPr/>
      </dsp:nvSpPr>
      <dsp:spPr>
        <a:xfrm>
          <a:off x="7558795" y="477015"/>
          <a:ext cx="95247" cy="1373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538"/>
              </a:lnTo>
              <a:lnTo>
                <a:pt x="95247" y="13735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9100-197B-8847-97E7-42838E8B294C}">
      <dsp:nvSpPr>
        <dsp:cNvPr id="0" name=""/>
        <dsp:cNvSpPr/>
      </dsp:nvSpPr>
      <dsp:spPr>
        <a:xfrm>
          <a:off x="7654043" y="1655803"/>
          <a:ext cx="763572" cy="3895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Print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Cloud Library (effect of digital on print)</a:t>
          </a:r>
          <a:endParaRPr lang="en-US" sz="600" kern="1200" dirty="0"/>
        </a:p>
      </dsp:txBody>
      <dsp:txXfrm>
        <a:off x="7665451" y="1667211"/>
        <a:ext cx="740756" cy="36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A81F-6F7C-1D46-9435-6F44C60D103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DEF7-E68D-7F44-BB6E-DF918DCBE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9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n-US" dirty="0"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336C47-2FE5-4A52-A666-B7E800CA94DE}" type="slidenum">
              <a:rPr lang="en-US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F4F1C5B-5837-EA42-9A01-DACA0B71D091}" type="slidenum">
              <a:rPr lang="en-US" sz="1200">
                <a:latin typeface="Calibri" charset="0"/>
              </a:rPr>
              <a:pPr algn="r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143364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43365" name="Rectangle 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4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8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4EC73-4066-6140-8A86-5AC79AD95539}" type="slidenum">
              <a:rPr lang="en-US" smtClean="0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A4BDBC-EA51-F448-AD69-B8269774A59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4EC73-4066-6140-8A86-5AC79AD95539}" type="slidenum">
              <a:rPr lang="en-US" smtClean="0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4EC73-4066-6140-8A86-5AC79AD95539}" type="slidenum">
              <a:rPr lang="en-US" smtClean="0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9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4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A903-B215-DC4B-8066-EA0544314364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85C9-A164-3842-A959-4503101B3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125038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Digital Preservation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Matter of Trust</a:t>
            </a:r>
            <a:endParaRPr lang="en-US" dirty="0"/>
          </a:p>
        </p:txBody>
      </p:sp>
      <p:pic>
        <p:nvPicPr>
          <p:cNvPr id="4" name="Picture 4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3838" y="5187719"/>
            <a:ext cx="1236662" cy="11652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9267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023225" cy="995362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  <a:defRPr/>
            </a:pPr>
            <a:endParaRPr lang="en-US" b="1">
              <a:solidFill>
                <a:srgbClr val="000000"/>
              </a:solidFill>
              <a:latin typeface="Trebuchet MS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June 2010</a:t>
            </a:r>
          </a:p>
          <a:p>
            <a:r>
              <a:rPr lang="en-US" sz="1600">
                <a:solidFill>
                  <a:schemeClr val="accent1"/>
                </a:solidFill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7030A0"/>
                </a:solidFill>
              </a:rPr>
              <a:t>June 2009</a:t>
            </a:r>
          </a:p>
          <a:p>
            <a:r>
              <a:rPr lang="en-US" sz="1600">
                <a:solidFill>
                  <a:srgbClr val="7030A0"/>
                </a:solidFill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ＭＳ Ｐゴシック" charset="-128"/>
                <a:cs typeface="ＭＳ Ｐゴシック" charset="-128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ＭＳ Ｐゴシック" charset="-128"/>
                <a:cs typeface="ＭＳ Ｐゴシック" charset="-128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ＭＳ Ｐゴシック" charset="-128"/>
                <a:cs typeface="ＭＳ Ｐゴシック" charset="-128"/>
              </a:rPr>
              <a:t>substantially duplicated in mass digitized book corpus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HathiTrust Content Growth</a:t>
            </a:r>
          </a:p>
        </p:txBody>
      </p:sp>
      <p:graphicFrame>
        <p:nvGraphicFramePr>
          <p:cNvPr id="142339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731963"/>
          <a:ext cx="82296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Chart" r:id="rId4" imgW="8228920" imgH="4632577" progId="">
                  <p:embed/>
                </p:oleObj>
              </mc:Choice>
              <mc:Fallback>
                <p:oleObj name="Chart" r:id="rId4" imgW="8228920" imgH="4632577" progId="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31963"/>
                        <a:ext cx="8229600" cy="463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3200" y="3581400"/>
          <a:ext cx="87376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4200" y="1346200"/>
            <a:ext cx="8064500" cy="12700"/>
          </a:xfrm>
          <a:prstGeom prst="line">
            <a:avLst/>
          </a:prstGeom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43200" y="260350"/>
            <a:ext cx="2489200" cy="3263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03200" y="361950"/>
          <a:ext cx="8737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69900" y="5149850"/>
            <a:ext cx="266700" cy="190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427" name="TextBox 11"/>
          <p:cNvSpPr txBox="1">
            <a:spLocks noChangeArrowheads="1"/>
          </p:cNvSpPr>
          <p:nvPr/>
        </p:nvSpPr>
        <p:spPr bwMode="auto">
          <a:xfrm>
            <a:off x="736600" y="5073650"/>
            <a:ext cx="1079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alibri" charset="0"/>
              </a:rPr>
              <a:t>Financial contributions </a:t>
            </a:r>
            <a:r>
              <a:rPr lang="en-US" sz="1100">
                <a:solidFill>
                  <a:srgbClr val="000000"/>
                </a:solidFill>
                <a:latin typeface="Calibri" charset="0"/>
              </a:rPr>
              <a:t>of partners</a:t>
            </a:r>
          </a:p>
        </p:txBody>
      </p:sp>
      <p:sp>
        <p:nvSpPr>
          <p:cNvPr id="60428" name="TextBox 16"/>
          <p:cNvSpPr txBox="1">
            <a:spLocks noChangeArrowheads="1"/>
          </p:cNvSpPr>
          <p:nvPr/>
        </p:nvSpPr>
        <p:spPr bwMode="auto">
          <a:xfrm>
            <a:off x="3781425" y="5149850"/>
            <a:ext cx="2901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bri" charset="0"/>
              </a:rPr>
              <a:t>HathiTrust Functional Framework</a:t>
            </a:r>
          </a:p>
        </p:txBody>
      </p:sp>
    </p:spTree>
    <p:extLst>
      <p:ext uri="{BB962C8B-B14F-4D97-AF65-F5344CB8AC3E}">
        <p14:creationId xmlns:p14="http://schemas.microsoft.com/office/powerpoint/2010/main" val="264974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Context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94337" y="6245225"/>
            <a:ext cx="274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* As</a:t>
            </a:r>
            <a:r>
              <a:rPr lang="en-US" dirty="0" smtClean="0">
                <a:latin typeface="Calibri" charset="0"/>
              </a:rPr>
              <a:t> of March 5, 2011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4200" y="1346200"/>
            <a:ext cx="8064500" cy="12700"/>
          </a:xfrm>
          <a:prstGeom prst="line">
            <a:avLst/>
          </a:prstGeom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inter-related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Fidelity or appropriateness of capture</a:t>
            </a:r>
          </a:p>
          <a:p>
            <a:r>
              <a:rPr lang="en-US" dirty="0" smtClean="0"/>
              <a:t>Openness and flexibility of formats</a:t>
            </a:r>
          </a:p>
          <a:p>
            <a:r>
              <a:rPr lang="en-US" dirty="0" smtClean="0"/>
              <a:t>Viability of the “medium” (</a:t>
            </a:r>
            <a:r>
              <a:rPr lang="en-US" smtClean="0"/>
              <a:t>construed broadly)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4200" y="1346200"/>
            <a:ext cx="8064500" cy="12700"/>
          </a:xfrm>
          <a:prstGeom prst="line">
            <a:avLst/>
          </a:prstGeom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Fidelity or appropriateness of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Kenney and Chapman’s benchmarking studies to aid in determining appropriate resolution</a:t>
            </a:r>
          </a:p>
          <a:p>
            <a:r>
              <a:rPr lang="en-US" dirty="0" smtClean="0"/>
              <a:t>The purpose to which something is put:  the </a:t>
            </a:r>
            <a:r>
              <a:rPr lang="en-US" dirty="0"/>
              <a:t>same work may be digitized several different ways, depending on </a:t>
            </a:r>
            <a:r>
              <a:rPr lang="en-US" dirty="0" smtClean="0"/>
              <a:t>purpose, including analysis of the artifact</a:t>
            </a:r>
            <a:r>
              <a:rPr lang="en-US" dirty="0"/>
              <a:t>, reproduction, computation, different user communities (e.g., print-disabled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Jeremy York, “Legibility and Large-Scale Digitization”</a:t>
            </a:r>
          </a:p>
        </p:txBody>
      </p:sp>
    </p:spTree>
    <p:extLst>
      <p:ext uri="{BB962C8B-B14F-4D97-AF65-F5344CB8AC3E}">
        <p14:creationId xmlns:p14="http://schemas.microsoft.com/office/powerpoint/2010/main" val="77907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 and flexibility of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(memorialized, shared)</a:t>
            </a:r>
          </a:p>
          <a:p>
            <a:r>
              <a:rPr lang="en-US" dirty="0" smtClean="0"/>
              <a:t>Transformability:  </a:t>
            </a:r>
            <a:r>
              <a:rPr lang="en-US" dirty="0"/>
              <a:t>A rich and flexible master allows us to, on demand, create versions for many different </a:t>
            </a:r>
            <a:r>
              <a:rPr lang="en-US" dirty="0" smtClean="0"/>
              <a:t>purposes (no dead ends, lots of tools </a:t>
            </a:r>
            <a:r>
              <a:rPr lang="en-US" dirty="0"/>
              <a:t>to take from X to </a:t>
            </a:r>
            <a:r>
              <a:rPr lang="en-US" dirty="0" smtClean="0"/>
              <a:t>Y)</a:t>
            </a:r>
          </a:p>
          <a:p>
            <a:r>
              <a:rPr lang="en-US" dirty="0"/>
              <a:t>Consider mobile interfaces (see example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pic>
        <p:nvPicPr>
          <p:cNvPr id="4" name="Picture 3" descr="HTmobilePromo_4PPT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Viability of the “medium”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Formerly considered in terms of substrates (cf., NISO testing on durability of gold CD-ROM)</a:t>
            </a:r>
          </a:p>
          <a:p>
            <a:r>
              <a:rPr lang="en-US" dirty="0" smtClean="0"/>
              <a:t>Now, redundancy within and replication among</a:t>
            </a:r>
          </a:p>
          <a:p>
            <a:r>
              <a:rPr lang="en-US" dirty="0" smtClean="0"/>
              <a:t>And audit, self-audit and external (cf. TRAC)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1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what you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metadata</a:t>
            </a:r>
          </a:p>
          <a:p>
            <a:r>
              <a:rPr lang="en-US" dirty="0" smtClean="0"/>
              <a:t>Registration (e.g., Keepers) and reporting (so that others understand what is preserved)</a:t>
            </a:r>
            <a:endParaRPr lang="en-US" dirty="0"/>
          </a:p>
          <a:p>
            <a:r>
              <a:rPr lang="en-US" dirty="0" smtClean="0"/>
              <a:t>Overlap analysis (understanding how collections relate to the archive)</a:t>
            </a:r>
          </a:p>
        </p:txBody>
      </p:sp>
    </p:spTree>
    <p:extLst>
      <p:ext uri="{BB962C8B-B14F-4D97-AF65-F5344CB8AC3E}">
        <p14:creationId xmlns:p14="http://schemas.microsoft.com/office/powerpoint/2010/main" val="151990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eper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37" y="194685"/>
            <a:ext cx="7502326" cy="6470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527</Words>
  <Application>Microsoft Macintosh PowerPoint</Application>
  <PresentationFormat>On-screen Show (4:3)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Chart</vt:lpstr>
      <vt:lpstr>Digital Preservation </vt:lpstr>
      <vt:lpstr>Context</vt:lpstr>
      <vt:lpstr>Three inter-related pieces</vt:lpstr>
      <vt:lpstr>Fidelity or appropriateness of capture</vt:lpstr>
      <vt:lpstr>Openness and flexibility of formats</vt:lpstr>
      <vt:lpstr>mobile</vt:lpstr>
      <vt:lpstr>Viability of the “medium”</vt:lpstr>
      <vt:lpstr>Knowing what you have</vt:lpstr>
      <vt:lpstr>PowerPoint Presentation</vt:lpstr>
      <vt:lpstr> A global change in the library environment</vt:lpstr>
      <vt:lpstr>HathiTrust Content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Michigan, 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Models for the Interdependent Digital Collection </dc:title>
  <dc:creator>John Wilkin</dc:creator>
  <cp:lastModifiedBy>jjyork</cp:lastModifiedBy>
  <cp:revision>65</cp:revision>
  <cp:lastPrinted>2012-01-03T18:00:43Z</cp:lastPrinted>
  <dcterms:created xsi:type="dcterms:W3CDTF">2011-09-28T17:53:30Z</dcterms:created>
  <dcterms:modified xsi:type="dcterms:W3CDTF">2012-02-10T06:51:42Z</dcterms:modified>
</cp:coreProperties>
</file>