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39"/>
  </p:notesMasterIdLst>
  <p:sldIdLst>
    <p:sldId id="258" r:id="rId3"/>
    <p:sldId id="649" r:id="rId4"/>
    <p:sldId id="650" r:id="rId5"/>
    <p:sldId id="645" r:id="rId6"/>
    <p:sldId id="646" r:id="rId7"/>
    <p:sldId id="647" r:id="rId8"/>
    <p:sldId id="648" r:id="rId9"/>
    <p:sldId id="696" r:id="rId10"/>
    <p:sldId id="629" r:id="rId11"/>
    <p:sldId id="697" r:id="rId12"/>
    <p:sldId id="698" r:id="rId13"/>
    <p:sldId id="625" r:id="rId14"/>
    <p:sldId id="628" r:id="rId15"/>
    <p:sldId id="699" r:id="rId16"/>
    <p:sldId id="656" r:id="rId17"/>
    <p:sldId id="700" r:id="rId18"/>
    <p:sldId id="702" r:id="rId19"/>
    <p:sldId id="703" r:id="rId20"/>
    <p:sldId id="704" r:id="rId21"/>
    <p:sldId id="705" r:id="rId22"/>
    <p:sldId id="706" r:id="rId23"/>
    <p:sldId id="717" r:id="rId24"/>
    <p:sldId id="726" r:id="rId25"/>
    <p:sldId id="707" r:id="rId26"/>
    <p:sldId id="708" r:id="rId27"/>
    <p:sldId id="709" r:id="rId28"/>
    <p:sldId id="711" r:id="rId29"/>
    <p:sldId id="712" r:id="rId30"/>
    <p:sldId id="727" r:id="rId31"/>
    <p:sldId id="713" r:id="rId32"/>
    <p:sldId id="714" r:id="rId33"/>
    <p:sldId id="728" r:id="rId34"/>
    <p:sldId id="716" r:id="rId35"/>
    <p:sldId id="724" r:id="rId36"/>
    <p:sldId id="715" r:id="rId37"/>
    <p:sldId id="72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7" autoAdjust="0"/>
    <p:restoredTop sz="65043" autoAdjust="0"/>
  </p:normalViewPr>
  <p:slideViewPr>
    <p:cSldViewPr snapToGrid="0" snapToObjects="1">
      <p:cViewPr varScale="1">
        <p:scale>
          <a:sx n="61" d="100"/>
          <a:sy n="6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316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9677704042453"/>
          <c:y val="0.35866391486862"/>
          <c:w val="0.59196220013983"/>
          <c:h val="0.6413360851313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dLbl>
              <c:idx val="6"/>
              <c:layout>
                <c:manualLayout>
                  <c:x val="-0.144202340427971"/>
                  <c:y val="-0.1435548357501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0192237733383764"/>
                  <c:y val="-0.06693750123756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06454515237997"/>
                  <c:y val="-0.1744888437497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0772916595032608"/>
                  <c:y val="-0.2732745021682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LC</a:t>
                    </a:r>
                    <a:r>
                      <a:rPr lang="en-US" dirty="0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0166468383591789"/>
                  <c:y val="-0.1815384355178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0109678047885936"/>
                  <c:y val="-0.2725662015616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0.243085880640466"/>
                  <c:y val="-0.115258907179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0.106259097525473"/>
                  <c:y val="-0.06548789824892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0.0786026200873362"/>
                  <c:y val="0.007858547789871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0.174672374468475"/>
                  <c:y val="-0.07334665229989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0.0276564774381369"/>
                  <c:y val="-0.05239031859914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7"/>
              <c:layout>
                <c:manualLayout>
                  <c:x val="0.294031908675171"/>
                  <c:y val="0.01047806371982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layout>
                <c:manualLayout>
                  <c:x val="0.17321665577829"/>
                  <c:y val="0.02619495303847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9"/>
              <c:layout>
                <c:manualLayout>
                  <c:x val="0.180494905385735"/>
                  <c:y val="-0.2200395443774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0"/>
              <c:layout>
                <c:manualLayout>
                  <c:x val="0.13391557496361"/>
                  <c:y val="-0.1440733761476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1"/>
              <c:layout>
                <c:manualLayout>
                  <c:x val="0.00873362445414847"/>
                  <c:y val="-0.1571709557974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2"/>
              <c:layout>
                <c:manualLayout>
                  <c:x val="0.0684133915574963"/>
                  <c:y val="-0.2017027266066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Sheet1!$A$2:$A$24</c:f>
              <c:strCache>
                <c:ptCount val="23"/>
                <c:pt idx="0">
                  <c:v>Michigan</c:v>
                </c:pt>
                <c:pt idx="1">
                  <c:v>California</c:v>
                </c:pt>
                <c:pt idx="2">
                  <c:v>Wisconsin</c:v>
                </c:pt>
                <c:pt idx="3">
                  <c:v>Cornell</c:v>
                </c:pt>
                <c:pt idx="4">
                  <c:v>NYPL</c:v>
                </c:pt>
                <c:pt idx="5">
                  <c:v>Princeton</c:v>
                </c:pt>
                <c:pt idx="6">
                  <c:v>Indiana</c:v>
                </c:pt>
                <c:pt idx="7">
                  <c:v>Columbia</c:v>
                </c:pt>
                <c:pt idx="8">
                  <c:v>Harvard</c:v>
                </c:pt>
                <c:pt idx="9">
                  <c:v>LoC</c:v>
                </c:pt>
                <c:pt idx="10">
                  <c:v>Madrid</c:v>
                </c:pt>
                <c:pt idx="11">
                  <c:v>Minnesota</c:v>
                </c:pt>
                <c:pt idx="12">
                  <c:v>Chicago</c:v>
                </c:pt>
                <c:pt idx="13">
                  <c:v>Duke</c:v>
                </c:pt>
                <c:pt idx="14">
                  <c:v>Illinois</c:v>
                </c:pt>
                <c:pt idx="15">
                  <c:v>NCSU</c:v>
                </c:pt>
                <c:pt idx="16">
                  <c:v>Northwestern</c:v>
                </c:pt>
                <c:pt idx="17">
                  <c:v>Penn State</c:v>
                </c:pt>
                <c:pt idx="18">
                  <c:v>Purdue</c:v>
                </c:pt>
                <c:pt idx="19">
                  <c:v>UNC-Chapel Hill</c:v>
                </c:pt>
                <c:pt idx="20">
                  <c:v>Utah State</c:v>
                </c:pt>
                <c:pt idx="21">
                  <c:v>Virginia</c:v>
                </c:pt>
                <c:pt idx="22">
                  <c:v>Yale</c:v>
                </c:pt>
              </c:strCache>
            </c:strRef>
          </c:cat>
          <c:val>
            <c:numRef>
              <c:f>Sheet1!$B$2:$B$24</c:f>
              <c:numCache>
                <c:formatCode>0%</c:formatCode>
                <c:ptCount val="23"/>
                <c:pt idx="0">
                  <c:v>0.45</c:v>
                </c:pt>
                <c:pt idx="1">
                  <c:v>0.33</c:v>
                </c:pt>
                <c:pt idx="2">
                  <c:v>0.05</c:v>
                </c:pt>
                <c:pt idx="3">
                  <c:v>0.04</c:v>
                </c:pt>
                <c:pt idx="4">
                  <c:v>0.03</c:v>
                </c:pt>
                <c:pt idx="5">
                  <c:v>0.03</c:v>
                </c:pt>
                <c:pt idx="6">
                  <c:v>0.02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356814701378"/>
          <c:y val="0.204663212435233"/>
          <c:w val="0.693721286370597"/>
          <c:h val="0.7331606217616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889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A2BFF8"/>
                  </a:gs>
                  <a:gs pos="100000">
                    <a:srgbClr val="3670B6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gradFill rotWithShape="0">
                <a:gsLst>
                  <a:gs pos="0">
                    <a:srgbClr val="FAA1A0"/>
                  </a:gs>
                  <a:gs pos="100000">
                    <a:srgbClr val="B93734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bubble3D val="0"/>
            <c:spPr>
              <a:gradFill rotWithShape="0">
                <a:gsLst>
                  <a:gs pos="0">
                    <a:srgbClr val="D4F4A6"/>
                  </a:gs>
                  <a:gs pos="100000">
                    <a:srgbClr val="8DB241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bubble3D val="0"/>
            <c:spPr>
              <a:gradFill rotWithShape="0">
                <a:gsLst>
                  <a:gs pos="0">
                    <a:srgbClr val="C5B3E2"/>
                  </a:gs>
                  <a:gs pos="100000">
                    <a:srgbClr val="704F97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bubble3D val="0"/>
            <c:spPr>
              <a:gradFill rotWithShape="0">
                <a:gsLst>
                  <a:gs pos="0">
                    <a:srgbClr val="9DE2FF"/>
                  </a:gs>
                  <a:gs pos="100000">
                    <a:srgbClr val="31A1C0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bubble3D val="0"/>
            <c:spPr>
              <a:gradFill rotWithShape="0">
                <a:gsLst>
                  <a:gs pos="0">
                    <a:srgbClr val="FFB885"/>
                  </a:gs>
                  <a:gs pos="100000">
                    <a:srgbClr val="F28225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bubble3D val="0"/>
            <c:spPr>
              <a:gradFill rotWithShape="0">
                <a:gsLst>
                  <a:gs pos="0">
                    <a:srgbClr val="B6D1FF"/>
                  </a:gs>
                  <a:gs pos="100000">
                    <a:srgbClr val="8AA7D8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bubble3D val="0"/>
            <c:spPr>
              <a:gradFill rotWithShape="0">
                <a:gsLst>
                  <a:gs pos="0">
                    <a:srgbClr val="FFB6B4"/>
                  </a:gs>
                  <a:gs pos="100000">
                    <a:srgbClr val="DA8A89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bubble3D val="0"/>
            <c:spPr>
              <a:gradFill rotWithShape="0">
                <a:gsLst>
                  <a:gs pos="0">
                    <a:srgbClr val="E4FFBA"/>
                  </a:gs>
                  <a:gs pos="100000">
                    <a:srgbClr val="BBD68E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bubble3D val="0"/>
            <c:spPr>
              <a:gradFill rotWithShape="0">
                <a:gsLst>
                  <a:gs pos="0">
                    <a:srgbClr val="D6C5F1"/>
                  </a:gs>
                  <a:gs pos="100000">
                    <a:srgbClr val="A896C2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0"/>
            <c:bubble3D val="0"/>
            <c:spPr>
              <a:gradFill rotWithShape="0">
                <a:gsLst>
                  <a:gs pos="0">
                    <a:srgbClr val="B2F1FF"/>
                  </a:gs>
                  <a:gs pos="100000">
                    <a:srgbClr val="87C8DF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8"/>
              <c:layout>
                <c:manualLayout>
                  <c:x val="-0.0553902494215364"/>
                  <c:y val="-0.07850408187393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18059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English</c:v>
                </c:pt>
                <c:pt idx="1">
                  <c:v>German</c:v>
                </c:pt>
                <c:pt idx="2">
                  <c:v>French</c:v>
                </c:pt>
                <c:pt idx="3">
                  <c:v>Spanish</c:v>
                </c:pt>
                <c:pt idx="4">
                  <c:v>Chinese</c:v>
                </c:pt>
                <c:pt idx="5">
                  <c:v>Russian</c:v>
                </c:pt>
                <c:pt idx="6">
                  <c:v>Japanese</c:v>
                </c:pt>
                <c:pt idx="7">
                  <c:v>Italian</c:v>
                </c:pt>
                <c:pt idx="8">
                  <c:v>Arabic</c:v>
                </c:pt>
                <c:pt idx="9">
                  <c:v>Latin</c:v>
                </c:pt>
                <c:pt idx="10">
                  <c:v>Remaining Languages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2.784903E6</c:v>
                </c:pt>
                <c:pt idx="1">
                  <c:v>529412.0</c:v>
                </c:pt>
                <c:pt idx="2">
                  <c:v>408041.0</c:v>
                </c:pt>
                <c:pt idx="3">
                  <c:v>265977.0</c:v>
                </c:pt>
                <c:pt idx="4">
                  <c:v>237892.0</c:v>
                </c:pt>
                <c:pt idx="5">
                  <c:v>225896.0</c:v>
                </c:pt>
                <c:pt idx="6">
                  <c:v>186563.0</c:v>
                </c:pt>
                <c:pt idx="7">
                  <c:v>144437.0</c:v>
                </c:pt>
                <c:pt idx="8">
                  <c:v>113835.0</c:v>
                </c:pt>
                <c:pt idx="9">
                  <c:v>72084.0</c:v>
                </c:pt>
                <c:pt idx="10">
                  <c:v>840432.0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988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279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510661306689"/>
          <c:y val="0.269672946800426"/>
          <c:w val="0.626575989827574"/>
          <c:h val="0.5981944259080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389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ABBEE2"/>
                  </a:gs>
                  <a:gs pos="100000">
                    <a:srgbClr val="2A5992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gradFill rotWithShape="0">
                <a:gsLst>
                  <a:gs pos="0">
                    <a:srgbClr val="E4ABAA"/>
                  </a:gs>
                  <a:gs pos="100000">
                    <a:srgbClr val="952B28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bubble3D val="0"/>
            <c:spPr>
              <a:gradFill rotWithShape="0">
                <a:gsLst>
                  <a:gs pos="0">
                    <a:srgbClr val="CBE0AD"/>
                  </a:gs>
                  <a:gs pos="100000">
                    <a:srgbClr val="718F32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bubble3D val="0"/>
            <c:spPr>
              <a:gradFill rotWithShape="0">
                <a:gsLst>
                  <a:gs pos="0">
                    <a:srgbClr val="C1B6D4"/>
                  </a:gs>
                  <a:gs pos="100000">
                    <a:srgbClr val="593E79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bubble3D val="0"/>
            <c:spPr>
              <a:gradFill rotWithShape="0">
                <a:gsLst>
                  <a:gs pos="0">
                    <a:srgbClr val="A8D4E7"/>
                  </a:gs>
                  <a:gs pos="100000">
                    <a:srgbClr val="26829A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bubble3D val="0"/>
            <c:spPr>
              <a:gradFill rotWithShape="0">
                <a:gsLst>
                  <a:gs pos="0">
                    <a:srgbClr val="FFB898"/>
                  </a:gs>
                  <a:gs pos="100000">
                    <a:srgbClr val="C4681C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bubble3D val="0"/>
            <c:spPr>
              <a:gradFill rotWithShape="0">
                <a:gsLst>
                  <a:gs pos="0">
                    <a:srgbClr val="A5BFF0"/>
                  </a:gs>
                  <a:gs pos="100000">
                    <a:srgbClr val="3268A9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bubble3D val="0"/>
            <c:spPr>
              <a:gradFill rotWithShape="0">
                <a:gsLst>
                  <a:gs pos="0">
                    <a:srgbClr val="F2A5A4"/>
                  </a:gs>
                  <a:gs pos="100000">
                    <a:srgbClr val="AD3330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bubble3D val="0"/>
            <c:spPr>
              <a:gradFill rotWithShape="0">
                <a:gsLst>
                  <a:gs pos="0">
                    <a:srgbClr val="D1EDA8"/>
                  </a:gs>
                  <a:gs pos="100000">
                    <a:srgbClr val="83A63C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bubble3D val="0"/>
            <c:spPr>
              <a:gradFill rotWithShape="0">
                <a:gsLst>
                  <a:gs pos="0">
                    <a:srgbClr val="C4B4DD"/>
                  </a:gs>
                  <a:gs pos="100000">
                    <a:srgbClr val="68498D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0"/>
            <c:bubble3D val="0"/>
            <c:spPr>
              <a:gradFill rotWithShape="0">
                <a:gsLst>
                  <a:gs pos="0">
                    <a:srgbClr val="A1DDF6"/>
                  </a:gs>
                  <a:gs pos="100000">
                    <a:srgbClr val="2D96B3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1"/>
            <c:bubble3D val="0"/>
            <c:spPr>
              <a:gradFill rotWithShape="0">
                <a:gsLst>
                  <a:gs pos="0">
                    <a:srgbClr val="FFB88C"/>
                  </a:gs>
                  <a:gs pos="100000">
                    <a:srgbClr val="E27922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2"/>
            <c:bubble3D val="0"/>
            <c:spPr>
              <a:gradFill rotWithShape="0">
                <a:gsLst>
                  <a:gs pos="0">
                    <a:srgbClr val="A0C0FC"/>
                  </a:gs>
                  <a:gs pos="100000">
                    <a:srgbClr val="3874BC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3"/>
            <c:bubble3D val="0"/>
            <c:spPr>
              <a:gradFill rotWithShape="0">
                <a:gsLst>
                  <a:gs pos="0">
                    <a:srgbClr val="FEA09E"/>
                  </a:gs>
                  <a:gs pos="100000">
                    <a:srgbClr val="C03936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4"/>
            <c:bubble3D val="0"/>
            <c:spPr>
              <a:gradFill rotWithShape="0">
                <a:gsLst>
                  <a:gs pos="0">
                    <a:srgbClr val="D6F9A4"/>
                  </a:gs>
                  <a:gs pos="100000">
                    <a:srgbClr val="92B943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5"/>
            <c:bubble3D val="0"/>
            <c:spPr>
              <a:gradFill rotWithShape="0">
                <a:gsLst>
                  <a:gs pos="0">
                    <a:srgbClr val="C6B2E5"/>
                  </a:gs>
                  <a:gs pos="100000">
                    <a:srgbClr val="74529D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6"/>
            <c:bubble3D val="0"/>
            <c:spPr>
              <a:gradFill rotWithShape="0">
                <a:gsLst>
                  <a:gs pos="0">
                    <a:srgbClr val="9BE5FF"/>
                  </a:gs>
                  <a:gs pos="100000">
                    <a:srgbClr val="33A7C6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7"/>
            <c:bubble3D val="0"/>
            <c:spPr>
              <a:gradFill rotWithShape="0">
                <a:gsLst>
                  <a:gs pos="0">
                    <a:srgbClr val="FFB882"/>
                  </a:gs>
                  <a:gs pos="100000">
                    <a:srgbClr val="FB8727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8"/>
            <c:bubble3D val="0"/>
          </c:dPt>
          <c:dPt>
            <c:idx val="19"/>
            <c:bubble3D val="0"/>
            <c:spPr>
              <a:gradFill rotWithShape="0">
                <a:gsLst>
                  <a:gs pos="0">
                    <a:srgbClr val="FF9A99"/>
                  </a:gs>
                  <a:gs pos="100000">
                    <a:srgbClr val="D1403C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0"/>
            <c:bubble3D val="0"/>
            <c:spPr>
              <a:gradFill rotWithShape="0">
                <a:gsLst>
                  <a:gs pos="0">
                    <a:srgbClr val="DCFFA0"/>
                  </a:gs>
                  <a:gs pos="100000">
                    <a:srgbClr val="A0CA4A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1"/>
            <c:bubble3D val="0"/>
            <c:spPr>
              <a:gradFill rotWithShape="0">
                <a:gsLst>
                  <a:gs pos="0">
                    <a:srgbClr val="C8B0ED"/>
                  </a:gs>
                  <a:gs pos="100000">
                    <a:srgbClr val="7F5BAB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2"/>
            <c:bubble3D val="0"/>
            <c:spPr>
              <a:gradFill rotWithShape="0">
                <a:gsLst>
                  <a:gs pos="0">
                    <a:srgbClr val="95EEFF"/>
                  </a:gs>
                  <a:gs pos="100000">
                    <a:srgbClr val="39B7D8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3"/>
            <c:bubble3D val="0"/>
            <c:spPr>
              <a:gradFill rotWithShape="0">
                <a:gsLst>
                  <a:gs pos="0">
                    <a:srgbClr val="FFB977"/>
                  </a:gs>
                  <a:gs pos="100000">
                    <a:srgbClr val="FF932B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4"/>
            <c:bubble3D val="0"/>
            <c:spPr>
              <a:gradFill rotWithShape="0">
                <a:gsLst>
                  <a:gs pos="0">
                    <a:srgbClr val="AFCDFF"/>
                  </a:gs>
                  <a:gs pos="100000">
                    <a:srgbClr val="7B9ED5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5"/>
            <c:bubble3D val="0"/>
            <c:spPr>
              <a:gradFill rotWithShape="0">
                <a:gsLst>
                  <a:gs pos="0">
                    <a:srgbClr val="FFAFAE"/>
                  </a:gs>
                  <a:gs pos="100000">
                    <a:srgbClr val="D77B79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6"/>
            <c:bubble3D val="0"/>
            <c:spPr>
              <a:gradFill rotWithShape="0">
                <a:gsLst>
                  <a:gs pos="0">
                    <a:srgbClr val="E2FFB3"/>
                  </a:gs>
                  <a:gs pos="100000">
                    <a:srgbClr val="B4D280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7"/>
            <c:bubble3D val="0"/>
            <c:spPr>
              <a:gradFill rotWithShape="0">
                <a:gsLst>
                  <a:gs pos="0">
                    <a:srgbClr val="D3C0F0"/>
                  </a:gs>
                  <a:gs pos="100000">
                    <a:srgbClr val="9F89BC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8"/>
            <c:bubble3D val="0"/>
            <c:spPr>
              <a:gradFill rotWithShape="0">
                <a:gsLst>
                  <a:gs pos="0">
                    <a:srgbClr val="ABF0FF"/>
                  </a:gs>
                  <a:gs pos="100000">
                    <a:srgbClr val="78C3DD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9"/>
            <c:bubble3D val="0"/>
            <c:spPr>
              <a:gradFill rotWithShape="0">
                <a:gsLst>
                  <a:gs pos="0">
                    <a:srgbClr val="FFC593"/>
                  </a:gs>
                  <a:gs pos="100000">
                    <a:srgbClr val="FFAA6F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0"/>
            <c:bubble3D val="0"/>
            <c:spPr>
              <a:gradFill rotWithShape="0">
                <a:gsLst>
                  <a:gs pos="0">
                    <a:srgbClr val="C3D9FF"/>
                  </a:gs>
                  <a:gs pos="100000">
                    <a:srgbClr val="A3B8DE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1"/>
            <c:bubble3D val="0"/>
            <c:spPr>
              <a:gradFill rotWithShape="0">
                <a:gsLst>
                  <a:gs pos="0">
                    <a:srgbClr val="FFC3C2"/>
                  </a:gs>
                  <a:gs pos="100000">
                    <a:srgbClr val="E0A3A2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2"/>
            <c:bubble3D val="0"/>
            <c:spPr>
              <a:gradFill rotWithShape="0">
                <a:gsLst>
                  <a:gs pos="0">
                    <a:srgbClr val="E8FFC6"/>
                  </a:gs>
                  <a:gs pos="100000">
                    <a:srgbClr val="C7DCA6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3"/>
            <c:bubble3D val="0"/>
            <c:spPr>
              <a:gradFill rotWithShape="0">
                <a:gsLst>
                  <a:gs pos="0">
                    <a:srgbClr val="DDD0F3"/>
                  </a:gs>
                  <a:gs pos="100000">
                    <a:srgbClr val="B9ACCD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4"/>
            <c:bubble3D val="0"/>
            <c:spPr>
              <a:gradFill rotWithShape="0">
                <a:gsLst>
                  <a:gs pos="0">
                    <a:srgbClr val="BFF3FF"/>
                  </a:gs>
                  <a:gs pos="100000">
                    <a:srgbClr val="A1D2E4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5"/>
            <c:bubble3D val="0"/>
            <c:spPr>
              <a:gradFill rotWithShape="0">
                <a:gsLst>
                  <a:gs pos="0">
                    <a:srgbClr val="FFD2AD"/>
                  </a:gs>
                  <a:gs pos="100000">
                    <a:srgbClr val="FFBF9B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6"/>
            <c:bubble3D val="0"/>
            <c:spPr>
              <a:gradFill rotWithShape="0">
                <a:gsLst>
                  <a:gs pos="0">
                    <a:srgbClr val="D4E3FF"/>
                  </a:gs>
                  <a:gs pos="100000">
                    <a:srgbClr val="C0CEE7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7"/>
            <c:bubble3D val="0"/>
            <c:spPr>
              <a:gradFill rotWithShape="0">
                <a:gsLst>
                  <a:gs pos="0">
                    <a:srgbClr val="FFD4D3"/>
                  </a:gs>
                  <a:gs pos="100000">
                    <a:srgbClr val="E8C1C0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8"/>
            <c:bubble3D val="0"/>
            <c:spPr>
              <a:gradFill rotWithShape="0">
                <a:gsLst>
                  <a:gs pos="0">
                    <a:srgbClr val="EEFFD6"/>
                  </a:gs>
                  <a:gs pos="100000">
                    <a:srgbClr val="D7E6C2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9"/>
            <c:bubble3D val="0"/>
            <c:spPr>
              <a:gradFill rotWithShape="0">
                <a:gsLst>
                  <a:gs pos="0">
                    <a:srgbClr val="E7DDF6"/>
                  </a:gs>
                  <a:gs pos="100000">
                    <a:srgbClr val="CEC6DB"/>
                  </a:gs>
                </a:gsLst>
                <a:lin ang="5400000"/>
              </a:gradFill>
              <a:ln w="253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0"/>
              <c:layout>
                <c:manualLayout>
                  <c:x val="0.100572247694899"/>
                  <c:y val="-0.04763316350162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70342055818097"/>
                  <c:y val="-0.004738304770727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001704118947661"/>
                  <c:y val="0.02808885179625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0"/>
              <c:layout>
                <c:manualLayout>
                  <c:x val="-0.0434143956165411"/>
                  <c:y val="-0.1091128047496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1"/>
              <c:layout>
                <c:manualLayout>
                  <c:x val="0.0359896442123807"/>
                  <c:y val="-0.1962735273064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2"/>
              <c:layout>
                <c:manualLayout>
                  <c:x val="0.074385635866125"/>
                  <c:y val="-0.1743363931112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5"/>
              <c:layout>
                <c:manualLayout>
                  <c:x val="0.120724364514487"/>
                  <c:y val="-0.1632306366409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7"/>
              <c:layout>
                <c:manualLayout>
                  <c:x val="0.297176967061755"/>
                  <c:y val="-0.1396395097275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8"/>
              <c:layout>
                <c:manualLayout>
                  <c:x val="0.126093908758466"/>
                  <c:y val="0.01065924796321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9"/>
              <c:layout>
                <c:manualLayout>
                  <c:x val="0.134234556009409"/>
                  <c:y val="0.02437916857030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15156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Sheet1!$A$2:$A$41</c:f>
              <c:strCache>
                <c:ptCount val="40"/>
                <c:pt idx="0">
                  <c:v>Undetermined</c:v>
                </c:pt>
                <c:pt idx="1">
                  <c:v>Polish</c:v>
                </c:pt>
                <c:pt idx="2">
                  <c:v>Portuguese</c:v>
                </c:pt>
                <c:pt idx="3">
                  <c:v>Dutch</c:v>
                </c:pt>
                <c:pt idx="4">
                  <c:v>Hebrew</c:v>
                </c:pt>
                <c:pt idx="5">
                  <c:v>Hindi</c:v>
                </c:pt>
                <c:pt idx="6">
                  <c:v>Indonesian</c:v>
                </c:pt>
                <c:pt idx="7">
                  <c:v>Korean</c:v>
                </c:pt>
                <c:pt idx="8">
                  <c:v>Swedish</c:v>
                </c:pt>
                <c:pt idx="9">
                  <c:v>Urdu</c:v>
                </c:pt>
                <c:pt idx="10">
                  <c:v>Turkish</c:v>
                </c:pt>
                <c:pt idx="11">
                  <c:v>Thai</c:v>
                </c:pt>
                <c:pt idx="12">
                  <c:v>Danish</c:v>
                </c:pt>
                <c:pt idx="13">
                  <c:v>Czech</c:v>
                </c:pt>
                <c:pt idx="14">
                  <c:v>Unknown</c:v>
                </c:pt>
                <c:pt idx="15">
                  <c:v>Croatian</c:v>
                </c:pt>
                <c:pt idx="16">
                  <c:v>Persian</c:v>
                </c:pt>
                <c:pt idx="17">
                  <c:v>Tamil</c:v>
                </c:pt>
                <c:pt idx="18">
                  <c:v>Bengali</c:v>
                </c:pt>
                <c:pt idx="19">
                  <c:v>Music</c:v>
                </c:pt>
                <c:pt idx="20">
                  <c:v>Hungarian</c:v>
                </c:pt>
                <c:pt idx="21">
                  <c:v>Norwegian</c:v>
                </c:pt>
                <c:pt idx="22">
                  <c:v>Sanskrit</c:v>
                </c:pt>
                <c:pt idx="23">
                  <c:v>Vietnamese</c:v>
                </c:pt>
                <c:pt idx="24">
                  <c:v>Ukrainian</c:v>
                </c:pt>
                <c:pt idx="25">
                  <c:v>Greek</c:v>
                </c:pt>
                <c:pt idx="26">
                  <c:v>Bulgarian</c:v>
                </c:pt>
                <c:pt idx="27">
                  <c:v>Serbian</c:v>
                </c:pt>
                <c:pt idx="28">
                  <c:v>Armenian</c:v>
                </c:pt>
                <c:pt idx="29">
                  <c:v>Romanian</c:v>
                </c:pt>
                <c:pt idx="30">
                  <c:v>Marathi</c:v>
                </c:pt>
                <c:pt idx="31">
                  <c:v>Ancient-Greek</c:v>
                </c:pt>
                <c:pt idx="32">
                  <c:v>Panjabi</c:v>
                </c:pt>
                <c:pt idx="33">
                  <c:v>Telugu</c:v>
                </c:pt>
                <c:pt idx="34">
                  <c:v>Malay</c:v>
                </c:pt>
                <c:pt idx="35">
                  <c:v>Catalan</c:v>
                </c:pt>
                <c:pt idx="36">
                  <c:v>Malayalam</c:v>
                </c:pt>
                <c:pt idx="37">
                  <c:v>Multiple</c:v>
                </c:pt>
                <c:pt idx="38">
                  <c:v>Finnish</c:v>
                </c:pt>
                <c:pt idx="39">
                  <c:v>Slovak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55010.0</c:v>
                </c:pt>
                <c:pt idx="1">
                  <c:v>53193.0</c:v>
                </c:pt>
                <c:pt idx="2">
                  <c:v>51781.0</c:v>
                </c:pt>
                <c:pt idx="3">
                  <c:v>40239.0</c:v>
                </c:pt>
                <c:pt idx="4">
                  <c:v>38087.0</c:v>
                </c:pt>
                <c:pt idx="5">
                  <c:v>37930.0</c:v>
                </c:pt>
                <c:pt idx="6">
                  <c:v>33695.0</c:v>
                </c:pt>
                <c:pt idx="7">
                  <c:v>29023.0</c:v>
                </c:pt>
                <c:pt idx="8">
                  <c:v>26780.0</c:v>
                </c:pt>
                <c:pt idx="9">
                  <c:v>24109.0</c:v>
                </c:pt>
                <c:pt idx="10">
                  <c:v>24016.0</c:v>
                </c:pt>
                <c:pt idx="11">
                  <c:v>23738.0</c:v>
                </c:pt>
                <c:pt idx="12">
                  <c:v>22181.0</c:v>
                </c:pt>
                <c:pt idx="13">
                  <c:v>22107.0</c:v>
                </c:pt>
                <c:pt idx="14">
                  <c:v>21624.0</c:v>
                </c:pt>
                <c:pt idx="15">
                  <c:v>18919.0</c:v>
                </c:pt>
                <c:pt idx="16">
                  <c:v>18177.0</c:v>
                </c:pt>
                <c:pt idx="17">
                  <c:v>16705.0</c:v>
                </c:pt>
                <c:pt idx="18">
                  <c:v>16017.0</c:v>
                </c:pt>
                <c:pt idx="19">
                  <c:v>15578.0</c:v>
                </c:pt>
                <c:pt idx="20">
                  <c:v>15489.0</c:v>
                </c:pt>
                <c:pt idx="21">
                  <c:v>14756.0</c:v>
                </c:pt>
                <c:pt idx="22">
                  <c:v>12626.0</c:v>
                </c:pt>
                <c:pt idx="23">
                  <c:v>11297.0</c:v>
                </c:pt>
                <c:pt idx="24">
                  <c:v>10810.0</c:v>
                </c:pt>
                <c:pt idx="25">
                  <c:v>10508.0</c:v>
                </c:pt>
                <c:pt idx="26">
                  <c:v>10356.0</c:v>
                </c:pt>
                <c:pt idx="27">
                  <c:v>9930.0</c:v>
                </c:pt>
                <c:pt idx="28">
                  <c:v>8825.0</c:v>
                </c:pt>
                <c:pt idx="29">
                  <c:v>8648.0</c:v>
                </c:pt>
                <c:pt idx="30">
                  <c:v>8567.0</c:v>
                </c:pt>
                <c:pt idx="31">
                  <c:v>8564.0</c:v>
                </c:pt>
                <c:pt idx="32">
                  <c:v>7129.0</c:v>
                </c:pt>
                <c:pt idx="33">
                  <c:v>6934.0</c:v>
                </c:pt>
                <c:pt idx="34">
                  <c:v>6096.0</c:v>
                </c:pt>
                <c:pt idx="35">
                  <c:v>5965.0</c:v>
                </c:pt>
                <c:pt idx="36">
                  <c:v>5503.0</c:v>
                </c:pt>
                <c:pt idx="37">
                  <c:v>5409.0</c:v>
                </c:pt>
                <c:pt idx="38">
                  <c:v>4863.0</c:v>
                </c:pt>
                <c:pt idx="39">
                  <c:v>4829.0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074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Michigan</c:v>
                </c:pt>
              </c:strCache>
            </c:strRef>
          </c:tx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Sheet1!$B$2:$J$2</c:f>
              <c:numCache>
                <c:formatCode>0%</c:formatCode>
                <c:ptCount val="9"/>
                <c:pt idx="0">
                  <c:v>0.94</c:v>
                </c:pt>
                <c:pt idx="1">
                  <c:v>0.94</c:v>
                </c:pt>
                <c:pt idx="2">
                  <c:v>0.81</c:v>
                </c:pt>
                <c:pt idx="3">
                  <c:v>0.69</c:v>
                </c:pt>
                <c:pt idx="4">
                  <c:v>0.6</c:v>
                </c:pt>
                <c:pt idx="5">
                  <c:v>0.52</c:v>
                </c:pt>
                <c:pt idx="6">
                  <c:v>0.46</c:v>
                </c:pt>
                <c:pt idx="7">
                  <c:v>0.45</c:v>
                </c:pt>
                <c:pt idx="8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California</c:v>
                </c:pt>
              </c:strCache>
            </c:strRef>
          </c:tx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2" formatCode="0%">
                  <c:v>0.13</c:v>
                </c:pt>
                <c:pt idx="3" formatCode="0%">
                  <c:v>0.21</c:v>
                </c:pt>
                <c:pt idx="4" formatCode="0%">
                  <c:v>0.26</c:v>
                </c:pt>
                <c:pt idx="5" formatCode="0%">
                  <c:v>0.28</c:v>
                </c:pt>
                <c:pt idx="6" formatCode="0%">
                  <c:v>0.32</c:v>
                </c:pt>
                <c:pt idx="7" formatCode="0%">
                  <c:v>0.33</c:v>
                </c:pt>
                <c:pt idx="8" formatCode="0%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Wisconsin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Sheet1!$B$4:$J$4</c:f>
              <c:numCache>
                <c:formatCode>0%</c:formatCode>
                <c:ptCount val="9"/>
                <c:pt idx="0">
                  <c:v>0.06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Cornell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5" formatCode="0%">
                  <c:v>0.03</c:v>
                </c:pt>
                <c:pt idx="6" formatCode="0%">
                  <c:v>0.04</c:v>
                </c:pt>
                <c:pt idx="7" formatCode="0%">
                  <c:v>0.04</c:v>
                </c:pt>
                <c:pt idx="8" formatCode="0%">
                  <c:v>0.04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NYPL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4" formatCode="0%">
                  <c:v>0.03</c:v>
                </c:pt>
                <c:pt idx="5" formatCode="0%">
                  <c:v>0.03</c:v>
                </c:pt>
                <c:pt idx="6" formatCode="0%">
                  <c:v>0.03</c:v>
                </c:pt>
                <c:pt idx="7" formatCode="0%">
                  <c:v>0.03</c:v>
                </c:pt>
                <c:pt idx="8" formatCode="0%">
                  <c:v>0.03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Princeton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9"/>
                <c:pt idx="5" formatCode="0%">
                  <c:v>0.03</c:v>
                </c:pt>
                <c:pt idx="6" formatCode="0%">
                  <c:v>0.03</c:v>
                </c:pt>
                <c:pt idx="7" formatCode="0%">
                  <c:v>0.03</c:v>
                </c:pt>
                <c:pt idx="8" formatCode="0%">
                  <c:v>0.02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Indiana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2" formatCode="0%">
                  <c:v>0.0</c:v>
                </c:pt>
                <c:pt idx="3" formatCode="0%">
                  <c:v>0.03</c:v>
                </c:pt>
                <c:pt idx="4" formatCode="0%">
                  <c:v>0.03</c:v>
                </c:pt>
                <c:pt idx="5" formatCode="0%">
                  <c:v>0.02</c:v>
                </c:pt>
                <c:pt idx="6" formatCode="0%">
                  <c:v>0.02</c:v>
                </c:pt>
                <c:pt idx="7" formatCode="0%">
                  <c:v>0.02</c:v>
                </c:pt>
                <c:pt idx="8" formatCode="0%">
                  <c:v>0.02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Columbia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4" formatCode="0%">
                  <c:v>0.01</c:v>
                </c:pt>
                <c:pt idx="5" formatCode="0%">
                  <c:v>0.01</c:v>
                </c:pt>
                <c:pt idx="6" formatCode="0%">
                  <c:v>0.01</c:v>
                </c:pt>
                <c:pt idx="7" formatCode="0%">
                  <c:v>0.01</c:v>
                </c:pt>
                <c:pt idx="8" formatCode="0%">
                  <c:v>0.01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Harvard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9"/>
                <c:pt idx="6" formatCode="0%">
                  <c:v>0.01</c:v>
                </c:pt>
                <c:pt idx="7" formatCode="0%">
                  <c:v>0.01</c:v>
                </c:pt>
                <c:pt idx="8" formatCode="0%">
                  <c:v>0.02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LoC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9"/>
                <c:pt idx="5" formatCode="0%">
                  <c:v>0.01</c:v>
                </c:pt>
                <c:pt idx="6" formatCode="0%">
                  <c:v>0.01</c:v>
                </c:pt>
                <c:pt idx="7" formatCode="0%">
                  <c:v>0.01</c:v>
                </c:pt>
                <c:pt idx="8" formatCode="0%">
                  <c:v>0.01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Madrid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9"/>
                <c:pt idx="5" formatCode="0%">
                  <c:v>0.01</c:v>
                </c:pt>
                <c:pt idx="6" formatCode="0%">
                  <c:v>0.01</c:v>
                </c:pt>
                <c:pt idx="7" formatCode="0%">
                  <c:v>0.01</c:v>
                </c:pt>
                <c:pt idx="8" formatCode="0%">
                  <c:v>0.01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Minnesota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Sheet1!$B$13:$J$13</c:f>
              <c:numCache>
                <c:formatCode>General</c:formatCode>
                <c:ptCount val="9"/>
                <c:pt idx="3" formatCode="0%">
                  <c:v>0.01</c:v>
                </c:pt>
                <c:pt idx="4" formatCode="0%">
                  <c:v>0.01</c:v>
                </c:pt>
                <c:pt idx="5" formatCode="0%">
                  <c:v>0.01</c:v>
                </c:pt>
                <c:pt idx="6" formatCode="0%">
                  <c:v>0.01</c:v>
                </c:pt>
                <c:pt idx="7" formatCode="0%">
                  <c:v>0.01</c:v>
                </c:pt>
                <c:pt idx="8" formatCode="0%">
                  <c:v>0.01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Virginia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Sheet1!$B$14:$J$14</c:f>
              <c:numCache>
                <c:formatCode>General</c:formatCode>
                <c:ptCount val="9"/>
                <c:pt idx="6" formatCode="0%">
                  <c:v>0.01</c:v>
                </c:pt>
                <c:pt idx="7" formatCode="0%">
                  <c:v>0.01</c:v>
                </c:pt>
                <c:pt idx="8" formatCode="0%">
                  <c:v>0.01</c:v>
                </c:pt>
              </c:numCache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Chicago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Sheet1!$B$15:$J$15</c:f>
              <c:numCache>
                <c:formatCode>General</c:formatCode>
                <c:ptCount val="9"/>
                <c:pt idx="5" formatCode="0%">
                  <c:v>0.0</c:v>
                </c:pt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Duke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Sheet1!$B$16:$J$16</c:f>
              <c:numCache>
                <c:formatCode>General</c:formatCode>
                <c:ptCount val="9"/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Illinois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Sheet1!$B$17:$J$17</c:f>
              <c:numCache>
                <c:formatCode>General</c:formatCode>
                <c:ptCount val="9"/>
                <c:pt idx="4" formatCode="0%">
                  <c:v>0.0</c:v>
                </c:pt>
                <c:pt idx="5" formatCode="0%">
                  <c:v>0.0</c:v>
                </c:pt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NCSU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Sheet1!$B$18:$J$18</c:f>
              <c:numCache>
                <c:formatCode>General</c:formatCode>
                <c:ptCount val="9"/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Northwestern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Sheet1!$B$19:$J$19</c:f>
              <c:numCache>
                <c:formatCode>General</c:formatCode>
                <c:ptCount val="9"/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Penn State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Sheet1!$B$20:$J$20</c:f>
              <c:numCache>
                <c:formatCode>General</c:formatCode>
                <c:ptCount val="9"/>
                <c:pt idx="3" formatCode="0%">
                  <c:v>0.0</c:v>
                </c:pt>
                <c:pt idx="4" formatCode="0%">
                  <c:v>0.0</c:v>
                </c:pt>
                <c:pt idx="5" formatCode="0%">
                  <c:v>0.0</c:v>
                </c:pt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Purdue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Sheet1!$B$21:$J$21</c:f>
              <c:numCache>
                <c:formatCode>General</c:formatCode>
                <c:ptCount val="9"/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UNC-Chapel Hill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Sheet1!$B$22:$J$22</c:f>
              <c:numCache>
                <c:formatCode>General</c:formatCode>
                <c:ptCount val="9"/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21"/>
          <c:order val="21"/>
          <c:tx>
            <c:strRef>
              <c:f>Sheet1!$A$23</c:f>
              <c:strCache>
                <c:ptCount val="1"/>
                <c:pt idx="0">
                  <c:v>Utah State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Sheet1!$B$23:$J$23</c:f>
              <c:numCache>
                <c:formatCode>General</c:formatCode>
                <c:ptCount val="9"/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ser>
          <c:idx val="22"/>
          <c:order val="22"/>
          <c:tx>
            <c:strRef>
              <c:f>Sheet1!$A$24</c:f>
              <c:strCache>
                <c:ptCount val="1"/>
                <c:pt idx="0">
                  <c:v>Yale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Sheet1!$B$1:$J$1</c:f>
              <c:strCache>
                <c:ptCount val="9"/>
                <c:pt idx="0">
                  <c:v>Oct-08</c:v>
                </c:pt>
                <c:pt idx="1">
                  <c:v>Mar-09</c:v>
                </c:pt>
                <c:pt idx="2">
                  <c:v>Oct-09</c:v>
                </c:pt>
                <c:pt idx="3">
                  <c:v>Mar-10</c:v>
                </c:pt>
                <c:pt idx="4">
                  <c:v>Oct-10</c:v>
                </c:pt>
                <c:pt idx="5">
                  <c:v>Mar-11</c:v>
                </c:pt>
                <c:pt idx="6">
                  <c:v>Oct-11</c:v>
                </c:pt>
                <c:pt idx="7">
                  <c:v>Mar-12</c:v>
                </c:pt>
                <c:pt idx="8">
                  <c:v>Jul-12</c:v>
                </c:pt>
              </c:strCache>
            </c:strRef>
          </c:cat>
          <c:val>
            <c:numRef>
              <c:f>Sheet1!$B$24:$J$24</c:f>
              <c:numCache>
                <c:formatCode>General</c:formatCode>
                <c:ptCount val="9"/>
                <c:pt idx="5" formatCode="0%">
                  <c:v>0.0</c:v>
                </c:pt>
                <c:pt idx="6" formatCode="0%">
                  <c:v>0.0</c:v>
                </c:pt>
                <c:pt idx="7" formatCode="0%">
                  <c:v>0.0</c:v>
                </c:pt>
                <c:pt idx="8" formatCode="0%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3510296"/>
        <c:axId val="-2053507320"/>
      </c:areaChart>
      <c:catAx>
        <c:axId val="-2053510296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crossAx val="-2053507320"/>
        <c:crosses val="autoZero"/>
        <c:auto val="1"/>
        <c:lblAlgn val="ctr"/>
        <c:lblOffset val="100"/>
        <c:noMultiLvlLbl val="0"/>
      </c:catAx>
      <c:valAx>
        <c:axId val="-2053507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5351029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7814309267658"/>
          <c:y val="0.0992939052080449"/>
          <c:w val="0.872071867876992"/>
          <c:h val="0.814791881266298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600" b="0" i="0"/>
                    </a:pPr>
                    <a:r>
                      <a:rPr lang="en-US" sz="2000" dirty="0" smtClean="0"/>
                      <a:t>In-copyright or undetermined</a:t>
                    </a:r>
                  </a:p>
                  <a:p>
                    <a:pPr>
                      <a:defRPr sz="2600" b="0" i="0"/>
                    </a:pPr>
                    <a:r>
                      <a:rPr lang="en-US" sz="2000" dirty="0" smtClean="0"/>
                      <a:t>69%</a:t>
                    </a:r>
                    <a:endParaRPr lang="en-US" sz="2000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303965325008298"/>
                  <c:y val="-0.14583758581900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dirty="0"/>
                      <a:t>Public </a:t>
                    </a:r>
                    <a:r>
                      <a:rPr lang="en-US" sz="1600" b="0" i="0" dirty="0" smtClean="0"/>
                      <a:t>Domain (worldwide)</a:t>
                    </a:r>
                    <a:r>
                      <a:rPr lang="en-US" sz="1600" b="0" i="0" dirty="0"/>
                      <a:t>
</a:t>
                    </a:r>
                    <a:r>
                      <a:rPr lang="en-US" sz="1600" b="0" i="0" dirty="0" smtClean="0"/>
                      <a:t>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954817759957814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dirty="0" smtClean="0"/>
                      <a:t>U.S. Federal Government Documents (worldwide)</a:t>
                    </a:r>
                    <a:r>
                      <a:rPr lang="en-US" sz="1600" b="0" i="0" dirty="0"/>
                      <a:t>
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0" i="0" dirty="0" smtClean="0"/>
                      <a:t>Public Domain</a:t>
                    </a:r>
                  </a:p>
                  <a:p>
                    <a:r>
                      <a:rPr lang="en-US" sz="1600" b="0" i="0" dirty="0" smtClean="0"/>
                      <a:t>(US)</a:t>
                    </a:r>
                  </a:p>
                  <a:p>
                    <a:r>
                      <a:rPr lang="en-US" sz="1600" b="0" i="0" dirty="0" smtClean="0"/>
                      <a:t>11%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0126004203176028"/>
                  <c:y val="-0.0153887524728067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Open Access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.1%</a:t>
                    </a:r>
                    <a:endParaRPr lang="en-US" sz="1367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788290918624192"/>
                  <c:y val="0.105461995749577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Creative Commons 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.04%</a:t>
                    </a:r>
                    <a:endParaRPr lang="en-US" sz="1367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"Public </a:t>
                    </a: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Domain”</a:t>
                    </a:r>
                    <a:endParaRPr lang="en-US" sz="1600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31%</a:t>
                    </a:r>
                    <a:endParaRPr lang="en-US" sz="1367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 i="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In Copyright</c:v>
                </c:pt>
                <c:pt idx="1">
                  <c:v>Public Domain</c:v>
                </c:pt>
                <c:pt idx="2">
                  <c:v>Government Documents</c:v>
                </c:pt>
                <c:pt idx="3">
                  <c:v>Public Domain (US)</c:v>
                </c:pt>
                <c:pt idx="4">
                  <c:v>Open Access</c:v>
                </c:pt>
                <c:pt idx="5">
                  <c:v>Creative Commons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7.253946E6</c:v>
                </c:pt>
                <c:pt idx="1">
                  <c:v>1.687328E6</c:v>
                </c:pt>
                <c:pt idx="2">
                  <c:v>348112.0</c:v>
                </c:pt>
                <c:pt idx="3" formatCode="General">
                  <c:v>1.017765E6</c:v>
                </c:pt>
                <c:pt idx="4">
                  <c:v>6569.0</c:v>
                </c:pt>
                <c:pt idx="5">
                  <c:v>964.0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plitType val="pos"/>
        <c:splitPos val="5.0"/>
        <c:secondPieSize val="75"/>
        <c:serLines/>
      </c:ofPieChart>
      <c:spPr>
        <a:noFill/>
        <a:ln w="17359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F06B1-8EDB-5C4C-B5A0-3CB99CF04685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C0EE05AF-4CF4-4141-BC5C-852F614422CE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e-Commerce</a:t>
          </a:r>
          <a:endParaRPr lang="en-US" sz="1100" b="0" dirty="0"/>
        </a:p>
      </dgm:t>
    </dgm:pt>
    <dgm:pt modelId="{9553D37E-CCC9-9545-A615-503B427C6170}" type="parTrans" cxnId="{8F21D07A-B1EA-DF43-B823-57970905CA12}">
      <dgm:prSet/>
      <dgm:spPr/>
      <dgm:t>
        <a:bodyPr/>
        <a:lstStyle/>
        <a:p>
          <a:endParaRPr lang="en-US"/>
        </a:p>
      </dgm:t>
    </dgm:pt>
    <dgm:pt modelId="{7C9E9A8A-5BF9-664F-8A36-8E824D3C0A78}" type="sibTrans" cxnId="{8F21D07A-B1EA-DF43-B823-57970905CA12}">
      <dgm:prSet/>
      <dgm:spPr/>
      <dgm:t>
        <a:bodyPr/>
        <a:lstStyle/>
        <a:p>
          <a:endParaRPr lang="en-US"/>
        </a:p>
      </dgm:t>
    </dgm:pt>
    <dgm:pt modelId="{972B82B6-431C-2041-87D8-5DE17F6CB5D3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Content Access</a:t>
          </a:r>
          <a:endParaRPr lang="en-US" sz="1100" b="0" dirty="0"/>
        </a:p>
      </dgm:t>
    </dgm:pt>
    <dgm:pt modelId="{0FCAD8A7-183B-304A-AD5C-67B4F951DB51}" type="parTrans" cxnId="{FB793692-2C6C-6B4B-AC11-F133B7FAAABD}">
      <dgm:prSet/>
      <dgm:spPr/>
      <dgm:t>
        <a:bodyPr/>
        <a:lstStyle/>
        <a:p>
          <a:endParaRPr lang="en-US"/>
        </a:p>
      </dgm:t>
    </dgm:pt>
    <dgm:pt modelId="{49C79025-310A-B84C-BCE3-7DBFD582F0CC}" type="sibTrans" cxnId="{FB793692-2C6C-6B4B-AC11-F133B7FAAABD}">
      <dgm:prSet/>
      <dgm:spPr/>
      <dgm:t>
        <a:bodyPr/>
        <a:lstStyle/>
        <a:p>
          <a:endParaRPr lang="en-US"/>
        </a:p>
      </dgm:t>
    </dgm:pt>
    <dgm:pt modelId="{2A4B65AC-F814-AB41-9075-BFC1CCF69D95}">
      <dgm:prSet custT="1"/>
      <dgm:spPr/>
      <dgm:t>
        <a:bodyPr/>
        <a:lstStyle/>
        <a:p>
          <a:pPr rtl="0"/>
          <a:r>
            <a:rPr lang="en-US" sz="700" dirty="0" smtClean="0"/>
            <a:t>PageTurner</a:t>
          </a:r>
          <a:endParaRPr lang="en-US" sz="700" dirty="0"/>
        </a:p>
      </dgm:t>
    </dgm:pt>
    <dgm:pt modelId="{DF998C35-DE38-DD48-84F2-0F531CD414ED}" type="parTrans" cxnId="{5F13C15E-0EE2-C743-9779-6C9FF80505CA}">
      <dgm:prSet/>
      <dgm:spPr/>
      <dgm:t>
        <a:bodyPr/>
        <a:lstStyle/>
        <a:p>
          <a:endParaRPr lang="en-US" sz="700" dirty="0"/>
        </a:p>
      </dgm:t>
    </dgm:pt>
    <dgm:pt modelId="{8850B389-E9BD-AE44-ADC0-F38C1A8FE751}" type="sibTrans" cxnId="{5F13C15E-0EE2-C743-9779-6C9FF80505CA}">
      <dgm:prSet/>
      <dgm:spPr/>
      <dgm:t>
        <a:bodyPr/>
        <a:lstStyle/>
        <a:p>
          <a:endParaRPr lang="en-US"/>
        </a:p>
      </dgm:t>
    </dgm:pt>
    <dgm:pt modelId="{F35C5B2D-3D6B-7441-A3CF-7924F453C5E1}">
      <dgm:prSet custT="1"/>
      <dgm:spPr/>
      <dgm:t>
        <a:bodyPr/>
        <a:lstStyle/>
        <a:p>
          <a:pPr rtl="0"/>
          <a:r>
            <a:rPr lang="en-US" sz="700" dirty="0" smtClean="0"/>
            <a:t>Collection Builder</a:t>
          </a:r>
          <a:endParaRPr lang="en-US" sz="700" dirty="0"/>
        </a:p>
      </dgm:t>
    </dgm:pt>
    <dgm:pt modelId="{8E1B2058-7F0F-7A47-8D60-AD8F05BDCD9F}" type="parTrans" cxnId="{3A7BB974-CF3A-034D-B8E1-EC2846D5D922}">
      <dgm:prSet/>
      <dgm:spPr/>
      <dgm:t>
        <a:bodyPr/>
        <a:lstStyle/>
        <a:p>
          <a:endParaRPr lang="en-US" sz="700" dirty="0"/>
        </a:p>
      </dgm:t>
    </dgm:pt>
    <dgm:pt modelId="{0F7C37A7-5BCE-3849-9942-AE5A8A6E2520}" type="sibTrans" cxnId="{3A7BB974-CF3A-034D-B8E1-EC2846D5D922}">
      <dgm:prSet/>
      <dgm:spPr/>
      <dgm:t>
        <a:bodyPr/>
        <a:lstStyle/>
        <a:p>
          <a:endParaRPr lang="en-US"/>
        </a:p>
      </dgm:t>
    </dgm:pt>
    <dgm:pt modelId="{C282C663-91FE-B343-BC6C-CCA7E6F127D3}">
      <dgm:prSet custT="1"/>
      <dgm:spPr/>
      <dgm:t>
        <a:bodyPr/>
        <a:lstStyle/>
        <a:p>
          <a:pPr rtl="0"/>
          <a:r>
            <a:rPr lang="en-US" sz="700" dirty="0" smtClean="0"/>
            <a:t>Large-scale Search</a:t>
          </a:r>
          <a:endParaRPr lang="en-US" sz="700" dirty="0"/>
        </a:p>
      </dgm:t>
    </dgm:pt>
    <dgm:pt modelId="{E9F0E6C0-BB35-134A-9371-53C40655FA9D}" type="parTrans" cxnId="{A59BEAFF-F5FE-1646-BF56-0AB0B1F23604}">
      <dgm:prSet/>
      <dgm:spPr/>
      <dgm:t>
        <a:bodyPr/>
        <a:lstStyle/>
        <a:p>
          <a:endParaRPr lang="en-US" sz="700" dirty="0"/>
        </a:p>
      </dgm:t>
    </dgm:pt>
    <dgm:pt modelId="{A9B7F494-1ABC-8244-A978-1973EFDCF82A}" type="sibTrans" cxnId="{A59BEAFF-F5FE-1646-BF56-0AB0B1F23604}">
      <dgm:prSet/>
      <dgm:spPr/>
      <dgm:t>
        <a:bodyPr/>
        <a:lstStyle/>
        <a:p>
          <a:endParaRPr lang="en-US"/>
        </a:p>
      </dgm:t>
    </dgm:pt>
    <dgm:pt modelId="{19D77A1B-8814-3942-B045-CF54C6A041E8}">
      <dgm:prSet custT="1"/>
      <dgm:spPr/>
      <dgm:t>
        <a:bodyPr/>
        <a:lstStyle/>
        <a:p>
          <a:pPr rtl="0"/>
          <a:r>
            <a:rPr lang="en-US" sz="700" dirty="0" smtClean="0"/>
            <a:t>Bibliographic Catalog</a:t>
          </a:r>
          <a:endParaRPr lang="en-US" sz="700" dirty="0"/>
        </a:p>
      </dgm:t>
    </dgm:pt>
    <dgm:pt modelId="{67DAA1EF-CF51-F144-94B4-891FFCA29D75}" type="parTrans" cxnId="{128475DC-BC41-7744-8858-DC7821776F69}">
      <dgm:prSet/>
      <dgm:spPr/>
      <dgm:t>
        <a:bodyPr/>
        <a:lstStyle/>
        <a:p>
          <a:endParaRPr lang="en-US" sz="700" dirty="0"/>
        </a:p>
      </dgm:t>
    </dgm:pt>
    <dgm:pt modelId="{DBCA9259-FB09-AD41-BA56-B22DDCB2C20C}" type="sibTrans" cxnId="{128475DC-BC41-7744-8858-DC7821776F69}">
      <dgm:prSet/>
      <dgm:spPr/>
      <dgm:t>
        <a:bodyPr/>
        <a:lstStyle/>
        <a:p>
          <a:endParaRPr lang="en-US"/>
        </a:p>
      </dgm:t>
    </dgm:pt>
    <dgm:pt modelId="{DB77F1C5-D7B1-194F-9F0E-290FF80369C7}">
      <dgm:prSet custT="1"/>
      <dgm:spPr/>
      <dgm:t>
        <a:bodyPr/>
        <a:lstStyle/>
        <a:p>
          <a:pPr rtl="0"/>
          <a:r>
            <a:rPr lang="en-US" sz="700" dirty="0" smtClean="0"/>
            <a:t>Research Center</a:t>
          </a:r>
          <a:endParaRPr lang="en-US" sz="700" dirty="0"/>
        </a:p>
      </dgm:t>
    </dgm:pt>
    <dgm:pt modelId="{44A98394-EDDC-C84F-A1D0-4B26E658E7AD}" type="parTrans" cxnId="{C200D319-25C1-F547-8B68-2695D53C8226}">
      <dgm:prSet/>
      <dgm:spPr/>
      <dgm:t>
        <a:bodyPr/>
        <a:lstStyle/>
        <a:p>
          <a:endParaRPr lang="en-US" sz="700" dirty="0"/>
        </a:p>
      </dgm:t>
    </dgm:pt>
    <dgm:pt modelId="{C22630D8-09FC-8E41-ADA3-903F4937C709}" type="sibTrans" cxnId="{C200D319-25C1-F547-8B68-2695D53C8226}">
      <dgm:prSet/>
      <dgm:spPr/>
      <dgm:t>
        <a:bodyPr/>
        <a:lstStyle/>
        <a:p>
          <a:endParaRPr lang="en-US"/>
        </a:p>
      </dgm:t>
    </dgm:pt>
    <dgm:pt modelId="{D4CA65E4-0E24-5646-988D-55FEB0209880}">
      <dgm:prSet custT="1"/>
      <dgm:spPr/>
      <dgm:t>
        <a:bodyPr/>
        <a:lstStyle/>
        <a:p>
          <a:pPr rtl="0"/>
          <a:r>
            <a:rPr lang="en-US" sz="700" dirty="0" smtClean="0"/>
            <a:t>APIs</a:t>
          </a:r>
          <a:endParaRPr lang="en-US" sz="700" dirty="0"/>
        </a:p>
      </dgm:t>
    </dgm:pt>
    <dgm:pt modelId="{14A5981B-E076-D64A-94A0-713FF0FA220D}" type="parTrans" cxnId="{2DD0B409-20DE-FB40-A2CE-7F29881904E7}">
      <dgm:prSet/>
      <dgm:spPr/>
      <dgm:t>
        <a:bodyPr/>
        <a:lstStyle/>
        <a:p>
          <a:endParaRPr lang="en-US" sz="700" dirty="0"/>
        </a:p>
      </dgm:t>
    </dgm:pt>
    <dgm:pt modelId="{27C5BC67-D52A-184C-9726-F3459D1F6917}" type="sibTrans" cxnId="{2DD0B409-20DE-FB40-A2CE-7F29881904E7}">
      <dgm:prSet/>
      <dgm:spPr/>
      <dgm:t>
        <a:bodyPr/>
        <a:lstStyle/>
        <a:p>
          <a:endParaRPr lang="en-US"/>
        </a:p>
      </dgm:t>
    </dgm:pt>
    <dgm:pt modelId="{D4A655EB-A4FD-4D46-BBB9-CA62837FEB5E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Quality Assurance</a:t>
          </a:r>
          <a:endParaRPr lang="en-US" sz="1100" b="0" dirty="0"/>
        </a:p>
      </dgm:t>
    </dgm:pt>
    <dgm:pt modelId="{0D15E441-3D94-7C4C-92AA-86F97684DA45}" type="parTrans" cxnId="{3BC6685D-6C61-5849-B497-1CC429FBF479}">
      <dgm:prSet/>
      <dgm:spPr/>
      <dgm:t>
        <a:bodyPr/>
        <a:lstStyle/>
        <a:p>
          <a:endParaRPr lang="en-US"/>
        </a:p>
      </dgm:t>
    </dgm:pt>
    <dgm:pt modelId="{A2D5481F-7E04-D147-8076-7ABDC87775CB}" type="sibTrans" cxnId="{3BC6685D-6C61-5849-B497-1CC429FBF479}">
      <dgm:prSet/>
      <dgm:spPr/>
      <dgm:t>
        <a:bodyPr/>
        <a:lstStyle/>
        <a:p>
          <a:endParaRPr lang="en-US"/>
        </a:p>
      </dgm:t>
    </dgm:pt>
    <dgm:pt modelId="{8ABF21E3-E06A-EF48-837A-91976038F889}">
      <dgm:prSet custT="1"/>
      <dgm:spPr/>
      <dgm:t>
        <a:bodyPr/>
        <a:lstStyle/>
        <a:p>
          <a:pPr rtl="0"/>
          <a:r>
            <a:rPr lang="en-US" sz="700" dirty="0" smtClean="0"/>
            <a:t>Quality Review</a:t>
          </a:r>
          <a:endParaRPr lang="en-US" sz="700" dirty="0"/>
        </a:p>
      </dgm:t>
    </dgm:pt>
    <dgm:pt modelId="{5BB4A236-8691-D24A-B299-B4045B18CADA}" type="parTrans" cxnId="{D8ECF3A2-1B45-B940-89FE-759E5AE5AEF2}">
      <dgm:prSet/>
      <dgm:spPr/>
      <dgm:t>
        <a:bodyPr/>
        <a:lstStyle/>
        <a:p>
          <a:endParaRPr lang="en-US" sz="700" dirty="0"/>
        </a:p>
      </dgm:t>
    </dgm:pt>
    <dgm:pt modelId="{CFCE13FD-EC20-9946-A61A-122D5AFCDCCD}" type="sibTrans" cxnId="{D8ECF3A2-1B45-B940-89FE-759E5AE5AEF2}">
      <dgm:prSet/>
      <dgm:spPr/>
      <dgm:t>
        <a:bodyPr/>
        <a:lstStyle/>
        <a:p>
          <a:endParaRPr lang="en-US"/>
        </a:p>
      </dgm:t>
    </dgm:pt>
    <dgm:pt modelId="{FCEE1299-E926-7745-ACB2-9BDFE8730E93}">
      <dgm:prSet custT="1"/>
      <dgm:spPr/>
      <dgm:t>
        <a:bodyPr/>
        <a:lstStyle/>
        <a:p>
          <a:pPr rtl="0"/>
          <a:r>
            <a:rPr lang="en-US" sz="700" dirty="0" smtClean="0"/>
            <a:t>Content Certification</a:t>
          </a:r>
          <a:endParaRPr lang="en-US" sz="700" dirty="0"/>
        </a:p>
      </dgm:t>
    </dgm:pt>
    <dgm:pt modelId="{CC527D1B-C441-3547-80BB-B9ED1102870D}" type="parTrans" cxnId="{E2145993-9D59-DA41-BDC0-D4E341EBAA8F}">
      <dgm:prSet/>
      <dgm:spPr/>
      <dgm:t>
        <a:bodyPr/>
        <a:lstStyle/>
        <a:p>
          <a:endParaRPr lang="en-US" sz="700" dirty="0"/>
        </a:p>
      </dgm:t>
    </dgm:pt>
    <dgm:pt modelId="{D6EAF0A3-E533-5A4B-AD48-6228FF3EFB00}" type="sibTrans" cxnId="{E2145993-9D59-DA41-BDC0-D4E341EBAA8F}">
      <dgm:prSet/>
      <dgm:spPr/>
      <dgm:t>
        <a:bodyPr/>
        <a:lstStyle/>
        <a:p>
          <a:endParaRPr lang="en-US"/>
        </a:p>
      </dgm:t>
    </dgm:pt>
    <dgm:pt modelId="{1CB8DC1A-8C97-AA4C-A29D-29153C044DE5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User Services</a:t>
          </a:r>
          <a:endParaRPr lang="en-US" sz="1100" b="0" dirty="0"/>
        </a:p>
      </dgm:t>
    </dgm:pt>
    <dgm:pt modelId="{009CCD0E-E4D1-5F47-99D8-DA4AB38E0585}" type="parTrans" cxnId="{3E1B3F31-2D67-924A-8CF7-02831AD4ED81}">
      <dgm:prSet/>
      <dgm:spPr/>
      <dgm:t>
        <a:bodyPr/>
        <a:lstStyle/>
        <a:p>
          <a:endParaRPr lang="en-US"/>
        </a:p>
      </dgm:t>
    </dgm:pt>
    <dgm:pt modelId="{9F5E4534-116B-4943-A2FC-D87681B28394}" type="sibTrans" cxnId="{3E1B3F31-2D67-924A-8CF7-02831AD4ED81}">
      <dgm:prSet/>
      <dgm:spPr/>
      <dgm:t>
        <a:bodyPr/>
        <a:lstStyle/>
        <a:p>
          <a:endParaRPr lang="en-US"/>
        </a:p>
      </dgm:t>
    </dgm:pt>
    <dgm:pt modelId="{56BCFC3C-6D34-314C-8A81-68F4856CD6B1}">
      <dgm:prSet custT="1"/>
      <dgm:spPr/>
      <dgm:t>
        <a:bodyPr/>
        <a:lstStyle/>
        <a:p>
          <a:pPr rtl="0"/>
          <a:r>
            <a:rPr lang="en-US" sz="700" dirty="0" smtClean="0"/>
            <a:t>Usability</a:t>
          </a:r>
          <a:endParaRPr lang="en-US" sz="700" dirty="0"/>
        </a:p>
      </dgm:t>
    </dgm:pt>
    <dgm:pt modelId="{4211E3C7-2984-BA43-88C1-B3063081B834}" type="parTrans" cxnId="{F0437D4F-1004-4C4F-967E-EA6681659E47}">
      <dgm:prSet/>
      <dgm:spPr/>
      <dgm:t>
        <a:bodyPr/>
        <a:lstStyle/>
        <a:p>
          <a:endParaRPr lang="en-US" sz="700" dirty="0"/>
        </a:p>
      </dgm:t>
    </dgm:pt>
    <dgm:pt modelId="{525DC3BC-60F3-B045-831C-7B35B3E9E98E}" type="sibTrans" cxnId="{F0437D4F-1004-4C4F-967E-EA6681659E47}">
      <dgm:prSet/>
      <dgm:spPr/>
      <dgm:t>
        <a:bodyPr/>
        <a:lstStyle/>
        <a:p>
          <a:endParaRPr lang="en-US"/>
        </a:p>
      </dgm:t>
    </dgm:pt>
    <dgm:pt modelId="{F131BFCE-C6AC-DD42-8CD3-B649F16F851B}">
      <dgm:prSet custT="1"/>
      <dgm:spPr/>
      <dgm:t>
        <a:bodyPr/>
        <a:lstStyle/>
        <a:p>
          <a:pPr rtl="0"/>
          <a:r>
            <a:rPr lang="en-US" sz="700" dirty="0" smtClean="0"/>
            <a:t>User support (helpdesk)</a:t>
          </a:r>
          <a:endParaRPr lang="en-US" sz="700" dirty="0"/>
        </a:p>
      </dgm:t>
    </dgm:pt>
    <dgm:pt modelId="{453C0F84-8B08-334D-97DC-28D28FE49230}" type="parTrans" cxnId="{C96CC7FA-7F7C-8A48-975B-7EA0DEA70137}">
      <dgm:prSet/>
      <dgm:spPr/>
      <dgm:t>
        <a:bodyPr/>
        <a:lstStyle/>
        <a:p>
          <a:endParaRPr lang="en-US" sz="700" dirty="0"/>
        </a:p>
      </dgm:t>
    </dgm:pt>
    <dgm:pt modelId="{D52A1E2F-61EF-1546-A509-89172A533C01}" type="sibTrans" cxnId="{C96CC7FA-7F7C-8A48-975B-7EA0DEA70137}">
      <dgm:prSet/>
      <dgm:spPr/>
      <dgm:t>
        <a:bodyPr/>
        <a:lstStyle/>
        <a:p>
          <a:endParaRPr lang="en-US"/>
        </a:p>
      </dgm:t>
    </dgm:pt>
    <dgm:pt modelId="{E13685FB-2F07-5149-8EFF-83A78D388C48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Outreach</a:t>
          </a:r>
          <a:endParaRPr lang="en-US" sz="1100" b="0" dirty="0"/>
        </a:p>
      </dgm:t>
    </dgm:pt>
    <dgm:pt modelId="{CB434C51-B2DB-314E-98AB-1E3275EDB556}" type="parTrans" cxnId="{937650B3-4E20-8340-AA6E-B83221862A1D}">
      <dgm:prSet/>
      <dgm:spPr/>
      <dgm:t>
        <a:bodyPr/>
        <a:lstStyle/>
        <a:p>
          <a:endParaRPr lang="en-US"/>
        </a:p>
      </dgm:t>
    </dgm:pt>
    <dgm:pt modelId="{129AD12D-C63E-8048-88EF-E279BE3457CF}" type="sibTrans" cxnId="{937650B3-4E20-8340-AA6E-B83221862A1D}">
      <dgm:prSet/>
      <dgm:spPr/>
      <dgm:t>
        <a:bodyPr/>
        <a:lstStyle/>
        <a:p>
          <a:endParaRPr lang="en-US"/>
        </a:p>
      </dgm:t>
    </dgm:pt>
    <dgm:pt modelId="{495A4E0E-7AE5-B441-BCD8-965C0E6DE0E4}">
      <dgm:prSet custT="1"/>
      <dgm:spPr/>
      <dgm:t>
        <a:bodyPr/>
        <a:lstStyle/>
        <a:p>
          <a:pPr rtl="0"/>
          <a:r>
            <a:rPr lang="en-US" sz="700" dirty="0" smtClean="0"/>
            <a:t>Project website</a:t>
          </a:r>
          <a:endParaRPr lang="en-US" sz="700" dirty="0"/>
        </a:p>
      </dgm:t>
    </dgm:pt>
    <dgm:pt modelId="{64A22FBE-A089-E64F-B44E-39B67BEB75ED}" type="parTrans" cxnId="{3D35470F-7D1A-7349-950B-34C4CE602A0C}">
      <dgm:prSet/>
      <dgm:spPr/>
      <dgm:t>
        <a:bodyPr/>
        <a:lstStyle/>
        <a:p>
          <a:endParaRPr lang="en-US" sz="700" dirty="0"/>
        </a:p>
      </dgm:t>
    </dgm:pt>
    <dgm:pt modelId="{500D6DD1-2474-CC4B-B968-35D9B11AFBAC}" type="sibTrans" cxnId="{3D35470F-7D1A-7349-950B-34C4CE602A0C}">
      <dgm:prSet/>
      <dgm:spPr/>
      <dgm:t>
        <a:bodyPr/>
        <a:lstStyle/>
        <a:p>
          <a:endParaRPr lang="en-US"/>
        </a:p>
      </dgm:t>
    </dgm:pt>
    <dgm:pt modelId="{819F3E5E-6B68-F845-8987-99800DF6F77A}">
      <dgm:prSet custT="1"/>
      <dgm:spPr/>
      <dgm:t>
        <a:bodyPr/>
        <a:lstStyle/>
        <a:p>
          <a:pPr rtl="0"/>
          <a:r>
            <a:rPr lang="en-US" sz="700" dirty="0" smtClean="0"/>
            <a:t>Monthly newsletter</a:t>
          </a:r>
          <a:endParaRPr lang="en-US" sz="700" dirty="0"/>
        </a:p>
      </dgm:t>
    </dgm:pt>
    <dgm:pt modelId="{2D55CB3E-265E-EA47-BE73-6F98FB3247AF}" type="parTrans" cxnId="{FAAA2E75-B13E-8944-8149-A009A912479C}">
      <dgm:prSet/>
      <dgm:spPr/>
      <dgm:t>
        <a:bodyPr/>
        <a:lstStyle/>
        <a:p>
          <a:endParaRPr lang="en-US" sz="700" dirty="0"/>
        </a:p>
      </dgm:t>
    </dgm:pt>
    <dgm:pt modelId="{59BC2837-6F7A-1A41-9F83-FCE147105F6E}" type="sibTrans" cxnId="{FAAA2E75-B13E-8944-8149-A009A912479C}">
      <dgm:prSet/>
      <dgm:spPr/>
      <dgm:t>
        <a:bodyPr/>
        <a:lstStyle/>
        <a:p>
          <a:endParaRPr lang="en-US"/>
        </a:p>
      </dgm:t>
    </dgm:pt>
    <dgm:pt modelId="{73F977DD-FD37-B74D-B673-B75F2DDDDA2F}">
      <dgm:prSet custT="1"/>
      <dgm:spPr/>
      <dgm:t>
        <a:bodyPr/>
        <a:lstStyle/>
        <a:p>
          <a:pPr rtl="0"/>
          <a:r>
            <a:rPr lang="en-US" sz="700" dirty="0" smtClean="0"/>
            <a:t>Papers and presentations</a:t>
          </a:r>
          <a:endParaRPr lang="en-US" sz="700" dirty="0"/>
        </a:p>
      </dgm:t>
    </dgm:pt>
    <dgm:pt modelId="{66224622-8F33-A14A-A9C6-286C35F44300}" type="parTrans" cxnId="{416A2BA2-9BE3-E843-B2D4-9A23EBBCCDC0}">
      <dgm:prSet/>
      <dgm:spPr/>
      <dgm:t>
        <a:bodyPr/>
        <a:lstStyle/>
        <a:p>
          <a:endParaRPr lang="en-US" sz="700" dirty="0"/>
        </a:p>
      </dgm:t>
    </dgm:pt>
    <dgm:pt modelId="{BCBF20A5-F47A-6141-A94A-A1308AD92404}" type="sibTrans" cxnId="{416A2BA2-9BE3-E843-B2D4-9A23EBBCCDC0}">
      <dgm:prSet/>
      <dgm:spPr/>
      <dgm:t>
        <a:bodyPr/>
        <a:lstStyle/>
        <a:p>
          <a:endParaRPr lang="en-US"/>
        </a:p>
      </dgm:t>
    </dgm:pt>
    <dgm:pt modelId="{B21923DA-AB31-CB48-B9AD-69BCB9A8B23C}">
      <dgm:prSet custT="1"/>
      <dgm:spPr/>
      <dgm:t>
        <a:bodyPr/>
        <a:lstStyle/>
        <a:p>
          <a:pPr rtl="0"/>
          <a:r>
            <a:rPr lang="en-US" sz="700" dirty="0" smtClean="0"/>
            <a:t>Communication with potential partners</a:t>
          </a:r>
          <a:endParaRPr lang="en-US" sz="700" dirty="0"/>
        </a:p>
      </dgm:t>
    </dgm:pt>
    <dgm:pt modelId="{8D99CFCE-E1BA-3043-B6AB-C4642CCE2A80}" type="parTrans" cxnId="{89D018FF-67C9-4A4D-985A-803AFE9715C0}">
      <dgm:prSet/>
      <dgm:spPr/>
      <dgm:t>
        <a:bodyPr/>
        <a:lstStyle/>
        <a:p>
          <a:endParaRPr lang="en-US" sz="700" dirty="0"/>
        </a:p>
      </dgm:t>
    </dgm:pt>
    <dgm:pt modelId="{A776FD2E-6FA1-074A-B6ED-53A6C2FADC25}" type="sibTrans" cxnId="{89D018FF-67C9-4A4D-985A-803AFE9715C0}">
      <dgm:prSet/>
      <dgm:spPr/>
      <dgm:t>
        <a:bodyPr/>
        <a:lstStyle/>
        <a:p>
          <a:endParaRPr lang="en-US"/>
        </a:p>
      </dgm:t>
    </dgm:pt>
    <dgm:pt modelId="{8669CA65-12B1-F04C-8252-05B78A21E57B}">
      <dgm:prSet custT="1"/>
      <dgm:spPr/>
      <dgm:t>
        <a:bodyPr/>
        <a:lstStyle/>
        <a:p>
          <a:pPr rtl="0"/>
          <a:r>
            <a:rPr lang="en-US" sz="700" dirty="0" smtClean="0"/>
            <a:t>Surveys, general inquiries</a:t>
          </a:r>
          <a:endParaRPr lang="en-US" sz="700" dirty="0"/>
        </a:p>
      </dgm:t>
    </dgm:pt>
    <dgm:pt modelId="{40AA6D5E-9188-DD44-819C-994390C4A9E4}" type="parTrans" cxnId="{7BE98674-0456-5441-85E6-5449ABFC0D27}">
      <dgm:prSet/>
      <dgm:spPr/>
      <dgm:t>
        <a:bodyPr/>
        <a:lstStyle/>
        <a:p>
          <a:endParaRPr lang="en-US" sz="700" dirty="0"/>
        </a:p>
      </dgm:t>
    </dgm:pt>
    <dgm:pt modelId="{EE177CC5-1B44-294C-822C-7F52A241D86B}" type="sibTrans" cxnId="{7BE98674-0456-5441-85E6-5449ABFC0D27}">
      <dgm:prSet/>
      <dgm:spPr/>
      <dgm:t>
        <a:bodyPr/>
        <a:lstStyle/>
        <a:p>
          <a:endParaRPr lang="en-US"/>
        </a:p>
      </dgm:t>
    </dgm:pt>
    <dgm:pt modelId="{7C28AE88-ADF8-BF43-908F-1379BF6E8CD7}">
      <dgm:prSet custT="1"/>
      <dgm:spPr/>
      <dgm:t>
        <a:bodyPr/>
        <a:lstStyle/>
        <a:p>
          <a:pPr rtl="0"/>
          <a:r>
            <a:rPr lang="en-US" sz="700" dirty="0" smtClean="0"/>
            <a:t>Repository evaluation and audit (e.g., DRAMBORA, TRAC)</a:t>
          </a:r>
          <a:endParaRPr lang="en-US" sz="700" dirty="0"/>
        </a:p>
      </dgm:t>
    </dgm:pt>
    <dgm:pt modelId="{D0EB58F8-2D21-FF46-99F0-652D45329357}" type="parTrans" cxnId="{B8135E39-9470-6242-9F6A-049DE59B63F3}">
      <dgm:prSet/>
      <dgm:spPr/>
      <dgm:t>
        <a:bodyPr/>
        <a:lstStyle/>
        <a:p>
          <a:endParaRPr lang="en-US" sz="700" dirty="0"/>
        </a:p>
      </dgm:t>
    </dgm:pt>
    <dgm:pt modelId="{DAB6E973-F716-1841-A60D-572CDA81903A}" type="sibTrans" cxnId="{B8135E39-9470-6242-9F6A-049DE59B63F3}">
      <dgm:prSet/>
      <dgm:spPr/>
      <dgm:t>
        <a:bodyPr/>
        <a:lstStyle/>
        <a:p>
          <a:endParaRPr lang="en-US"/>
        </a:p>
      </dgm:t>
    </dgm:pt>
    <dgm:pt modelId="{450A90A5-B5AA-1D4D-9EBB-01AB80DA8C87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Legal</a:t>
          </a:r>
          <a:endParaRPr lang="en-US" sz="1100" b="0" dirty="0"/>
        </a:p>
      </dgm:t>
    </dgm:pt>
    <dgm:pt modelId="{DE0249F4-63A4-D548-966D-EC22E6153699}" type="parTrans" cxnId="{868A48C6-282F-AD4D-AC53-4F60C65DD262}">
      <dgm:prSet/>
      <dgm:spPr/>
      <dgm:t>
        <a:bodyPr/>
        <a:lstStyle/>
        <a:p>
          <a:endParaRPr lang="en-US"/>
        </a:p>
      </dgm:t>
    </dgm:pt>
    <dgm:pt modelId="{988515A8-432C-CB41-A3FF-11921B5164F1}" type="sibTrans" cxnId="{868A48C6-282F-AD4D-AC53-4F60C65DD262}">
      <dgm:prSet/>
      <dgm:spPr/>
      <dgm:t>
        <a:bodyPr/>
        <a:lstStyle/>
        <a:p>
          <a:endParaRPr lang="en-US"/>
        </a:p>
      </dgm:t>
    </dgm:pt>
    <dgm:pt modelId="{A2317120-D353-0846-88B6-DD3F0A1B561B}">
      <dgm:prSet custT="1"/>
      <dgm:spPr/>
      <dgm:t>
        <a:bodyPr/>
        <a:lstStyle/>
        <a:p>
          <a:pPr rtl="0"/>
          <a:r>
            <a:rPr lang="en-US" sz="700" dirty="0" smtClean="0"/>
            <a:t>Risk management (use of materials)</a:t>
          </a:r>
          <a:endParaRPr lang="en-US" sz="700" dirty="0"/>
        </a:p>
      </dgm:t>
    </dgm:pt>
    <dgm:pt modelId="{7B2F8D70-09DF-A14F-863D-5AD10D7C24FF}" type="parTrans" cxnId="{6117B7DE-0677-2548-A41D-45877891A2DC}">
      <dgm:prSet/>
      <dgm:spPr/>
      <dgm:t>
        <a:bodyPr/>
        <a:lstStyle/>
        <a:p>
          <a:endParaRPr lang="en-US" sz="700" dirty="0"/>
        </a:p>
      </dgm:t>
    </dgm:pt>
    <dgm:pt modelId="{B8F21370-F87C-3B4C-8963-15C48EE7FAAC}" type="sibTrans" cxnId="{6117B7DE-0677-2548-A41D-45877891A2DC}">
      <dgm:prSet/>
      <dgm:spPr/>
      <dgm:t>
        <a:bodyPr/>
        <a:lstStyle/>
        <a:p>
          <a:endParaRPr lang="en-US"/>
        </a:p>
      </dgm:t>
    </dgm:pt>
    <dgm:pt modelId="{C1261A6B-CFB5-DE4D-AD0E-D96A5A4C14BF}">
      <dgm:prSet custT="1"/>
      <dgm:spPr/>
      <dgm:t>
        <a:bodyPr/>
        <a:lstStyle/>
        <a:p>
          <a:pPr rtl="0"/>
          <a:r>
            <a:rPr lang="en-US" sz="700" dirty="0" smtClean="0"/>
            <a:t>Partner agreements</a:t>
          </a:r>
          <a:endParaRPr lang="en-US" sz="700" dirty="0"/>
        </a:p>
      </dgm:t>
    </dgm:pt>
    <dgm:pt modelId="{EBC107B2-7AC2-0644-B6EA-BB3EBC55DB36}" type="parTrans" cxnId="{FA0FB263-5C5F-D64C-9443-65140295C249}">
      <dgm:prSet/>
      <dgm:spPr/>
      <dgm:t>
        <a:bodyPr/>
        <a:lstStyle/>
        <a:p>
          <a:endParaRPr lang="en-US" sz="700" dirty="0"/>
        </a:p>
      </dgm:t>
    </dgm:pt>
    <dgm:pt modelId="{945CE497-1A34-2948-8D23-BE47EBBD8208}" type="sibTrans" cxnId="{FA0FB263-5C5F-D64C-9443-65140295C249}">
      <dgm:prSet/>
      <dgm:spPr/>
      <dgm:t>
        <a:bodyPr/>
        <a:lstStyle/>
        <a:p>
          <a:endParaRPr lang="en-US"/>
        </a:p>
      </dgm:t>
    </dgm:pt>
    <dgm:pt modelId="{0D3F0DCF-9A3D-6F44-A850-1EB61FA00B68}">
      <dgm:prSet custT="1"/>
      <dgm:spPr/>
      <dgm:t>
        <a:bodyPr/>
        <a:lstStyle/>
        <a:p>
          <a:pPr rtl="0"/>
          <a:r>
            <a:rPr lang="en-US" sz="700" dirty="0" smtClean="0"/>
            <a:t>Advocacy </a:t>
          </a:r>
          <a:endParaRPr lang="en-US" sz="700" dirty="0"/>
        </a:p>
      </dgm:t>
    </dgm:pt>
    <dgm:pt modelId="{73209CB8-700D-7545-9284-7CAAD178FEB3}" type="parTrans" cxnId="{C455A164-7F24-A14A-B788-D9F4905371FB}">
      <dgm:prSet/>
      <dgm:spPr/>
      <dgm:t>
        <a:bodyPr/>
        <a:lstStyle/>
        <a:p>
          <a:endParaRPr lang="en-US" sz="700" dirty="0"/>
        </a:p>
      </dgm:t>
    </dgm:pt>
    <dgm:pt modelId="{991AB78A-AAD4-4649-8E4D-98374A9EC2DB}" type="sibTrans" cxnId="{C455A164-7F24-A14A-B788-D9F4905371FB}">
      <dgm:prSet/>
      <dgm:spPr/>
      <dgm:t>
        <a:bodyPr/>
        <a:lstStyle/>
        <a:p>
          <a:endParaRPr lang="en-US"/>
        </a:p>
      </dgm:t>
    </dgm:pt>
    <dgm:pt modelId="{B78295DE-E12B-B843-8BC2-9313244CF81A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Content Ingest</a:t>
          </a:r>
          <a:endParaRPr lang="en-US" sz="1100" b="0" dirty="0"/>
        </a:p>
      </dgm:t>
    </dgm:pt>
    <dgm:pt modelId="{245F60CA-A522-6744-8707-449DD784BF26}" type="parTrans" cxnId="{7B0B3796-71CB-F34F-800D-9D2C3913D940}">
      <dgm:prSet/>
      <dgm:spPr/>
      <dgm:t>
        <a:bodyPr/>
        <a:lstStyle/>
        <a:p>
          <a:endParaRPr lang="en-US"/>
        </a:p>
      </dgm:t>
    </dgm:pt>
    <dgm:pt modelId="{A86A8BAA-65C2-524D-BB1E-A9C6E16CF19D}" type="sibTrans" cxnId="{7B0B3796-71CB-F34F-800D-9D2C3913D940}">
      <dgm:prSet/>
      <dgm:spPr/>
      <dgm:t>
        <a:bodyPr/>
        <a:lstStyle/>
        <a:p>
          <a:endParaRPr lang="en-US"/>
        </a:p>
      </dgm:t>
    </dgm:pt>
    <dgm:pt modelId="{65C3079C-233D-C94E-97F8-2B495B295107}">
      <dgm:prSet custT="1"/>
      <dgm:spPr/>
      <dgm:t>
        <a:bodyPr/>
        <a:lstStyle/>
        <a:p>
          <a:pPr rtl="0"/>
          <a:r>
            <a:rPr lang="en-US" sz="700" dirty="0" smtClean="0"/>
            <a:t>Transformation</a:t>
          </a:r>
          <a:endParaRPr lang="en-US" sz="700" dirty="0"/>
        </a:p>
      </dgm:t>
    </dgm:pt>
    <dgm:pt modelId="{E3B4B518-FD9F-CE4E-9EC0-BA22BA0E214D}" type="parTrans" cxnId="{8E4F62F6-4CC7-AA40-8289-004EC3281731}">
      <dgm:prSet/>
      <dgm:spPr/>
      <dgm:t>
        <a:bodyPr/>
        <a:lstStyle/>
        <a:p>
          <a:endParaRPr lang="en-US" dirty="0"/>
        </a:p>
      </dgm:t>
    </dgm:pt>
    <dgm:pt modelId="{0EB9F408-8FDB-1045-81E5-086A50AB155E}" type="sibTrans" cxnId="{8E4F62F6-4CC7-AA40-8289-004EC3281731}">
      <dgm:prSet/>
      <dgm:spPr/>
      <dgm:t>
        <a:bodyPr/>
        <a:lstStyle/>
        <a:p>
          <a:endParaRPr lang="en-US"/>
        </a:p>
      </dgm:t>
    </dgm:pt>
    <dgm:pt modelId="{7E56BFB3-9AF7-D249-8A4B-C2B5A75919B9}">
      <dgm:prSet custT="1"/>
      <dgm:spPr/>
      <dgm:t>
        <a:bodyPr/>
        <a:lstStyle/>
        <a:p>
          <a:pPr rtl="0"/>
          <a:r>
            <a:rPr lang="en-US" sz="700" dirty="0" smtClean="0"/>
            <a:t>Validation</a:t>
          </a:r>
          <a:endParaRPr lang="en-US" sz="700" dirty="0"/>
        </a:p>
      </dgm:t>
    </dgm:pt>
    <dgm:pt modelId="{09F27E4B-6FB4-0B45-BBB8-AF971059507F}" type="parTrans" cxnId="{32380104-442C-F147-BA53-B8B1063910FE}">
      <dgm:prSet/>
      <dgm:spPr/>
      <dgm:t>
        <a:bodyPr/>
        <a:lstStyle/>
        <a:p>
          <a:endParaRPr lang="en-US" dirty="0"/>
        </a:p>
      </dgm:t>
    </dgm:pt>
    <dgm:pt modelId="{7941A6FC-6499-D846-A633-B374B6E263B7}" type="sibTrans" cxnId="{32380104-442C-F147-BA53-B8B1063910FE}">
      <dgm:prSet/>
      <dgm:spPr/>
      <dgm:t>
        <a:bodyPr/>
        <a:lstStyle/>
        <a:p>
          <a:endParaRPr lang="en-US"/>
        </a:p>
      </dgm:t>
    </dgm:pt>
    <dgm:pt modelId="{2009B306-5D81-4743-863C-1E2AC8ECABF2}">
      <dgm:prSet custT="1"/>
      <dgm:spPr/>
      <dgm:t>
        <a:bodyPr/>
        <a:lstStyle/>
        <a:p>
          <a:pPr rtl="0"/>
          <a:r>
            <a:rPr lang="en-US" sz="700" dirty="0" smtClean="0"/>
            <a:t>Print on Demand</a:t>
          </a:r>
          <a:endParaRPr lang="en-US" sz="700" dirty="0"/>
        </a:p>
      </dgm:t>
    </dgm:pt>
    <dgm:pt modelId="{C455E1F8-143B-7D4B-9011-2E0951D50DEA}" type="parTrans" cxnId="{54A09CFC-0FB3-424F-9F06-16F88F2B4AD0}">
      <dgm:prSet/>
      <dgm:spPr/>
      <dgm:t>
        <a:bodyPr/>
        <a:lstStyle/>
        <a:p>
          <a:endParaRPr lang="en-US" dirty="0"/>
        </a:p>
      </dgm:t>
    </dgm:pt>
    <dgm:pt modelId="{813DB201-81D3-3B40-8D5C-1477B9D58C71}" type="sibTrans" cxnId="{54A09CFC-0FB3-424F-9F06-16F88F2B4AD0}">
      <dgm:prSet/>
      <dgm:spPr/>
      <dgm:t>
        <a:bodyPr/>
        <a:lstStyle/>
        <a:p>
          <a:endParaRPr lang="en-US"/>
        </a:p>
      </dgm:t>
    </dgm:pt>
    <dgm:pt modelId="{A6B665E4-FE84-B240-9701-7A026936ED5A}" type="pres">
      <dgm:prSet presAssocID="{EE7F06B1-8EDB-5C4C-B5A0-3CB99CF046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06AC71-469E-A341-BF9A-C56AD977E822}" type="pres">
      <dgm:prSet presAssocID="{C0EE05AF-4CF4-4141-BC5C-852F614422CE}" presName="root" presStyleCnt="0"/>
      <dgm:spPr/>
      <dgm:t>
        <a:bodyPr/>
        <a:lstStyle/>
        <a:p>
          <a:endParaRPr lang="en-US"/>
        </a:p>
      </dgm:t>
    </dgm:pt>
    <dgm:pt modelId="{1DF1F2CD-62A4-7F47-8D3A-71561A105DAE}" type="pres">
      <dgm:prSet presAssocID="{C0EE05AF-4CF4-4141-BC5C-852F614422CE}" presName="rootComposite" presStyleCnt="0"/>
      <dgm:spPr/>
      <dgm:t>
        <a:bodyPr/>
        <a:lstStyle/>
        <a:p>
          <a:endParaRPr lang="en-US"/>
        </a:p>
      </dgm:t>
    </dgm:pt>
    <dgm:pt modelId="{7C340E68-A066-904F-9636-8FACE89B7CE2}" type="pres">
      <dgm:prSet presAssocID="{C0EE05AF-4CF4-4141-BC5C-852F614422CE}" presName="rootText" presStyleLbl="node1" presStyleIdx="0" presStyleCnt="7" custScaleX="93741" custScaleY="82594"/>
      <dgm:spPr/>
      <dgm:t>
        <a:bodyPr/>
        <a:lstStyle/>
        <a:p>
          <a:endParaRPr lang="en-US"/>
        </a:p>
      </dgm:t>
    </dgm:pt>
    <dgm:pt modelId="{95B2CBE8-62AF-3741-BC60-2E90707140FE}" type="pres">
      <dgm:prSet presAssocID="{C0EE05AF-4CF4-4141-BC5C-852F614422CE}" presName="rootConnector" presStyleLbl="node1" presStyleIdx="0" presStyleCnt="7"/>
      <dgm:spPr/>
      <dgm:t>
        <a:bodyPr/>
        <a:lstStyle/>
        <a:p>
          <a:endParaRPr lang="en-US"/>
        </a:p>
      </dgm:t>
    </dgm:pt>
    <dgm:pt modelId="{1D6ED340-7954-3242-8C3B-6564AD10F213}" type="pres">
      <dgm:prSet presAssocID="{C0EE05AF-4CF4-4141-BC5C-852F614422CE}" presName="childShape" presStyleCnt="0"/>
      <dgm:spPr/>
      <dgm:t>
        <a:bodyPr/>
        <a:lstStyle/>
        <a:p>
          <a:endParaRPr lang="en-US"/>
        </a:p>
      </dgm:t>
    </dgm:pt>
    <dgm:pt modelId="{A0FB3127-7B63-A449-859B-74BF51576084}" type="pres">
      <dgm:prSet presAssocID="{C455E1F8-143B-7D4B-9011-2E0951D50DEA}" presName="Name13" presStyleLbl="parChTrans1D2" presStyleIdx="0" presStyleCnt="22"/>
      <dgm:spPr/>
      <dgm:t>
        <a:bodyPr/>
        <a:lstStyle/>
        <a:p>
          <a:endParaRPr lang="en-US"/>
        </a:p>
      </dgm:t>
    </dgm:pt>
    <dgm:pt modelId="{426DBFA1-6340-EB46-9392-146EEEC3006D}" type="pres">
      <dgm:prSet presAssocID="{2009B306-5D81-4743-863C-1E2AC8ECABF2}" presName="childText" presStyleLbl="bgAcc1" presStyleIdx="0" presStyleCnt="22" custScaleY="64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B94FC-E5D6-8743-BD9F-4A7C2D895CE5}" type="pres">
      <dgm:prSet presAssocID="{B78295DE-E12B-B843-8BC2-9313244CF81A}" presName="root" presStyleCnt="0"/>
      <dgm:spPr/>
      <dgm:t>
        <a:bodyPr/>
        <a:lstStyle/>
        <a:p>
          <a:endParaRPr lang="en-US"/>
        </a:p>
      </dgm:t>
    </dgm:pt>
    <dgm:pt modelId="{4375097B-6052-9C4D-8C77-F268D906EF84}" type="pres">
      <dgm:prSet presAssocID="{B78295DE-E12B-B843-8BC2-9313244CF81A}" presName="rootComposite" presStyleCnt="0"/>
      <dgm:spPr/>
      <dgm:t>
        <a:bodyPr/>
        <a:lstStyle/>
        <a:p>
          <a:endParaRPr lang="en-US"/>
        </a:p>
      </dgm:t>
    </dgm:pt>
    <dgm:pt modelId="{895902BA-FB7D-474D-A43A-7C752B78F6B6}" type="pres">
      <dgm:prSet presAssocID="{B78295DE-E12B-B843-8BC2-9313244CF81A}" presName="rootText" presStyleLbl="node1" presStyleIdx="1" presStyleCnt="7" custScaleX="93741" custScaleY="82594"/>
      <dgm:spPr/>
      <dgm:t>
        <a:bodyPr/>
        <a:lstStyle/>
        <a:p>
          <a:endParaRPr lang="en-US"/>
        </a:p>
      </dgm:t>
    </dgm:pt>
    <dgm:pt modelId="{6CDB9D54-6280-294E-B30A-D42862D70D9B}" type="pres">
      <dgm:prSet presAssocID="{B78295DE-E12B-B843-8BC2-9313244CF81A}" presName="rootConnector" presStyleLbl="node1" presStyleIdx="1" presStyleCnt="7"/>
      <dgm:spPr/>
      <dgm:t>
        <a:bodyPr/>
        <a:lstStyle/>
        <a:p>
          <a:endParaRPr lang="en-US"/>
        </a:p>
      </dgm:t>
    </dgm:pt>
    <dgm:pt modelId="{52666607-9E70-2A46-B336-94A9D18DB297}" type="pres">
      <dgm:prSet presAssocID="{B78295DE-E12B-B843-8BC2-9313244CF81A}" presName="childShape" presStyleCnt="0"/>
      <dgm:spPr/>
      <dgm:t>
        <a:bodyPr/>
        <a:lstStyle/>
        <a:p>
          <a:endParaRPr lang="en-US"/>
        </a:p>
      </dgm:t>
    </dgm:pt>
    <dgm:pt modelId="{DF99A6C9-357E-AC4F-A7CE-9E2DEBAFED55}" type="pres">
      <dgm:prSet presAssocID="{E3B4B518-FD9F-CE4E-9EC0-BA22BA0E214D}" presName="Name13" presStyleLbl="parChTrans1D2" presStyleIdx="1" presStyleCnt="22"/>
      <dgm:spPr/>
      <dgm:t>
        <a:bodyPr/>
        <a:lstStyle/>
        <a:p>
          <a:endParaRPr lang="en-US"/>
        </a:p>
      </dgm:t>
    </dgm:pt>
    <dgm:pt modelId="{2B69124E-7014-9840-A3DB-503FFE3B25DC}" type="pres">
      <dgm:prSet presAssocID="{65C3079C-233D-C94E-97F8-2B495B295107}" presName="childText" presStyleLbl="bgAcc1" presStyleIdx="1" presStyleCnt="22" custScaleY="45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3DD6C-E231-314B-93CB-00181BE8A1F7}" type="pres">
      <dgm:prSet presAssocID="{09F27E4B-6FB4-0B45-BBB8-AF971059507F}" presName="Name13" presStyleLbl="parChTrans1D2" presStyleIdx="2" presStyleCnt="22"/>
      <dgm:spPr/>
      <dgm:t>
        <a:bodyPr/>
        <a:lstStyle/>
        <a:p>
          <a:endParaRPr lang="en-US"/>
        </a:p>
      </dgm:t>
    </dgm:pt>
    <dgm:pt modelId="{66308C9A-0ED9-E14B-B17C-F95D7F126A15}" type="pres">
      <dgm:prSet presAssocID="{7E56BFB3-9AF7-D249-8A4B-C2B5A75919B9}" presName="childText" presStyleLbl="bgAcc1" presStyleIdx="2" presStyleCnt="22" custScaleY="44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99B0C-6290-4A40-8C36-DBA1BC2C9F83}" type="pres">
      <dgm:prSet presAssocID="{972B82B6-431C-2041-87D8-5DE17F6CB5D3}" presName="root" presStyleCnt="0"/>
      <dgm:spPr/>
      <dgm:t>
        <a:bodyPr/>
        <a:lstStyle/>
        <a:p>
          <a:endParaRPr lang="en-US"/>
        </a:p>
      </dgm:t>
    </dgm:pt>
    <dgm:pt modelId="{313DC107-9C17-2C4B-A8AF-3AFB76ACD90C}" type="pres">
      <dgm:prSet presAssocID="{972B82B6-431C-2041-87D8-5DE17F6CB5D3}" presName="rootComposite" presStyleCnt="0"/>
      <dgm:spPr/>
      <dgm:t>
        <a:bodyPr/>
        <a:lstStyle/>
        <a:p>
          <a:endParaRPr lang="en-US"/>
        </a:p>
      </dgm:t>
    </dgm:pt>
    <dgm:pt modelId="{6589B064-B649-A045-9887-5565971B85E8}" type="pres">
      <dgm:prSet presAssocID="{972B82B6-431C-2041-87D8-5DE17F6CB5D3}" presName="rootText" presStyleLbl="node1" presStyleIdx="2" presStyleCnt="7" custScaleX="93741" custScaleY="82594"/>
      <dgm:spPr/>
      <dgm:t>
        <a:bodyPr/>
        <a:lstStyle/>
        <a:p>
          <a:endParaRPr lang="en-US"/>
        </a:p>
      </dgm:t>
    </dgm:pt>
    <dgm:pt modelId="{09BF3530-367B-204D-9835-E5C424697575}" type="pres">
      <dgm:prSet presAssocID="{972B82B6-431C-2041-87D8-5DE17F6CB5D3}" presName="rootConnector" presStyleLbl="node1" presStyleIdx="2" presStyleCnt="7"/>
      <dgm:spPr/>
      <dgm:t>
        <a:bodyPr/>
        <a:lstStyle/>
        <a:p>
          <a:endParaRPr lang="en-US"/>
        </a:p>
      </dgm:t>
    </dgm:pt>
    <dgm:pt modelId="{D3AEB170-4CDC-AC4B-B8B0-DB9FFD4A6818}" type="pres">
      <dgm:prSet presAssocID="{972B82B6-431C-2041-87D8-5DE17F6CB5D3}" presName="childShape" presStyleCnt="0"/>
      <dgm:spPr/>
      <dgm:t>
        <a:bodyPr/>
        <a:lstStyle/>
        <a:p>
          <a:endParaRPr lang="en-US"/>
        </a:p>
      </dgm:t>
    </dgm:pt>
    <dgm:pt modelId="{3AB125C5-7A07-6043-A72A-844A4A6E726E}" type="pres">
      <dgm:prSet presAssocID="{DF998C35-DE38-DD48-84F2-0F531CD414ED}" presName="Name13" presStyleLbl="parChTrans1D2" presStyleIdx="3" presStyleCnt="22" custSzX="101384"/>
      <dgm:spPr/>
      <dgm:t>
        <a:bodyPr/>
        <a:lstStyle/>
        <a:p>
          <a:endParaRPr lang="en-US"/>
        </a:p>
      </dgm:t>
    </dgm:pt>
    <dgm:pt modelId="{30F28E15-AA97-4D42-9375-B97B01F25F9B}" type="pres">
      <dgm:prSet presAssocID="{2A4B65AC-F814-AB41-9075-BFC1CCF69D95}" presName="childText" presStyleLbl="bgAcc1" presStyleIdx="3" presStyleCnt="22" custScaleX="86641" custScaleY="48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129DE-30DA-274F-9643-67F2E6A8AF89}" type="pres">
      <dgm:prSet presAssocID="{8E1B2058-7F0F-7A47-8D60-AD8F05BDCD9F}" presName="Name13" presStyleLbl="parChTrans1D2" presStyleIdx="4" presStyleCnt="22" custSzX="101384"/>
      <dgm:spPr/>
      <dgm:t>
        <a:bodyPr/>
        <a:lstStyle/>
        <a:p>
          <a:endParaRPr lang="en-US"/>
        </a:p>
      </dgm:t>
    </dgm:pt>
    <dgm:pt modelId="{13FA6B84-EFE8-9540-B8BF-29557751A000}" type="pres">
      <dgm:prSet presAssocID="{F35C5B2D-3D6B-7441-A3CF-7924F453C5E1}" presName="childText" presStyleLbl="bgAcc1" presStyleIdx="4" presStyleCnt="22" custScaleX="86519" custScaleY="53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CF25-2A3C-E54A-8D35-02CEFB3F8995}" type="pres">
      <dgm:prSet presAssocID="{E9F0E6C0-BB35-134A-9371-53C40655FA9D}" presName="Name13" presStyleLbl="parChTrans1D2" presStyleIdx="5" presStyleCnt="22" custSzX="107055"/>
      <dgm:spPr/>
      <dgm:t>
        <a:bodyPr/>
        <a:lstStyle/>
        <a:p>
          <a:endParaRPr lang="en-US"/>
        </a:p>
      </dgm:t>
    </dgm:pt>
    <dgm:pt modelId="{9BA447AD-8E23-D74B-9283-4128301208B9}" type="pres">
      <dgm:prSet presAssocID="{C282C663-91FE-B343-BC6C-CCA7E6F127D3}" presName="childText" presStyleLbl="bgAcc1" presStyleIdx="5" presStyleCnt="22" custScaleX="86513" custScaleY="53584" custLinFactNeighborX="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84353-664E-C343-AB59-CE6895850256}" type="pres">
      <dgm:prSet presAssocID="{67DAA1EF-CF51-F144-94B4-891FFCA29D75}" presName="Name13" presStyleLbl="parChTrans1D2" presStyleIdx="6" presStyleCnt="22" custSzX="106702"/>
      <dgm:spPr/>
      <dgm:t>
        <a:bodyPr/>
        <a:lstStyle/>
        <a:p>
          <a:endParaRPr lang="en-US"/>
        </a:p>
      </dgm:t>
    </dgm:pt>
    <dgm:pt modelId="{2460EAD5-FBFB-EF4D-8923-672BEF072A14}" type="pres">
      <dgm:prSet presAssocID="{19D77A1B-8814-3942-B045-CF54C6A041E8}" presName="childText" presStyleLbl="bgAcc1" presStyleIdx="6" presStyleCnt="22" custScaleX="90649" custScaleY="40817" custLinFactNeighborX="708" custLinFactNeighborY="67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A697A-651C-124E-BCC4-3365ACAAC4FB}" type="pres">
      <dgm:prSet presAssocID="{44A98394-EDDC-C84F-A1D0-4B26E658E7AD}" presName="Name13" presStyleLbl="parChTrans1D2" presStyleIdx="7" presStyleCnt="22" custSzX="106432"/>
      <dgm:spPr/>
      <dgm:t>
        <a:bodyPr/>
        <a:lstStyle/>
        <a:p>
          <a:endParaRPr lang="en-US"/>
        </a:p>
      </dgm:t>
    </dgm:pt>
    <dgm:pt modelId="{DB5A7679-480A-9444-8B44-5E950F793331}" type="pres">
      <dgm:prSet presAssocID="{DB77F1C5-D7B1-194F-9F0E-290FF80369C7}" presName="childText" presStyleLbl="bgAcc1" presStyleIdx="7" presStyleCnt="22" custScaleX="87833" custScaleY="50801" custLinFactNeighborX="672" custLinFactNeighborY="-71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5E58E-C916-A84A-BC2F-4241CDF9AAAB}" type="pres">
      <dgm:prSet presAssocID="{14A5981B-E076-D64A-94A0-713FF0FA220D}" presName="Name13" presStyleLbl="parChTrans1D2" presStyleIdx="8" presStyleCnt="22" custSzX="101384"/>
      <dgm:spPr/>
      <dgm:t>
        <a:bodyPr/>
        <a:lstStyle/>
        <a:p>
          <a:endParaRPr lang="en-US"/>
        </a:p>
      </dgm:t>
    </dgm:pt>
    <dgm:pt modelId="{D9F421BD-1A4B-174D-801E-30A225729E2E}" type="pres">
      <dgm:prSet presAssocID="{D4CA65E4-0E24-5646-988D-55FEB0209880}" presName="childText" presStyleLbl="bgAcc1" presStyleIdx="8" presStyleCnt="22" custScaleX="92889" custScaleY="51013" custLinFactNeighborY="-15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E784E-1250-BC47-97A1-BFD8032BBDB4}" type="pres">
      <dgm:prSet presAssocID="{D4A655EB-A4FD-4D46-BBB9-CA62837FEB5E}" presName="root" presStyleCnt="0"/>
      <dgm:spPr/>
      <dgm:t>
        <a:bodyPr/>
        <a:lstStyle/>
        <a:p>
          <a:endParaRPr lang="en-US"/>
        </a:p>
      </dgm:t>
    </dgm:pt>
    <dgm:pt modelId="{DF9DC558-0546-9045-8153-4C67EB787490}" type="pres">
      <dgm:prSet presAssocID="{D4A655EB-A4FD-4D46-BBB9-CA62837FEB5E}" presName="rootComposite" presStyleCnt="0"/>
      <dgm:spPr/>
      <dgm:t>
        <a:bodyPr/>
        <a:lstStyle/>
        <a:p>
          <a:endParaRPr lang="en-US"/>
        </a:p>
      </dgm:t>
    </dgm:pt>
    <dgm:pt modelId="{E33E4EAA-E110-0147-A058-70F20A959478}" type="pres">
      <dgm:prSet presAssocID="{D4A655EB-A4FD-4D46-BBB9-CA62837FEB5E}" presName="rootText" presStyleLbl="node1" presStyleIdx="3" presStyleCnt="7" custScaleX="93741" custScaleY="82594"/>
      <dgm:spPr/>
      <dgm:t>
        <a:bodyPr/>
        <a:lstStyle/>
        <a:p>
          <a:endParaRPr lang="en-US"/>
        </a:p>
      </dgm:t>
    </dgm:pt>
    <dgm:pt modelId="{41B63595-96D5-CD44-A233-5974194F87C5}" type="pres">
      <dgm:prSet presAssocID="{D4A655EB-A4FD-4D46-BBB9-CA62837FEB5E}" presName="rootConnector" presStyleLbl="node1" presStyleIdx="3" presStyleCnt="7"/>
      <dgm:spPr/>
      <dgm:t>
        <a:bodyPr/>
        <a:lstStyle/>
        <a:p>
          <a:endParaRPr lang="en-US"/>
        </a:p>
      </dgm:t>
    </dgm:pt>
    <dgm:pt modelId="{00753851-EE5A-1C47-8019-4313D822186C}" type="pres">
      <dgm:prSet presAssocID="{D4A655EB-A4FD-4D46-BBB9-CA62837FEB5E}" presName="childShape" presStyleCnt="0"/>
      <dgm:spPr/>
      <dgm:t>
        <a:bodyPr/>
        <a:lstStyle/>
        <a:p>
          <a:endParaRPr lang="en-US"/>
        </a:p>
      </dgm:t>
    </dgm:pt>
    <dgm:pt modelId="{E5023246-677F-D34D-82AC-B175C39285BF}" type="pres">
      <dgm:prSet presAssocID="{5BB4A236-8691-D24A-B299-B4045B18CADA}" presName="Name13" presStyleLbl="parChTrans1D2" presStyleIdx="9" presStyleCnt="22" custSzX="101384"/>
      <dgm:spPr/>
      <dgm:t>
        <a:bodyPr/>
        <a:lstStyle/>
        <a:p>
          <a:endParaRPr lang="en-US"/>
        </a:p>
      </dgm:t>
    </dgm:pt>
    <dgm:pt modelId="{3016207E-D821-8346-BC4A-F3D34F03A8D3}" type="pres">
      <dgm:prSet presAssocID="{8ABF21E3-E06A-EF48-837A-91976038F889}" presName="childText" presStyleLbl="bgAcc1" presStyleIdx="9" presStyleCnt="22" custScaleX="86824" custScaleY="49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4A098-8CF4-404A-8000-2C82C980CB2B}" type="pres">
      <dgm:prSet presAssocID="{CC527D1B-C441-3547-80BB-B9ED1102870D}" presName="Name13" presStyleLbl="parChTrans1D2" presStyleIdx="10" presStyleCnt="22" custSzX="101384"/>
      <dgm:spPr/>
      <dgm:t>
        <a:bodyPr/>
        <a:lstStyle/>
        <a:p>
          <a:endParaRPr lang="en-US"/>
        </a:p>
      </dgm:t>
    </dgm:pt>
    <dgm:pt modelId="{27682A44-BAF3-3C40-9822-87BBDB26B92B}" type="pres">
      <dgm:prSet presAssocID="{FCEE1299-E926-7745-ACB2-9BDFE8730E93}" presName="childText" presStyleLbl="bgAcc1" presStyleIdx="10" presStyleCnt="22" custScaleX="86824" custScaleY="51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AD7F3-9A50-8545-95BF-F57D3717A298}" type="pres">
      <dgm:prSet presAssocID="{1CB8DC1A-8C97-AA4C-A29D-29153C044DE5}" presName="root" presStyleCnt="0"/>
      <dgm:spPr/>
      <dgm:t>
        <a:bodyPr/>
        <a:lstStyle/>
        <a:p>
          <a:endParaRPr lang="en-US"/>
        </a:p>
      </dgm:t>
    </dgm:pt>
    <dgm:pt modelId="{3D3BBA0E-E5EE-C242-9EC9-4E3FB53F389E}" type="pres">
      <dgm:prSet presAssocID="{1CB8DC1A-8C97-AA4C-A29D-29153C044DE5}" presName="rootComposite" presStyleCnt="0"/>
      <dgm:spPr/>
      <dgm:t>
        <a:bodyPr/>
        <a:lstStyle/>
        <a:p>
          <a:endParaRPr lang="en-US"/>
        </a:p>
      </dgm:t>
    </dgm:pt>
    <dgm:pt modelId="{3D54B42A-8ABE-4046-950A-121496C2D4AB}" type="pres">
      <dgm:prSet presAssocID="{1CB8DC1A-8C97-AA4C-A29D-29153C044DE5}" presName="rootText" presStyleLbl="node1" presStyleIdx="4" presStyleCnt="7" custScaleX="93741" custScaleY="82594"/>
      <dgm:spPr/>
      <dgm:t>
        <a:bodyPr/>
        <a:lstStyle/>
        <a:p>
          <a:endParaRPr lang="en-US"/>
        </a:p>
      </dgm:t>
    </dgm:pt>
    <dgm:pt modelId="{851AA4D5-3F21-4A43-9877-6BB914EA1F3D}" type="pres">
      <dgm:prSet presAssocID="{1CB8DC1A-8C97-AA4C-A29D-29153C044DE5}" presName="rootConnector" presStyleLbl="node1" presStyleIdx="4" presStyleCnt="7"/>
      <dgm:spPr/>
      <dgm:t>
        <a:bodyPr/>
        <a:lstStyle/>
        <a:p>
          <a:endParaRPr lang="en-US"/>
        </a:p>
      </dgm:t>
    </dgm:pt>
    <dgm:pt modelId="{176F11D6-C03F-0041-803F-1B91713BAC18}" type="pres">
      <dgm:prSet presAssocID="{1CB8DC1A-8C97-AA4C-A29D-29153C044DE5}" presName="childShape" presStyleCnt="0"/>
      <dgm:spPr/>
      <dgm:t>
        <a:bodyPr/>
        <a:lstStyle/>
        <a:p>
          <a:endParaRPr lang="en-US"/>
        </a:p>
      </dgm:t>
    </dgm:pt>
    <dgm:pt modelId="{4D136473-F47F-A543-8674-75D3914D06A0}" type="pres">
      <dgm:prSet presAssocID="{4211E3C7-2984-BA43-88C1-B3063081B834}" presName="Name13" presStyleLbl="parChTrans1D2" presStyleIdx="11" presStyleCnt="22" custSzX="101384"/>
      <dgm:spPr/>
      <dgm:t>
        <a:bodyPr/>
        <a:lstStyle/>
        <a:p>
          <a:endParaRPr lang="en-US"/>
        </a:p>
      </dgm:t>
    </dgm:pt>
    <dgm:pt modelId="{7394E24F-BDBE-0147-91AF-DF5F67C82A2E}" type="pres">
      <dgm:prSet presAssocID="{56BCFC3C-6D34-314C-8A81-68F4856CD6B1}" presName="childText" presStyleLbl="bgAcc1" presStyleIdx="11" presStyleCnt="22" custScaleX="86824" custScaleY="53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D6EB6-CEC0-0D42-BA06-1DD88E12BCB3}" type="pres">
      <dgm:prSet presAssocID="{453C0F84-8B08-334D-97DC-28D28FE49230}" presName="Name13" presStyleLbl="parChTrans1D2" presStyleIdx="12" presStyleCnt="22" custSzX="101384"/>
      <dgm:spPr/>
      <dgm:t>
        <a:bodyPr/>
        <a:lstStyle/>
        <a:p>
          <a:endParaRPr lang="en-US"/>
        </a:p>
      </dgm:t>
    </dgm:pt>
    <dgm:pt modelId="{7C4292DE-475F-D34A-A9F8-E789F0AE9111}" type="pres">
      <dgm:prSet presAssocID="{F131BFCE-C6AC-DD42-8CD3-B649F16F851B}" presName="childText" presStyleLbl="bgAcc1" presStyleIdx="12" presStyleCnt="22" custScaleX="86824" custScaleY="51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A453F-0D29-1347-AF00-8C0924E67EC0}" type="pres">
      <dgm:prSet presAssocID="{E13685FB-2F07-5149-8EFF-83A78D388C48}" presName="root" presStyleCnt="0"/>
      <dgm:spPr/>
      <dgm:t>
        <a:bodyPr/>
        <a:lstStyle/>
        <a:p>
          <a:endParaRPr lang="en-US"/>
        </a:p>
      </dgm:t>
    </dgm:pt>
    <dgm:pt modelId="{9A49B6DC-009D-7C43-B120-BEAAFFC9310E}" type="pres">
      <dgm:prSet presAssocID="{E13685FB-2F07-5149-8EFF-83A78D388C48}" presName="rootComposite" presStyleCnt="0"/>
      <dgm:spPr/>
      <dgm:t>
        <a:bodyPr/>
        <a:lstStyle/>
        <a:p>
          <a:endParaRPr lang="en-US"/>
        </a:p>
      </dgm:t>
    </dgm:pt>
    <dgm:pt modelId="{21A4E3C9-877E-B847-96E8-B58952F80973}" type="pres">
      <dgm:prSet presAssocID="{E13685FB-2F07-5149-8EFF-83A78D388C48}" presName="rootText" presStyleLbl="node1" presStyleIdx="5" presStyleCnt="7" custScaleX="93741" custScaleY="82594"/>
      <dgm:spPr/>
      <dgm:t>
        <a:bodyPr/>
        <a:lstStyle/>
        <a:p>
          <a:endParaRPr lang="en-US"/>
        </a:p>
      </dgm:t>
    </dgm:pt>
    <dgm:pt modelId="{1EF94CEB-BB2C-3E44-A21D-0BFB254E46F1}" type="pres">
      <dgm:prSet presAssocID="{E13685FB-2F07-5149-8EFF-83A78D388C48}" presName="rootConnector" presStyleLbl="node1" presStyleIdx="5" presStyleCnt="7"/>
      <dgm:spPr/>
      <dgm:t>
        <a:bodyPr/>
        <a:lstStyle/>
        <a:p>
          <a:endParaRPr lang="en-US"/>
        </a:p>
      </dgm:t>
    </dgm:pt>
    <dgm:pt modelId="{95EE3BED-A046-3945-AC36-500F5E3B4BB6}" type="pres">
      <dgm:prSet presAssocID="{E13685FB-2F07-5149-8EFF-83A78D388C48}" presName="childShape" presStyleCnt="0"/>
      <dgm:spPr/>
      <dgm:t>
        <a:bodyPr/>
        <a:lstStyle/>
        <a:p>
          <a:endParaRPr lang="en-US"/>
        </a:p>
      </dgm:t>
    </dgm:pt>
    <dgm:pt modelId="{09A11DD9-8DA2-9E47-972E-3BDCCF5E3CAB}" type="pres">
      <dgm:prSet presAssocID="{64A22FBE-A089-E64F-B44E-39B67BEB75ED}" presName="Name13" presStyleLbl="parChTrans1D2" presStyleIdx="13" presStyleCnt="22" custSzX="101384"/>
      <dgm:spPr/>
      <dgm:t>
        <a:bodyPr/>
        <a:lstStyle/>
        <a:p>
          <a:endParaRPr lang="en-US"/>
        </a:p>
      </dgm:t>
    </dgm:pt>
    <dgm:pt modelId="{DCD4FB11-4D94-DF4A-9071-744E8BA6BBDE}" type="pres">
      <dgm:prSet presAssocID="{495A4E0E-7AE5-B441-BCD8-965C0E6DE0E4}" presName="childText" presStyleLbl="bgAcc1" presStyleIdx="13" presStyleCnt="22" custScaleX="86824" custScaleY="60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8425D-072F-0942-8893-F63545B313CA}" type="pres">
      <dgm:prSet presAssocID="{2D55CB3E-265E-EA47-BE73-6F98FB3247AF}" presName="Name13" presStyleLbl="parChTrans1D2" presStyleIdx="14" presStyleCnt="22" custSzX="101384"/>
      <dgm:spPr/>
      <dgm:t>
        <a:bodyPr/>
        <a:lstStyle/>
        <a:p>
          <a:endParaRPr lang="en-US"/>
        </a:p>
      </dgm:t>
    </dgm:pt>
    <dgm:pt modelId="{6716BA38-0E18-1E42-8952-FF1C5FE6F9E2}" type="pres">
      <dgm:prSet presAssocID="{819F3E5E-6B68-F845-8987-99800DF6F77A}" presName="childText" presStyleLbl="bgAcc1" presStyleIdx="14" presStyleCnt="22" custScaleX="86824" custScaleY="57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28108-51BA-ED49-83D3-2AD57141EB1D}" type="pres">
      <dgm:prSet presAssocID="{66224622-8F33-A14A-A9C6-286C35F44300}" presName="Name13" presStyleLbl="parChTrans1D2" presStyleIdx="15" presStyleCnt="22" custSzX="101384"/>
      <dgm:spPr/>
      <dgm:t>
        <a:bodyPr/>
        <a:lstStyle/>
        <a:p>
          <a:endParaRPr lang="en-US"/>
        </a:p>
      </dgm:t>
    </dgm:pt>
    <dgm:pt modelId="{B10245A9-E130-7541-9751-413907512FEB}" type="pres">
      <dgm:prSet presAssocID="{73F977DD-FD37-B74D-B673-B75F2DDDDA2F}" presName="childText" presStyleLbl="bgAcc1" presStyleIdx="15" presStyleCnt="22" custScaleX="86322" custScaleY="52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D7926-8284-FD4A-90FA-89F78AE18DA8}" type="pres">
      <dgm:prSet presAssocID="{8D99CFCE-E1BA-3043-B6AB-C4642CCE2A80}" presName="Name13" presStyleLbl="parChTrans1D2" presStyleIdx="16" presStyleCnt="22" custSzX="101384"/>
      <dgm:spPr/>
      <dgm:t>
        <a:bodyPr/>
        <a:lstStyle/>
        <a:p>
          <a:endParaRPr lang="en-US"/>
        </a:p>
      </dgm:t>
    </dgm:pt>
    <dgm:pt modelId="{F6DAD8DF-2E5B-F64B-8B87-89B7C6DEC0E8}" type="pres">
      <dgm:prSet presAssocID="{B21923DA-AB31-CB48-B9AD-69BCB9A8B23C}" presName="childText" presStyleLbl="bgAcc1" presStyleIdx="16" presStyleCnt="22" custScaleX="86824" custScaleY="64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8C2BB-E85D-114C-83C8-1D3F80BEDA43}" type="pres">
      <dgm:prSet presAssocID="{40AA6D5E-9188-DD44-819C-994390C4A9E4}" presName="Name13" presStyleLbl="parChTrans1D2" presStyleIdx="17" presStyleCnt="22" custSzX="101384"/>
      <dgm:spPr/>
      <dgm:t>
        <a:bodyPr/>
        <a:lstStyle/>
        <a:p>
          <a:endParaRPr lang="en-US"/>
        </a:p>
      </dgm:t>
    </dgm:pt>
    <dgm:pt modelId="{39840080-504C-5F4B-B373-83DD6C64DAFE}" type="pres">
      <dgm:prSet presAssocID="{8669CA65-12B1-F04C-8252-05B78A21E57B}" presName="childText" presStyleLbl="bgAcc1" presStyleIdx="17" presStyleCnt="22" custScaleX="86824" custScaleY="63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2F310-87B5-134B-9E47-71B7F2443E16}" type="pres">
      <dgm:prSet presAssocID="{D0EB58F8-2D21-FF46-99F0-652D45329357}" presName="Name13" presStyleLbl="parChTrans1D2" presStyleIdx="18" presStyleCnt="22" custSzX="101384"/>
      <dgm:spPr/>
      <dgm:t>
        <a:bodyPr/>
        <a:lstStyle/>
        <a:p>
          <a:endParaRPr lang="en-US"/>
        </a:p>
      </dgm:t>
    </dgm:pt>
    <dgm:pt modelId="{E62CD97F-B4AE-DA41-A9B5-006BF14D270B}" type="pres">
      <dgm:prSet presAssocID="{7C28AE88-ADF8-BF43-908F-1379BF6E8CD7}" presName="childText" presStyleLbl="bgAcc1" presStyleIdx="18" presStyleCnt="22" custScaleX="86824" custScaleY="94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FECF3-0046-AA4F-90FA-4737BECD2209}" type="pres">
      <dgm:prSet presAssocID="{450A90A5-B5AA-1D4D-9EBB-01AB80DA8C87}" presName="root" presStyleCnt="0"/>
      <dgm:spPr/>
      <dgm:t>
        <a:bodyPr/>
        <a:lstStyle/>
        <a:p>
          <a:endParaRPr lang="en-US"/>
        </a:p>
      </dgm:t>
    </dgm:pt>
    <dgm:pt modelId="{74E43577-4E23-AD44-A717-53235F3BF97A}" type="pres">
      <dgm:prSet presAssocID="{450A90A5-B5AA-1D4D-9EBB-01AB80DA8C87}" presName="rootComposite" presStyleCnt="0"/>
      <dgm:spPr/>
      <dgm:t>
        <a:bodyPr/>
        <a:lstStyle/>
        <a:p>
          <a:endParaRPr lang="en-US"/>
        </a:p>
      </dgm:t>
    </dgm:pt>
    <dgm:pt modelId="{53F55EFB-E17A-F141-811C-28F3C1F69675}" type="pres">
      <dgm:prSet presAssocID="{450A90A5-B5AA-1D4D-9EBB-01AB80DA8C87}" presName="rootText" presStyleLbl="node1" presStyleIdx="6" presStyleCnt="7" custScaleX="93741" custScaleY="82594"/>
      <dgm:spPr/>
      <dgm:t>
        <a:bodyPr/>
        <a:lstStyle/>
        <a:p>
          <a:endParaRPr lang="en-US"/>
        </a:p>
      </dgm:t>
    </dgm:pt>
    <dgm:pt modelId="{F860BA19-8075-6948-8252-247A53B5D108}" type="pres">
      <dgm:prSet presAssocID="{450A90A5-B5AA-1D4D-9EBB-01AB80DA8C87}" presName="rootConnector" presStyleLbl="node1" presStyleIdx="6" presStyleCnt="7"/>
      <dgm:spPr/>
      <dgm:t>
        <a:bodyPr/>
        <a:lstStyle/>
        <a:p>
          <a:endParaRPr lang="en-US"/>
        </a:p>
      </dgm:t>
    </dgm:pt>
    <dgm:pt modelId="{CF009DCD-6D5C-994E-99AD-520B1250481E}" type="pres">
      <dgm:prSet presAssocID="{450A90A5-B5AA-1D4D-9EBB-01AB80DA8C87}" presName="childShape" presStyleCnt="0"/>
      <dgm:spPr/>
      <dgm:t>
        <a:bodyPr/>
        <a:lstStyle/>
        <a:p>
          <a:endParaRPr lang="en-US"/>
        </a:p>
      </dgm:t>
    </dgm:pt>
    <dgm:pt modelId="{D2D57E3D-6BA6-C44C-A1F7-6E9701A623F8}" type="pres">
      <dgm:prSet presAssocID="{7B2F8D70-09DF-A14F-863D-5AD10D7C24FF}" presName="Name13" presStyleLbl="parChTrans1D2" presStyleIdx="19" presStyleCnt="22" custSzX="101384"/>
      <dgm:spPr/>
      <dgm:t>
        <a:bodyPr/>
        <a:lstStyle/>
        <a:p>
          <a:endParaRPr lang="en-US"/>
        </a:p>
      </dgm:t>
    </dgm:pt>
    <dgm:pt modelId="{596A331C-12AC-AC4B-9802-FBB77DF2075A}" type="pres">
      <dgm:prSet presAssocID="{A2317120-D353-0846-88B6-DD3F0A1B561B}" presName="childText" presStyleLbl="bgAcc1" presStyleIdx="19" presStyleCnt="22" custScaleX="86824" custScaleY="53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1EF9E-8D95-DA4D-9AFA-D44DE668FAAB}" type="pres">
      <dgm:prSet presAssocID="{EBC107B2-7AC2-0644-B6EA-BB3EBC55DB36}" presName="Name13" presStyleLbl="parChTrans1D2" presStyleIdx="20" presStyleCnt="22" custSzX="101384"/>
      <dgm:spPr/>
      <dgm:t>
        <a:bodyPr/>
        <a:lstStyle/>
        <a:p>
          <a:endParaRPr lang="en-US"/>
        </a:p>
      </dgm:t>
    </dgm:pt>
    <dgm:pt modelId="{1CA5040D-A2FD-3B41-B1D7-91B31CDF2C86}" type="pres">
      <dgm:prSet presAssocID="{C1261A6B-CFB5-DE4D-AD0E-D96A5A4C14BF}" presName="childText" presStyleLbl="bgAcc1" presStyleIdx="20" presStyleCnt="22" custScaleX="86824" custScaleY="4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F3E8F-0E06-234C-BB20-87004D19961C}" type="pres">
      <dgm:prSet presAssocID="{73209CB8-700D-7545-9284-7CAAD178FEB3}" presName="Name13" presStyleLbl="parChTrans1D2" presStyleIdx="21" presStyleCnt="22" custSzX="101384"/>
      <dgm:spPr/>
      <dgm:t>
        <a:bodyPr/>
        <a:lstStyle/>
        <a:p>
          <a:endParaRPr lang="en-US"/>
        </a:p>
      </dgm:t>
    </dgm:pt>
    <dgm:pt modelId="{00742719-1810-2F45-9D13-773E8C38AF0D}" type="pres">
      <dgm:prSet presAssocID="{0D3F0DCF-9A3D-6F44-A850-1EB61FA00B68}" presName="childText" presStyleLbl="bgAcc1" presStyleIdx="21" presStyleCnt="22" custScaleX="89319" custScaleY="41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135E39-9470-6242-9F6A-049DE59B63F3}" srcId="{E13685FB-2F07-5149-8EFF-83A78D388C48}" destId="{7C28AE88-ADF8-BF43-908F-1379BF6E8CD7}" srcOrd="5" destOrd="0" parTransId="{D0EB58F8-2D21-FF46-99F0-652D45329357}" sibTransId="{DAB6E973-F716-1841-A60D-572CDA81903A}"/>
    <dgm:cxn modelId="{D343AC31-8D02-C94A-B044-CF840A67C728}" type="presOf" srcId="{450A90A5-B5AA-1D4D-9EBB-01AB80DA8C87}" destId="{F860BA19-8075-6948-8252-247A53B5D108}" srcOrd="1" destOrd="0" presId="urn:microsoft.com/office/officeart/2005/8/layout/hierarchy3"/>
    <dgm:cxn modelId="{8F99109D-1F84-0B49-BD70-52A0E4791CAC}" type="presOf" srcId="{8E1B2058-7F0F-7A47-8D60-AD8F05BDCD9F}" destId="{3CF129DE-30DA-274F-9643-67F2E6A8AF89}" srcOrd="0" destOrd="0" presId="urn:microsoft.com/office/officeart/2005/8/layout/hierarchy3"/>
    <dgm:cxn modelId="{C842FDB2-D918-634B-A0A8-494FEDF5ED45}" type="presOf" srcId="{B78295DE-E12B-B843-8BC2-9313244CF81A}" destId="{895902BA-FB7D-474D-A43A-7C752B78F6B6}" srcOrd="0" destOrd="0" presId="urn:microsoft.com/office/officeart/2005/8/layout/hierarchy3"/>
    <dgm:cxn modelId="{C535D594-5F47-D743-99C6-B6A8AA6F0248}" type="presOf" srcId="{D4CA65E4-0E24-5646-988D-55FEB0209880}" destId="{D9F421BD-1A4B-174D-801E-30A225729E2E}" srcOrd="0" destOrd="0" presId="urn:microsoft.com/office/officeart/2005/8/layout/hierarchy3"/>
    <dgm:cxn modelId="{8E4F62F6-4CC7-AA40-8289-004EC3281731}" srcId="{B78295DE-E12B-B843-8BC2-9313244CF81A}" destId="{65C3079C-233D-C94E-97F8-2B495B295107}" srcOrd="0" destOrd="0" parTransId="{E3B4B518-FD9F-CE4E-9EC0-BA22BA0E214D}" sibTransId="{0EB9F408-8FDB-1045-81E5-086A50AB155E}"/>
    <dgm:cxn modelId="{79789B95-E48C-754B-9218-B489FEE9D21D}" type="presOf" srcId="{819F3E5E-6B68-F845-8987-99800DF6F77A}" destId="{6716BA38-0E18-1E42-8952-FF1C5FE6F9E2}" srcOrd="0" destOrd="0" presId="urn:microsoft.com/office/officeart/2005/8/layout/hierarchy3"/>
    <dgm:cxn modelId="{CF7379E1-D75F-6A4E-A1D0-555684A34B0C}" type="presOf" srcId="{73F977DD-FD37-B74D-B673-B75F2DDDDA2F}" destId="{B10245A9-E130-7541-9751-413907512FEB}" srcOrd="0" destOrd="0" presId="urn:microsoft.com/office/officeart/2005/8/layout/hierarchy3"/>
    <dgm:cxn modelId="{E1527882-6BF9-7646-A990-ED928398D2D5}" type="presOf" srcId="{40AA6D5E-9188-DD44-819C-994390C4A9E4}" destId="{CD28C2BB-E85D-114C-83C8-1D3F80BEDA43}" srcOrd="0" destOrd="0" presId="urn:microsoft.com/office/officeart/2005/8/layout/hierarchy3"/>
    <dgm:cxn modelId="{2389D36F-18E6-744B-9541-EFC26454B7D1}" type="presOf" srcId="{7B2F8D70-09DF-A14F-863D-5AD10D7C24FF}" destId="{D2D57E3D-6BA6-C44C-A1F7-6E9701A623F8}" srcOrd="0" destOrd="0" presId="urn:microsoft.com/office/officeart/2005/8/layout/hierarchy3"/>
    <dgm:cxn modelId="{055B0C24-85A6-9C4D-9691-2FC5D828A610}" type="presOf" srcId="{4211E3C7-2984-BA43-88C1-B3063081B834}" destId="{4D136473-F47F-A543-8674-75D3914D06A0}" srcOrd="0" destOrd="0" presId="urn:microsoft.com/office/officeart/2005/8/layout/hierarchy3"/>
    <dgm:cxn modelId="{B725E4AC-F0D0-E34B-8ACD-13C95C07BC24}" type="presOf" srcId="{E9F0E6C0-BB35-134A-9371-53C40655FA9D}" destId="{4E7FCF25-2A3C-E54A-8D35-02CEFB3F8995}" srcOrd="0" destOrd="0" presId="urn:microsoft.com/office/officeart/2005/8/layout/hierarchy3"/>
    <dgm:cxn modelId="{D8ECF3A2-1B45-B940-89FE-759E5AE5AEF2}" srcId="{D4A655EB-A4FD-4D46-BBB9-CA62837FEB5E}" destId="{8ABF21E3-E06A-EF48-837A-91976038F889}" srcOrd="0" destOrd="0" parTransId="{5BB4A236-8691-D24A-B299-B4045B18CADA}" sibTransId="{CFCE13FD-EC20-9946-A61A-122D5AFCDCCD}"/>
    <dgm:cxn modelId="{025DC1F1-114C-7440-9BA9-D9F205EC3A7C}" type="presOf" srcId="{D4A655EB-A4FD-4D46-BBB9-CA62837FEB5E}" destId="{41B63595-96D5-CD44-A233-5974194F87C5}" srcOrd="1" destOrd="0" presId="urn:microsoft.com/office/officeart/2005/8/layout/hierarchy3"/>
    <dgm:cxn modelId="{FB4CBBE4-981B-8243-8D92-5F56772A688A}" type="presOf" srcId="{2009B306-5D81-4743-863C-1E2AC8ECABF2}" destId="{426DBFA1-6340-EB46-9392-146EEEC3006D}" srcOrd="0" destOrd="0" presId="urn:microsoft.com/office/officeart/2005/8/layout/hierarchy3"/>
    <dgm:cxn modelId="{D57A9AF6-FBB7-984D-A7FB-2AF49837625A}" type="presOf" srcId="{450A90A5-B5AA-1D4D-9EBB-01AB80DA8C87}" destId="{53F55EFB-E17A-F141-811C-28F3C1F69675}" srcOrd="0" destOrd="0" presId="urn:microsoft.com/office/officeart/2005/8/layout/hierarchy3"/>
    <dgm:cxn modelId="{FA0FB263-5C5F-D64C-9443-65140295C249}" srcId="{450A90A5-B5AA-1D4D-9EBB-01AB80DA8C87}" destId="{C1261A6B-CFB5-DE4D-AD0E-D96A5A4C14BF}" srcOrd="1" destOrd="0" parTransId="{EBC107B2-7AC2-0644-B6EA-BB3EBC55DB36}" sibTransId="{945CE497-1A34-2948-8D23-BE47EBBD8208}"/>
    <dgm:cxn modelId="{3A354005-B7D7-064F-BCAC-D2C764C4A125}" type="presOf" srcId="{453C0F84-8B08-334D-97DC-28D28FE49230}" destId="{C84D6EB6-CEC0-0D42-BA06-1DD88E12BCB3}" srcOrd="0" destOrd="0" presId="urn:microsoft.com/office/officeart/2005/8/layout/hierarchy3"/>
    <dgm:cxn modelId="{C5FF1688-042C-7F47-ADC4-49F68E973847}" type="presOf" srcId="{C0EE05AF-4CF4-4141-BC5C-852F614422CE}" destId="{7C340E68-A066-904F-9636-8FACE89B7CE2}" srcOrd="0" destOrd="0" presId="urn:microsoft.com/office/officeart/2005/8/layout/hierarchy3"/>
    <dgm:cxn modelId="{6117B7DE-0677-2548-A41D-45877891A2DC}" srcId="{450A90A5-B5AA-1D4D-9EBB-01AB80DA8C87}" destId="{A2317120-D353-0846-88B6-DD3F0A1B561B}" srcOrd="0" destOrd="0" parTransId="{7B2F8D70-09DF-A14F-863D-5AD10D7C24FF}" sibTransId="{B8F21370-F87C-3B4C-8963-15C48EE7FAAC}"/>
    <dgm:cxn modelId="{3A45BAC4-EC63-814A-994E-185BA694ADD6}" type="presOf" srcId="{C1261A6B-CFB5-DE4D-AD0E-D96A5A4C14BF}" destId="{1CA5040D-A2FD-3B41-B1D7-91B31CDF2C86}" srcOrd="0" destOrd="0" presId="urn:microsoft.com/office/officeart/2005/8/layout/hierarchy3"/>
    <dgm:cxn modelId="{C7F583E9-E0A2-1A4B-B31E-302299117EB9}" type="presOf" srcId="{CC527D1B-C441-3547-80BB-B9ED1102870D}" destId="{E7F4A098-8CF4-404A-8000-2C82C980CB2B}" srcOrd="0" destOrd="0" presId="urn:microsoft.com/office/officeart/2005/8/layout/hierarchy3"/>
    <dgm:cxn modelId="{9B4F4662-D219-EE49-8ECC-9FCBC4B4FEFC}" type="presOf" srcId="{8669CA65-12B1-F04C-8252-05B78A21E57B}" destId="{39840080-504C-5F4B-B373-83DD6C64DAFE}" srcOrd="0" destOrd="0" presId="urn:microsoft.com/office/officeart/2005/8/layout/hierarchy3"/>
    <dgm:cxn modelId="{EEE060BE-725A-B241-83ED-044485CF447A}" type="presOf" srcId="{C455E1F8-143B-7D4B-9011-2E0951D50DEA}" destId="{A0FB3127-7B63-A449-859B-74BF51576084}" srcOrd="0" destOrd="0" presId="urn:microsoft.com/office/officeart/2005/8/layout/hierarchy3"/>
    <dgm:cxn modelId="{19F23156-089F-7947-857F-14F12A94FAD9}" type="presOf" srcId="{8ABF21E3-E06A-EF48-837A-91976038F889}" destId="{3016207E-D821-8346-BC4A-F3D34F03A8D3}" srcOrd="0" destOrd="0" presId="urn:microsoft.com/office/officeart/2005/8/layout/hierarchy3"/>
    <dgm:cxn modelId="{C455A164-7F24-A14A-B788-D9F4905371FB}" srcId="{450A90A5-B5AA-1D4D-9EBB-01AB80DA8C87}" destId="{0D3F0DCF-9A3D-6F44-A850-1EB61FA00B68}" srcOrd="2" destOrd="0" parTransId="{73209CB8-700D-7545-9284-7CAAD178FEB3}" sibTransId="{991AB78A-AAD4-4649-8E4D-98374A9EC2DB}"/>
    <dgm:cxn modelId="{5F13C15E-0EE2-C743-9779-6C9FF80505CA}" srcId="{972B82B6-431C-2041-87D8-5DE17F6CB5D3}" destId="{2A4B65AC-F814-AB41-9075-BFC1CCF69D95}" srcOrd="0" destOrd="0" parTransId="{DF998C35-DE38-DD48-84F2-0F531CD414ED}" sibTransId="{8850B389-E9BD-AE44-ADC0-F38C1A8FE751}"/>
    <dgm:cxn modelId="{32380104-442C-F147-BA53-B8B1063910FE}" srcId="{B78295DE-E12B-B843-8BC2-9313244CF81A}" destId="{7E56BFB3-9AF7-D249-8A4B-C2B5A75919B9}" srcOrd="1" destOrd="0" parTransId="{09F27E4B-6FB4-0B45-BBB8-AF971059507F}" sibTransId="{7941A6FC-6499-D846-A633-B374B6E263B7}"/>
    <dgm:cxn modelId="{7B0B3796-71CB-F34F-800D-9D2C3913D940}" srcId="{EE7F06B1-8EDB-5C4C-B5A0-3CB99CF04685}" destId="{B78295DE-E12B-B843-8BC2-9313244CF81A}" srcOrd="1" destOrd="0" parTransId="{245F60CA-A522-6744-8707-449DD784BF26}" sibTransId="{A86A8BAA-65C2-524D-BB1E-A9C6E16CF19D}"/>
    <dgm:cxn modelId="{8F21D07A-B1EA-DF43-B823-57970905CA12}" srcId="{EE7F06B1-8EDB-5C4C-B5A0-3CB99CF04685}" destId="{C0EE05AF-4CF4-4141-BC5C-852F614422CE}" srcOrd="0" destOrd="0" parTransId="{9553D37E-CCC9-9545-A615-503B427C6170}" sibTransId="{7C9E9A8A-5BF9-664F-8A36-8E824D3C0A78}"/>
    <dgm:cxn modelId="{2DD0B409-20DE-FB40-A2CE-7F29881904E7}" srcId="{972B82B6-431C-2041-87D8-5DE17F6CB5D3}" destId="{D4CA65E4-0E24-5646-988D-55FEB0209880}" srcOrd="5" destOrd="0" parTransId="{14A5981B-E076-D64A-94A0-713FF0FA220D}" sibTransId="{27C5BC67-D52A-184C-9726-F3459D1F6917}"/>
    <dgm:cxn modelId="{1B6E3523-9F10-E649-BE3D-0CE08289D912}" type="presOf" srcId="{E13685FB-2F07-5149-8EFF-83A78D388C48}" destId="{21A4E3C9-877E-B847-96E8-B58952F80973}" srcOrd="0" destOrd="0" presId="urn:microsoft.com/office/officeart/2005/8/layout/hierarchy3"/>
    <dgm:cxn modelId="{F0C302FF-6091-EE4F-BAAF-73F87426F8C5}" type="presOf" srcId="{0D3F0DCF-9A3D-6F44-A850-1EB61FA00B68}" destId="{00742719-1810-2F45-9D13-773E8C38AF0D}" srcOrd="0" destOrd="0" presId="urn:microsoft.com/office/officeart/2005/8/layout/hierarchy3"/>
    <dgm:cxn modelId="{937650B3-4E20-8340-AA6E-B83221862A1D}" srcId="{EE7F06B1-8EDB-5C4C-B5A0-3CB99CF04685}" destId="{E13685FB-2F07-5149-8EFF-83A78D388C48}" srcOrd="5" destOrd="0" parTransId="{CB434C51-B2DB-314E-98AB-1E3275EDB556}" sibTransId="{129AD12D-C63E-8048-88EF-E279BE3457CF}"/>
    <dgm:cxn modelId="{46045FE8-A166-FB43-8D72-FD90C470E2A2}" type="presOf" srcId="{DB77F1C5-D7B1-194F-9F0E-290FF80369C7}" destId="{DB5A7679-480A-9444-8B44-5E950F793331}" srcOrd="0" destOrd="0" presId="urn:microsoft.com/office/officeart/2005/8/layout/hierarchy3"/>
    <dgm:cxn modelId="{EA06E3A5-9FA0-6848-AE76-2E4AC5F6F6F3}" type="presOf" srcId="{5BB4A236-8691-D24A-B299-B4045B18CADA}" destId="{E5023246-677F-D34D-82AC-B175C39285BF}" srcOrd="0" destOrd="0" presId="urn:microsoft.com/office/officeart/2005/8/layout/hierarchy3"/>
    <dgm:cxn modelId="{C6830BAE-782B-744B-ACAF-59E76964BAC2}" type="presOf" srcId="{1CB8DC1A-8C97-AA4C-A29D-29153C044DE5}" destId="{851AA4D5-3F21-4A43-9877-6BB914EA1F3D}" srcOrd="1" destOrd="0" presId="urn:microsoft.com/office/officeart/2005/8/layout/hierarchy3"/>
    <dgm:cxn modelId="{89D018FF-67C9-4A4D-985A-803AFE9715C0}" srcId="{E13685FB-2F07-5149-8EFF-83A78D388C48}" destId="{B21923DA-AB31-CB48-B9AD-69BCB9A8B23C}" srcOrd="3" destOrd="0" parTransId="{8D99CFCE-E1BA-3043-B6AB-C4642CCE2A80}" sibTransId="{A776FD2E-6FA1-074A-B6ED-53A6C2FADC25}"/>
    <dgm:cxn modelId="{752774CA-ACA1-B448-8B78-68ABFA163D89}" type="presOf" srcId="{56BCFC3C-6D34-314C-8A81-68F4856CD6B1}" destId="{7394E24F-BDBE-0147-91AF-DF5F67C82A2E}" srcOrd="0" destOrd="0" presId="urn:microsoft.com/office/officeart/2005/8/layout/hierarchy3"/>
    <dgm:cxn modelId="{54A09CFC-0FB3-424F-9F06-16F88F2B4AD0}" srcId="{C0EE05AF-4CF4-4141-BC5C-852F614422CE}" destId="{2009B306-5D81-4743-863C-1E2AC8ECABF2}" srcOrd="0" destOrd="0" parTransId="{C455E1F8-143B-7D4B-9011-2E0951D50DEA}" sibTransId="{813DB201-81D3-3B40-8D5C-1477B9D58C71}"/>
    <dgm:cxn modelId="{A5AFE762-2366-B841-A6AB-7A17993B0347}" type="presOf" srcId="{E3B4B518-FD9F-CE4E-9EC0-BA22BA0E214D}" destId="{DF99A6C9-357E-AC4F-A7CE-9E2DEBAFED55}" srcOrd="0" destOrd="0" presId="urn:microsoft.com/office/officeart/2005/8/layout/hierarchy3"/>
    <dgm:cxn modelId="{86D3B848-1857-0548-996A-1CCBB6AEF619}" type="presOf" srcId="{DF998C35-DE38-DD48-84F2-0F531CD414ED}" destId="{3AB125C5-7A07-6043-A72A-844A4A6E726E}" srcOrd="0" destOrd="0" presId="urn:microsoft.com/office/officeart/2005/8/layout/hierarchy3"/>
    <dgm:cxn modelId="{8A97248A-0E99-8F48-9B60-538A600FCA8D}" type="presOf" srcId="{64A22FBE-A089-E64F-B44E-39B67BEB75ED}" destId="{09A11DD9-8DA2-9E47-972E-3BDCCF5E3CAB}" srcOrd="0" destOrd="0" presId="urn:microsoft.com/office/officeart/2005/8/layout/hierarchy3"/>
    <dgm:cxn modelId="{3A7BB974-CF3A-034D-B8E1-EC2846D5D922}" srcId="{972B82B6-431C-2041-87D8-5DE17F6CB5D3}" destId="{F35C5B2D-3D6B-7441-A3CF-7924F453C5E1}" srcOrd="1" destOrd="0" parTransId="{8E1B2058-7F0F-7A47-8D60-AD8F05BDCD9F}" sibTransId="{0F7C37A7-5BCE-3849-9942-AE5A8A6E2520}"/>
    <dgm:cxn modelId="{36664404-532C-3340-AC67-57D3E0374DE7}" type="presOf" srcId="{1CB8DC1A-8C97-AA4C-A29D-29153C044DE5}" destId="{3D54B42A-8ABE-4046-950A-121496C2D4AB}" srcOrd="0" destOrd="0" presId="urn:microsoft.com/office/officeart/2005/8/layout/hierarchy3"/>
    <dgm:cxn modelId="{57820FF5-BDC8-E24D-95CC-58714DFBD419}" type="presOf" srcId="{C0EE05AF-4CF4-4141-BC5C-852F614422CE}" destId="{95B2CBE8-62AF-3741-BC60-2E90707140FE}" srcOrd="1" destOrd="0" presId="urn:microsoft.com/office/officeart/2005/8/layout/hierarchy3"/>
    <dgm:cxn modelId="{D3C5F41A-1AF6-DB4A-8EE6-C0D633A22643}" type="presOf" srcId="{FCEE1299-E926-7745-ACB2-9BDFE8730E93}" destId="{27682A44-BAF3-3C40-9822-87BBDB26B92B}" srcOrd="0" destOrd="0" presId="urn:microsoft.com/office/officeart/2005/8/layout/hierarchy3"/>
    <dgm:cxn modelId="{D282C8DC-5FF5-4344-9A15-6653A6A712CD}" type="presOf" srcId="{F35C5B2D-3D6B-7441-A3CF-7924F453C5E1}" destId="{13FA6B84-EFE8-9540-B8BF-29557751A000}" srcOrd="0" destOrd="0" presId="urn:microsoft.com/office/officeart/2005/8/layout/hierarchy3"/>
    <dgm:cxn modelId="{3089768F-63FD-0447-B10B-CE99BA527A3E}" type="presOf" srcId="{14A5981B-E076-D64A-94A0-713FF0FA220D}" destId="{4955E58E-C916-A84A-BC2F-4241CDF9AAAB}" srcOrd="0" destOrd="0" presId="urn:microsoft.com/office/officeart/2005/8/layout/hierarchy3"/>
    <dgm:cxn modelId="{F0D14188-B3BF-F746-8D72-BCA3DA72F8DD}" type="presOf" srcId="{09F27E4B-6FB4-0B45-BBB8-AF971059507F}" destId="{9543DD6C-E231-314B-93CB-00181BE8A1F7}" srcOrd="0" destOrd="0" presId="urn:microsoft.com/office/officeart/2005/8/layout/hierarchy3"/>
    <dgm:cxn modelId="{1D7E3DA1-7611-C945-ABF1-35AAB3CFE875}" type="presOf" srcId="{495A4E0E-7AE5-B441-BCD8-965C0E6DE0E4}" destId="{DCD4FB11-4D94-DF4A-9071-744E8BA6BBDE}" srcOrd="0" destOrd="0" presId="urn:microsoft.com/office/officeart/2005/8/layout/hierarchy3"/>
    <dgm:cxn modelId="{CF50C517-741F-D441-894D-9D429EB48841}" type="presOf" srcId="{B78295DE-E12B-B843-8BC2-9313244CF81A}" destId="{6CDB9D54-6280-294E-B30A-D42862D70D9B}" srcOrd="1" destOrd="0" presId="urn:microsoft.com/office/officeart/2005/8/layout/hierarchy3"/>
    <dgm:cxn modelId="{78CEF5D7-C16F-8E4A-A887-A5A24492A76F}" type="presOf" srcId="{44A98394-EDDC-C84F-A1D0-4B26E658E7AD}" destId="{B5BA697A-651C-124E-BCC4-3365ACAAC4FB}" srcOrd="0" destOrd="0" presId="urn:microsoft.com/office/officeart/2005/8/layout/hierarchy3"/>
    <dgm:cxn modelId="{5185CFEE-A7EC-B34C-B610-655B4E06B9B8}" type="presOf" srcId="{B21923DA-AB31-CB48-B9AD-69BCB9A8B23C}" destId="{F6DAD8DF-2E5B-F64B-8B87-89B7C6DEC0E8}" srcOrd="0" destOrd="0" presId="urn:microsoft.com/office/officeart/2005/8/layout/hierarchy3"/>
    <dgm:cxn modelId="{84855C46-6B6E-CD46-9A1C-D74A01BB5565}" type="presOf" srcId="{C282C663-91FE-B343-BC6C-CCA7E6F127D3}" destId="{9BA447AD-8E23-D74B-9283-4128301208B9}" srcOrd="0" destOrd="0" presId="urn:microsoft.com/office/officeart/2005/8/layout/hierarchy3"/>
    <dgm:cxn modelId="{07643D1B-7B48-5F41-B9A6-5947116BDAF6}" type="presOf" srcId="{2A4B65AC-F814-AB41-9075-BFC1CCF69D95}" destId="{30F28E15-AA97-4D42-9375-B97B01F25F9B}" srcOrd="0" destOrd="0" presId="urn:microsoft.com/office/officeart/2005/8/layout/hierarchy3"/>
    <dgm:cxn modelId="{C96CC7FA-7F7C-8A48-975B-7EA0DEA70137}" srcId="{1CB8DC1A-8C97-AA4C-A29D-29153C044DE5}" destId="{F131BFCE-C6AC-DD42-8CD3-B649F16F851B}" srcOrd="1" destOrd="0" parTransId="{453C0F84-8B08-334D-97DC-28D28FE49230}" sibTransId="{D52A1E2F-61EF-1546-A509-89172A533C01}"/>
    <dgm:cxn modelId="{8F1FB82F-FDC1-6444-88F5-314490E25CE3}" type="presOf" srcId="{E13685FB-2F07-5149-8EFF-83A78D388C48}" destId="{1EF94CEB-BB2C-3E44-A21D-0BFB254E46F1}" srcOrd="1" destOrd="0" presId="urn:microsoft.com/office/officeart/2005/8/layout/hierarchy3"/>
    <dgm:cxn modelId="{FAAA2E75-B13E-8944-8149-A009A912479C}" srcId="{E13685FB-2F07-5149-8EFF-83A78D388C48}" destId="{819F3E5E-6B68-F845-8987-99800DF6F77A}" srcOrd="1" destOrd="0" parTransId="{2D55CB3E-265E-EA47-BE73-6F98FB3247AF}" sibTransId="{59BC2837-6F7A-1A41-9F83-FCE147105F6E}"/>
    <dgm:cxn modelId="{F8589B20-D6CB-7141-8D3D-F2647AC7CB76}" type="presOf" srcId="{A2317120-D353-0846-88B6-DD3F0A1B561B}" destId="{596A331C-12AC-AC4B-9802-FBB77DF2075A}" srcOrd="0" destOrd="0" presId="urn:microsoft.com/office/officeart/2005/8/layout/hierarchy3"/>
    <dgm:cxn modelId="{F0437D4F-1004-4C4F-967E-EA6681659E47}" srcId="{1CB8DC1A-8C97-AA4C-A29D-29153C044DE5}" destId="{56BCFC3C-6D34-314C-8A81-68F4856CD6B1}" srcOrd="0" destOrd="0" parTransId="{4211E3C7-2984-BA43-88C1-B3063081B834}" sibTransId="{525DC3BC-60F3-B045-831C-7B35B3E9E98E}"/>
    <dgm:cxn modelId="{416A2BA2-9BE3-E843-B2D4-9A23EBBCCDC0}" srcId="{E13685FB-2F07-5149-8EFF-83A78D388C48}" destId="{73F977DD-FD37-B74D-B673-B75F2DDDDA2F}" srcOrd="2" destOrd="0" parTransId="{66224622-8F33-A14A-A9C6-286C35F44300}" sibTransId="{BCBF20A5-F47A-6141-A94A-A1308AD92404}"/>
    <dgm:cxn modelId="{128475DC-BC41-7744-8858-DC7821776F69}" srcId="{972B82B6-431C-2041-87D8-5DE17F6CB5D3}" destId="{19D77A1B-8814-3942-B045-CF54C6A041E8}" srcOrd="3" destOrd="0" parTransId="{67DAA1EF-CF51-F144-94B4-891FFCA29D75}" sibTransId="{DBCA9259-FB09-AD41-BA56-B22DDCB2C20C}"/>
    <dgm:cxn modelId="{E0462A66-D551-DD40-8EED-22FEA9590266}" type="presOf" srcId="{F131BFCE-C6AC-DD42-8CD3-B649F16F851B}" destId="{7C4292DE-475F-D34A-A9F8-E789F0AE9111}" srcOrd="0" destOrd="0" presId="urn:microsoft.com/office/officeart/2005/8/layout/hierarchy3"/>
    <dgm:cxn modelId="{BBC26AF7-31B6-2144-A834-80A4B41682B7}" type="presOf" srcId="{972B82B6-431C-2041-87D8-5DE17F6CB5D3}" destId="{6589B064-B649-A045-9887-5565971B85E8}" srcOrd="0" destOrd="0" presId="urn:microsoft.com/office/officeart/2005/8/layout/hierarchy3"/>
    <dgm:cxn modelId="{3D35470F-7D1A-7349-950B-34C4CE602A0C}" srcId="{E13685FB-2F07-5149-8EFF-83A78D388C48}" destId="{495A4E0E-7AE5-B441-BCD8-965C0E6DE0E4}" srcOrd="0" destOrd="0" parTransId="{64A22FBE-A089-E64F-B44E-39B67BEB75ED}" sibTransId="{500D6DD1-2474-CC4B-B968-35D9B11AFBAC}"/>
    <dgm:cxn modelId="{2798E665-5FEC-5549-A6CD-73358319474D}" type="presOf" srcId="{67DAA1EF-CF51-F144-94B4-891FFCA29D75}" destId="{D3884353-664E-C343-AB59-CE6895850256}" srcOrd="0" destOrd="0" presId="urn:microsoft.com/office/officeart/2005/8/layout/hierarchy3"/>
    <dgm:cxn modelId="{3BC6685D-6C61-5849-B497-1CC429FBF479}" srcId="{EE7F06B1-8EDB-5C4C-B5A0-3CB99CF04685}" destId="{D4A655EB-A4FD-4D46-BBB9-CA62837FEB5E}" srcOrd="3" destOrd="0" parTransId="{0D15E441-3D94-7C4C-92AA-86F97684DA45}" sibTransId="{A2D5481F-7E04-D147-8076-7ABDC87775CB}"/>
    <dgm:cxn modelId="{862E887F-468E-FB4C-9623-991612563C76}" type="presOf" srcId="{66224622-8F33-A14A-A9C6-286C35F44300}" destId="{22F28108-51BA-ED49-83D3-2AD57141EB1D}" srcOrd="0" destOrd="0" presId="urn:microsoft.com/office/officeart/2005/8/layout/hierarchy3"/>
    <dgm:cxn modelId="{FB793692-2C6C-6B4B-AC11-F133B7FAAABD}" srcId="{EE7F06B1-8EDB-5C4C-B5A0-3CB99CF04685}" destId="{972B82B6-431C-2041-87D8-5DE17F6CB5D3}" srcOrd="2" destOrd="0" parTransId="{0FCAD8A7-183B-304A-AD5C-67B4F951DB51}" sibTransId="{49C79025-310A-B84C-BCE3-7DBFD582F0CC}"/>
    <dgm:cxn modelId="{752C4BE0-FDE5-4045-AF8C-564185F1FE7B}" type="presOf" srcId="{D0EB58F8-2D21-FF46-99F0-652D45329357}" destId="{4432F310-87B5-134B-9E47-71B7F2443E16}" srcOrd="0" destOrd="0" presId="urn:microsoft.com/office/officeart/2005/8/layout/hierarchy3"/>
    <dgm:cxn modelId="{81E5A644-87D1-E241-A652-A1C7C22ADCB2}" type="presOf" srcId="{7E56BFB3-9AF7-D249-8A4B-C2B5A75919B9}" destId="{66308C9A-0ED9-E14B-B17C-F95D7F126A15}" srcOrd="0" destOrd="0" presId="urn:microsoft.com/office/officeart/2005/8/layout/hierarchy3"/>
    <dgm:cxn modelId="{3E1B3F31-2D67-924A-8CF7-02831AD4ED81}" srcId="{EE7F06B1-8EDB-5C4C-B5A0-3CB99CF04685}" destId="{1CB8DC1A-8C97-AA4C-A29D-29153C044DE5}" srcOrd="4" destOrd="0" parTransId="{009CCD0E-E4D1-5F47-99D8-DA4AB38E0585}" sibTransId="{9F5E4534-116B-4943-A2FC-D87681B28394}"/>
    <dgm:cxn modelId="{C50512A4-49E2-9A47-B47F-323EE62AD3FC}" type="presOf" srcId="{65C3079C-233D-C94E-97F8-2B495B295107}" destId="{2B69124E-7014-9840-A3DB-503FFE3B25DC}" srcOrd="0" destOrd="0" presId="urn:microsoft.com/office/officeart/2005/8/layout/hierarchy3"/>
    <dgm:cxn modelId="{51B54717-8169-5C41-9745-F6F7FD7B0FFD}" type="presOf" srcId="{2D55CB3E-265E-EA47-BE73-6F98FB3247AF}" destId="{20F8425D-072F-0942-8893-F63545B313CA}" srcOrd="0" destOrd="0" presId="urn:microsoft.com/office/officeart/2005/8/layout/hierarchy3"/>
    <dgm:cxn modelId="{A59BEAFF-F5FE-1646-BF56-0AB0B1F23604}" srcId="{972B82B6-431C-2041-87D8-5DE17F6CB5D3}" destId="{C282C663-91FE-B343-BC6C-CCA7E6F127D3}" srcOrd="2" destOrd="0" parTransId="{E9F0E6C0-BB35-134A-9371-53C40655FA9D}" sibTransId="{A9B7F494-1ABC-8244-A978-1973EFDCF82A}"/>
    <dgm:cxn modelId="{56B67E48-8798-894D-87B7-FC112A670AC1}" type="presOf" srcId="{EBC107B2-7AC2-0644-B6EA-BB3EBC55DB36}" destId="{19C1EF9E-8D95-DA4D-9AFA-D44DE668FAAB}" srcOrd="0" destOrd="0" presId="urn:microsoft.com/office/officeart/2005/8/layout/hierarchy3"/>
    <dgm:cxn modelId="{DAA81A56-0167-F143-A98F-67C7A16B729E}" type="presOf" srcId="{7C28AE88-ADF8-BF43-908F-1379BF6E8CD7}" destId="{E62CD97F-B4AE-DA41-A9B5-006BF14D270B}" srcOrd="0" destOrd="0" presId="urn:microsoft.com/office/officeart/2005/8/layout/hierarchy3"/>
    <dgm:cxn modelId="{868A48C6-282F-AD4D-AC53-4F60C65DD262}" srcId="{EE7F06B1-8EDB-5C4C-B5A0-3CB99CF04685}" destId="{450A90A5-B5AA-1D4D-9EBB-01AB80DA8C87}" srcOrd="6" destOrd="0" parTransId="{DE0249F4-63A4-D548-966D-EC22E6153699}" sibTransId="{988515A8-432C-CB41-A3FF-11921B5164F1}"/>
    <dgm:cxn modelId="{6CC00F83-06B0-5244-80BD-4B7AAC52BB87}" type="presOf" srcId="{8D99CFCE-E1BA-3043-B6AB-C4642CCE2A80}" destId="{EF4D7926-8284-FD4A-90FA-89F78AE18DA8}" srcOrd="0" destOrd="0" presId="urn:microsoft.com/office/officeart/2005/8/layout/hierarchy3"/>
    <dgm:cxn modelId="{C200D319-25C1-F547-8B68-2695D53C8226}" srcId="{972B82B6-431C-2041-87D8-5DE17F6CB5D3}" destId="{DB77F1C5-D7B1-194F-9F0E-290FF80369C7}" srcOrd="4" destOrd="0" parTransId="{44A98394-EDDC-C84F-A1D0-4B26E658E7AD}" sibTransId="{C22630D8-09FC-8E41-ADA3-903F4937C709}"/>
    <dgm:cxn modelId="{4E328529-E8D0-D143-B17C-C0208FB96199}" type="presOf" srcId="{972B82B6-431C-2041-87D8-5DE17F6CB5D3}" destId="{09BF3530-367B-204D-9835-E5C424697575}" srcOrd="1" destOrd="0" presId="urn:microsoft.com/office/officeart/2005/8/layout/hierarchy3"/>
    <dgm:cxn modelId="{7BE98674-0456-5441-85E6-5449ABFC0D27}" srcId="{E13685FB-2F07-5149-8EFF-83A78D388C48}" destId="{8669CA65-12B1-F04C-8252-05B78A21E57B}" srcOrd="4" destOrd="0" parTransId="{40AA6D5E-9188-DD44-819C-994390C4A9E4}" sibTransId="{EE177CC5-1B44-294C-822C-7F52A241D86B}"/>
    <dgm:cxn modelId="{0EB09ED3-B5FF-074A-860E-CD558B1ED3C0}" type="presOf" srcId="{19D77A1B-8814-3942-B045-CF54C6A041E8}" destId="{2460EAD5-FBFB-EF4D-8923-672BEF072A14}" srcOrd="0" destOrd="0" presId="urn:microsoft.com/office/officeart/2005/8/layout/hierarchy3"/>
    <dgm:cxn modelId="{A229C93F-B6DE-4E46-95A8-E886B29DE611}" type="presOf" srcId="{D4A655EB-A4FD-4D46-BBB9-CA62837FEB5E}" destId="{E33E4EAA-E110-0147-A058-70F20A959478}" srcOrd="0" destOrd="0" presId="urn:microsoft.com/office/officeart/2005/8/layout/hierarchy3"/>
    <dgm:cxn modelId="{19AECD13-CC45-364C-949C-24B26FBFE306}" type="presOf" srcId="{EE7F06B1-8EDB-5C4C-B5A0-3CB99CF04685}" destId="{A6B665E4-FE84-B240-9701-7A026936ED5A}" srcOrd="0" destOrd="0" presId="urn:microsoft.com/office/officeart/2005/8/layout/hierarchy3"/>
    <dgm:cxn modelId="{E2145993-9D59-DA41-BDC0-D4E341EBAA8F}" srcId="{D4A655EB-A4FD-4D46-BBB9-CA62837FEB5E}" destId="{FCEE1299-E926-7745-ACB2-9BDFE8730E93}" srcOrd="1" destOrd="0" parTransId="{CC527D1B-C441-3547-80BB-B9ED1102870D}" sibTransId="{D6EAF0A3-E533-5A4B-AD48-6228FF3EFB00}"/>
    <dgm:cxn modelId="{B6457790-D001-FD46-BD11-A486B9B27E15}" type="presOf" srcId="{73209CB8-700D-7545-9284-7CAAD178FEB3}" destId="{CA6F3E8F-0E06-234C-BB20-87004D19961C}" srcOrd="0" destOrd="0" presId="urn:microsoft.com/office/officeart/2005/8/layout/hierarchy3"/>
    <dgm:cxn modelId="{E421514A-1E6C-E740-BFC9-36BAF700030F}" type="presParOf" srcId="{A6B665E4-FE84-B240-9701-7A026936ED5A}" destId="{D406AC71-469E-A341-BF9A-C56AD977E822}" srcOrd="0" destOrd="0" presId="urn:microsoft.com/office/officeart/2005/8/layout/hierarchy3"/>
    <dgm:cxn modelId="{C0802720-9D6B-7A47-BE26-2D1C885D8F51}" type="presParOf" srcId="{D406AC71-469E-A341-BF9A-C56AD977E822}" destId="{1DF1F2CD-62A4-7F47-8D3A-71561A105DAE}" srcOrd="0" destOrd="0" presId="urn:microsoft.com/office/officeart/2005/8/layout/hierarchy3"/>
    <dgm:cxn modelId="{073ACE6F-D7CB-4B40-9289-D3D409F09AB8}" type="presParOf" srcId="{1DF1F2CD-62A4-7F47-8D3A-71561A105DAE}" destId="{7C340E68-A066-904F-9636-8FACE89B7CE2}" srcOrd="0" destOrd="0" presId="urn:microsoft.com/office/officeart/2005/8/layout/hierarchy3"/>
    <dgm:cxn modelId="{AF709C2C-B3B2-884B-838F-6F77924BD9FA}" type="presParOf" srcId="{1DF1F2CD-62A4-7F47-8D3A-71561A105DAE}" destId="{95B2CBE8-62AF-3741-BC60-2E90707140FE}" srcOrd="1" destOrd="0" presId="urn:microsoft.com/office/officeart/2005/8/layout/hierarchy3"/>
    <dgm:cxn modelId="{9BF73637-C11B-7949-85FF-0C299DE6D914}" type="presParOf" srcId="{D406AC71-469E-A341-BF9A-C56AD977E822}" destId="{1D6ED340-7954-3242-8C3B-6564AD10F213}" srcOrd="1" destOrd="0" presId="urn:microsoft.com/office/officeart/2005/8/layout/hierarchy3"/>
    <dgm:cxn modelId="{9C92B05D-F552-3C46-A50E-ADD54DFEF917}" type="presParOf" srcId="{1D6ED340-7954-3242-8C3B-6564AD10F213}" destId="{A0FB3127-7B63-A449-859B-74BF51576084}" srcOrd="0" destOrd="0" presId="urn:microsoft.com/office/officeart/2005/8/layout/hierarchy3"/>
    <dgm:cxn modelId="{7E266A81-5AA1-7444-B368-36FEEA0D0E37}" type="presParOf" srcId="{1D6ED340-7954-3242-8C3B-6564AD10F213}" destId="{426DBFA1-6340-EB46-9392-146EEEC3006D}" srcOrd="1" destOrd="0" presId="urn:microsoft.com/office/officeart/2005/8/layout/hierarchy3"/>
    <dgm:cxn modelId="{B7E7249A-74B3-E848-8146-5017B919B419}" type="presParOf" srcId="{A6B665E4-FE84-B240-9701-7A026936ED5A}" destId="{904B94FC-E5D6-8743-BD9F-4A7C2D895CE5}" srcOrd="1" destOrd="0" presId="urn:microsoft.com/office/officeart/2005/8/layout/hierarchy3"/>
    <dgm:cxn modelId="{F1828E83-0F57-3644-891A-A5224363A0A2}" type="presParOf" srcId="{904B94FC-E5D6-8743-BD9F-4A7C2D895CE5}" destId="{4375097B-6052-9C4D-8C77-F268D906EF84}" srcOrd="0" destOrd="0" presId="urn:microsoft.com/office/officeart/2005/8/layout/hierarchy3"/>
    <dgm:cxn modelId="{DBAC2DF5-546D-234A-B334-A54080A25EB4}" type="presParOf" srcId="{4375097B-6052-9C4D-8C77-F268D906EF84}" destId="{895902BA-FB7D-474D-A43A-7C752B78F6B6}" srcOrd="0" destOrd="0" presId="urn:microsoft.com/office/officeart/2005/8/layout/hierarchy3"/>
    <dgm:cxn modelId="{B636E530-0461-3D46-A265-9419B16B15B1}" type="presParOf" srcId="{4375097B-6052-9C4D-8C77-F268D906EF84}" destId="{6CDB9D54-6280-294E-B30A-D42862D70D9B}" srcOrd="1" destOrd="0" presId="urn:microsoft.com/office/officeart/2005/8/layout/hierarchy3"/>
    <dgm:cxn modelId="{4D115B7C-32E3-A34F-BD6A-51922A2079FA}" type="presParOf" srcId="{904B94FC-E5D6-8743-BD9F-4A7C2D895CE5}" destId="{52666607-9E70-2A46-B336-94A9D18DB297}" srcOrd="1" destOrd="0" presId="urn:microsoft.com/office/officeart/2005/8/layout/hierarchy3"/>
    <dgm:cxn modelId="{C02ED055-020B-584C-97CC-4C2ECC5EF46A}" type="presParOf" srcId="{52666607-9E70-2A46-B336-94A9D18DB297}" destId="{DF99A6C9-357E-AC4F-A7CE-9E2DEBAFED55}" srcOrd="0" destOrd="0" presId="urn:microsoft.com/office/officeart/2005/8/layout/hierarchy3"/>
    <dgm:cxn modelId="{6586BCEA-DF2D-1D46-B2A8-02F8A02357EB}" type="presParOf" srcId="{52666607-9E70-2A46-B336-94A9D18DB297}" destId="{2B69124E-7014-9840-A3DB-503FFE3B25DC}" srcOrd="1" destOrd="0" presId="urn:microsoft.com/office/officeart/2005/8/layout/hierarchy3"/>
    <dgm:cxn modelId="{91A6DD0A-61BD-6D47-83BB-3B0C5EB3816F}" type="presParOf" srcId="{52666607-9E70-2A46-B336-94A9D18DB297}" destId="{9543DD6C-E231-314B-93CB-00181BE8A1F7}" srcOrd="2" destOrd="0" presId="urn:microsoft.com/office/officeart/2005/8/layout/hierarchy3"/>
    <dgm:cxn modelId="{06313FFF-0306-3646-9783-45DF8CACF8FC}" type="presParOf" srcId="{52666607-9E70-2A46-B336-94A9D18DB297}" destId="{66308C9A-0ED9-E14B-B17C-F95D7F126A15}" srcOrd="3" destOrd="0" presId="urn:microsoft.com/office/officeart/2005/8/layout/hierarchy3"/>
    <dgm:cxn modelId="{1E02C93F-4FDC-EA49-97B3-0188F1071BB5}" type="presParOf" srcId="{A6B665E4-FE84-B240-9701-7A026936ED5A}" destId="{B7E99B0C-6290-4A40-8C36-DBA1BC2C9F83}" srcOrd="2" destOrd="0" presId="urn:microsoft.com/office/officeart/2005/8/layout/hierarchy3"/>
    <dgm:cxn modelId="{09FE31DB-B4E1-604F-864D-0DA883661C4D}" type="presParOf" srcId="{B7E99B0C-6290-4A40-8C36-DBA1BC2C9F83}" destId="{313DC107-9C17-2C4B-A8AF-3AFB76ACD90C}" srcOrd="0" destOrd="0" presId="urn:microsoft.com/office/officeart/2005/8/layout/hierarchy3"/>
    <dgm:cxn modelId="{6567287C-E264-F340-905C-7A36661CE8F6}" type="presParOf" srcId="{313DC107-9C17-2C4B-A8AF-3AFB76ACD90C}" destId="{6589B064-B649-A045-9887-5565971B85E8}" srcOrd="0" destOrd="0" presId="urn:microsoft.com/office/officeart/2005/8/layout/hierarchy3"/>
    <dgm:cxn modelId="{C78B64C4-B6F9-B042-BAE9-25CED6A50A74}" type="presParOf" srcId="{313DC107-9C17-2C4B-A8AF-3AFB76ACD90C}" destId="{09BF3530-367B-204D-9835-E5C424697575}" srcOrd="1" destOrd="0" presId="urn:microsoft.com/office/officeart/2005/8/layout/hierarchy3"/>
    <dgm:cxn modelId="{FA21CD01-1DBE-854E-AEB4-A0E9E4D4B804}" type="presParOf" srcId="{B7E99B0C-6290-4A40-8C36-DBA1BC2C9F83}" destId="{D3AEB170-4CDC-AC4B-B8B0-DB9FFD4A6818}" srcOrd="1" destOrd="0" presId="urn:microsoft.com/office/officeart/2005/8/layout/hierarchy3"/>
    <dgm:cxn modelId="{6BDF3E45-4159-4545-8DFB-A9BF8A282190}" type="presParOf" srcId="{D3AEB170-4CDC-AC4B-B8B0-DB9FFD4A6818}" destId="{3AB125C5-7A07-6043-A72A-844A4A6E726E}" srcOrd="0" destOrd="0" presId="urn:microsoft.com/office/officeart/2005/8/layout/hierarchy3"/>
    <dgm:cxn modelId="{E959ADB9-84FA-F947-B51D-A8F94F0CC4CA}" type="presParOf" srcId="{D3AEB170-4CDC-AC4B-B8B0-DB9FFD4A6818}" destId="{30F28E15-AA97-4D42-9375-B97B01F25F9B}" srcOrd="1" destOrd="0" presId="urn:microsoft.com/office/officeart/2005/8/layout/hierarchy3"/>
    <dgm:cxn modelId="{8A5515C5-0B2A-3440-8CE7-086629107040}" type="presParOf" srcId="{D3AEB170-4CDC-AC4B-B8B0-DB9FFD4A6818}" destId="{3CF129DE-30DA-274F-9643-67F2E6A8AF89}" srcOrd="2" destOrd="0" presId="urn:microsoft.com/office/officeart/2005/8/layout/hierarchy3"/>
    <dgm:cxn modelId="{D1486876-3A2B-6D4B-9A5F-70FF218559CF}" type="presParOf" srcId="{D3AEB170-4CDC-AC4B-B8B0-DB9FFD4A6818}" destId="{13FA6B84-EFE8-9540-B8BF-29557751A000}" srcOrd="3" destOrd="0" presId="urn:microsoft.com/office/officeart/2005/8/layout/hierarchy3"/>
    <dgm:cxn modelId="{41F880C6-C62D-B444-B149-ECCC853FE7E8}" type="presParOf" srcId="{D3AEB170-4CDC-AC4B-B8B0-DB9FFD4A6818}" destId="{4E7FCF25-2A3C-E54A-8D35-02CEFB3F8995}" srcOrd="4" destOrd="0" presId="urn:microsoft.com/office/officeart/2005/8/layout/hierarchy3"/>
    <dgm:cxn modelId="{96D25AE0-7A1B-9045-98B4-A2F340297ECA}" type="presParOf" srcId="{D3AEB170-4CDC-AC4B-B8B0-DB9FFD4A6818}" destId="{9BA447AD-8E23-D74B-9283-4128301208B9}" srcOrd="5" destOrd="0" presId="urn:microsoft.com/office/officeart/2005/8/layout/hierarchy3"/>
    <dgm:cxn modelId="{55D69A15-DFC5-7841-ACC9-67ED4D890884}" type="presParOf" srcId="{D3AEB170-4CDC-AC4B-B8B0-DB9FFD4A6818}" destId="{D3884353-664E-C343-AB59-CE6895850256}" srcOrd="6" destOrd="0" presId="urn:microsoft.com/office/officeart/2005/8/layout/hierarchy3"/>
    <dgm:cxn modelId="{9FB180CE-6865-4844-9EE9-98A227F1B6FD}" type="presParOf" srcId="{D3AEB170-4CDC-AC4B-B8B0-DB9FFD4A6818}" destId="{2460EAD5-FBFB-EF4D-8923-672BEF072A14}" srcOrd="7" destOrd="0" presId="urn:microsoft.com/office/officeart/2005/8/layout/hierarchy3"/>
    <dgm:cxn modelId="{A5094203-AD4F-364B-979F-7847FD5BC3B0}" type="presParOf" srcId="{D3AEB170-4CDC-AC4B-B8B0-DB9FFD4A6818}" destId="{B5BA697A-651C-124E-BCC4-3365ACAAC4FB}" srcOrd="8" destOrd="0" presId="urn:microsoft.com/office/officeart/2005/8/layout/hierarchy3"/>
    <dgm:cxn modelId="{A3DDA61E-2F3A-A741-9845-2A9D76E8A205}" type="presParOf" srcId="{D3AEB170-4CDC-AC4B-B8B0-DB9FFD4A6818}" destId="{DB5A7679-480A-9444-8B44-5E950F793331}" srcOrd="9" destOrd="0" presId="urn:microsoft.com/office/officeart/2005/8/layout/hierarchy3"/>
    <dgm:cxn modelId="{9E1EA4C6-04DE-A948-B859-3DF4CCE139FB}" type="presParOf" srcId="{D3AEB170-4CDC-AC4B-B8B0-DB9FFD4A6818}" destId="{4955E58E-C916-A84A-BC2F-4241CDF9AAAB}" srcOrd="10" destOrd="0" presId="urn:microsoft.com/office/officeart/2005/8/layout/hierarchy3"/>
    <dgm:cxn modelId="{5E7A2FBD-CB17-164D-AB82-BEBA03B8D333}" type="presParOf" srcId="{D3AEB170-4CDC-AC4B-B8B0-DB9FFD4A6818}" destId="{D9F421BD-1A4B-174D-801E-30A225729E2E}" srcOrd="11" destOrd="0" presId="urn:microsoft.com/office/officeart/2005/8/layout/hierarchy3"/>
    <dgm:cxn modelId="{1BDF3007-7C06-034B-B754-256B9713C148}" type="presParOf" srcId="{A6B665E4-FE84-B240-9701-7A026936ED5A}" destId="{DF3E784E-1250-BC47-97A1-BFD8032BBDB4}" srcOrd="3" destOrd="0" presId="urn:microsoft.com/office/officeart/2005/8/layout/hierarchy3"/>
    <dgm:cxn modelId="{4318CF5B-4095-8F44-997A-2E70FDAFBCB4}" type="presParOf" srcId="{DF3E784E-1250-BC47-97A1-BFD8032BBDB4}" destId="{DF9DC558-0546-9045-8153-4C67EB787490}" srcOrd="0" destOrd="0" presId="urn:microsoft.com/office/officeart/2005/8/layout/hierarchy3"/>
    <dgm:cxn modelId="{987F4B7E-1AA3-1A41-89A0-06EE688C8623}" type="presParOf" srcId="{DF9DC558-0546-9045-8153-4C67EB787490}" destId="{E33E4EAA-E110-0147-A058-70F20A959478}" srcOrd="0" destOrd="0" presId="urn:microsoft.com/office/officeart/2005/8/layout/hierarchy3"/>
    <dgm:cxn modelId="{4C9DDC33-A1E0-6A4F-9462-992B7E727350}" type="presParOf" srcId="{DF9DC558-0546-9045-8153-4C67EB787490}" destId="{41B63595-96D5-CD44-A233-5974194F87C5}" srcOrd="1" destOrd="0" presId="urn:microsoft.com/office/officeart/2005/8/layout/hierarchy3"/>
    <dgm:cxn modelId="{9FA7E0AC-69ED-FD47-B542-921E7043A353}" type="presParOf" srcId="{DF3E784E-1250-BC47-97A1-BFD8032BBDB4}" destId="{00753851-EE5A-1C47-8019-4313D822186C}" srcOrd="1" destOrd="0" presId="urn:microsoft.com/office/officeart/2005/8/layout/hierarchy3"/>
    <dgm:cxn modelId="{29ED4F6D-9F59-3B48-B021-1E6A6C083B97}" type="presParOf" srcId="{00753851-EE5A-1C47-8019-4313D822186C}" destId="{E5023246-677F-D34D-82AC-B175C39285BF}" srcOrd="0" destOrd="0" presId="urn:microsoft.com/office/officeart/2005/8/layout/hierarchy3"/>
    <dgm:cxn modelId="{45F41BC3-EA0D-5349-AF48-E6B51CAFD0AE}" type="presParOf" srcId="{00753851-EE5A-1C47-8019-4313D822186C}" destId="{3016207E-D821-8346-BC4A-F3D34F03A8D3}" srcOrd="1" destOrd="0" presId="urn:microsoft.com/office/officeart/2005/8/layout/hierarchy3"/>
    <dgm:cxn modelId="{79153BE5-334F-F54E-A532-2566563E8F4C}" type="presParOf" srcId="{00753851-EE5A-1C47-8019-4313D822186C}" destId="{E7F4A098-8CF4-404A-8000-2C82C980CB2B}" srcOrd="2" destOrd="0" presId="urn:microsoft.com/office/officeart/2005/8/layout/hierarchy3"/>
    <dgm:cxn modelId="{39943994-DEF8-6E4F-806B-2769419DDAC1}" type="presParOf" srcId="{00753851-EE5A-1C47-8019-4313D822186C}" destId="{27682A44-BAF3-3C40-9822-87BBDB26B92B}" srcOrd="3" destOrd="0" presId="urn:microsoft.com/office/officeart/2005/8/layout/hierarchy3"/>
    <dgm:cxn modelId="{F641B192-BFB8-B845-9F28-1699D8340D20}" type="presParOf" srcId="{A6B665E4-FE84-B240-9701-7A026936ED5A}" destId="{5E8AD7F3-9A50-8545-95BF-F57D3717A298}" srcOrd="4" destOrd="0" presId="urn:microsoft.com/office/officeart/2005/8/layout/hierarchy3"/>
    <dgm:cxn modelId="{FA29DEAC-CFA5-7044-A9DF-C3527AC730F3}" type="presParOf" srcId="{5E8AD7F3-9A50-8545-95BF-F57D3717A298}" destId="{3D3BBA0E-E5EE-C242-9EC9-4E3FB53F389E}" srcOrd="0" destOrd="0" presId="urn:microsoft.com/office/officeart/2005/8/layout/hierarchy3"/>
    <dgm:cxn modelId="{6BE71E68-F644-7448-A858-89B162B251C2}" type="presParOf" srcId="{3D3BBA0E-E5EE-C242-9EC9-4E3FB53F389E}" destId="{3D54B42A-8ABE-4046-950A-121496C2D4AB}" srcOrd="0" destOrd="0" presId="urn:microsoft.com/office/officeart/2005/8/layout/hierarchy3"/>
    <dgm:cxn modelId="{7550E773-B181-D146-8EFE-BE2E281533BB}" type="presParOf" srcId="{3D3BBA0E-E5EE-C242-9EC9-4E3FB53F389E}" destId="{851AA4D5-3F21-4A43-9877-6BB914EA1F3D}" srcOrd="1" destOrd="0" presId="urn:microsoft.com/office/officeart/2005/8/layout/hierarchy3"/>
    <dgm:cxn modelId="{AC705321-6802-F946-9BDB-E01C9F34BB91}" type="presParOf" srcId="{5E8AD7F3-9A50-8545-95BF-F57D3717A298}" destId="{176F11D6-C03F-0041-803F-1B91713BAC18}" srcOrd="1" destOrd="0" presId="urn:microsoft.com/office/officeart/2005/8/layout/hierarchy3"/>
    <dgm:cxn modelId="{E2CC9D32-4E25-DE4B-A161-96C1D7787768}" type="presParOf" srcId="{176F11D6-C03F-0041-803F-1B91713BAC18}" destId="{4D136473-F47F-A543-8674-75D3914D06A0}" srcOrd="0" destOrd="0" presId="urn:microsoft.com/office/officeart/2005/8/layout/hierarchy3"/>
    <dgm:cxn modelId="{591D4332-0AC4-E044-9470-78D6BB310E2B}" type="presParOf" srcId="{176F11D6-C03F-0041-803F-1B91713BAC18}" destId="{7394E24F-BDBE-0147-91AF-DF5F67C82A2E}" srcOrd="1" destOrd="0" presId="urn:microsoft.com/office/officeart/2005/8/layout/hierarchy3"/>
    <dgm:cxn modelId="{8CE42B45-0DD5-3142-911E-B4370678C231}" type="presParOf" srcId="{176F11D6-C03F-0041-803F-1B91713BAC18}" destId="{C84D6EB6-CEC0-0D42-BA06-1DD88E12BCB3}" srcOrd="2" destOrd="0" presId="urn:microsoft.com/office/officeart/2005/8/layout/hierarchy3"/>
    <dgm:cxn modelId="{BEA2F1DB-7D55-3E4E-B17E-3FB93E03E497}" type="presParOf" srcId="{176F11D6-C03F-0041-803F-1B91713BAC18}" destId="{7C4292DE-475F-D34A-A9F8-E789F0AE9111}" srcOrd="3" destOrd="0" presId="urn:microsoft.com/office/officeart/2005/8/layout/hierarchy3"/>
    <dgm:cxn modelId="{E47D6953-2A0B-9B45-9369-9C3DB780AF00}" type="presParOf" srcId="{A6B665E4-FE84-B240-9701-7A026936ED5A}" destId="{0EEA453F-0D29-1347-AF00-8C0924E67EC0}" srcOrd="5" destOrd="0" presId="urn:microsoft.com/office/officeart/2005/8/layout/hierarchy3"/>
    <dgm:cxn modelId="{DEEF0714-88AF-6D45-8E8A-4ABF324C8298}" type="presParOf" srcId="{0EEA453F-0D29-1347-AF00-8C0924E67EC0}" destId="{9A49B6DC-009D-7C43-B120-BEAAFFC9310E}" srcOrd="0" destOrd="0" presId="urn:microsoft.com/office/officeart/2005/8/layout/hierarchy3"/>
    <dgm:cxn modelId="{EE6AB239-BEA9-174A-B5DF-342CF42B0D1F}" type="presParOf" srcId="{9A49B6DC-009D-7C43-B120-BEAAFFC9310E}" destId="{21A4E3C9-877E-B847-96E8-B58952F80973}" srcOrd="0" destOrd="0" presId="urn:microsoft.com/office/officeart/2005/8/layout/hierarchy3"/>
    <dgm:cxn modelId="{2CC6B2EA-CDE9-AF4B-863C-1257AA429210}" type="presParOf" srcId="{9A49B6DC-009D-7C43-B120-BEAAFFC9310E}" destId="{1EF94CEB-BB2C-3E44-A21D-0BFB254E46F1}" srcOrd="1" destOrd="0" presId="urn:microsoft.com/office/officeart/2005/8/layout/hierarchy3"/>
    <dgm:cxn modelId="{2D10EB36-74C3-814D-B7A9-1EB00E7199BB}" type="presParOf" srcId="{0EEA453F-0D29-1347-AF00-8C0924E67EC0}" destId="{95EE3BED-A046-3945-AC36-500F5E3B4BB6}" srcOrd="1" destOrd="0" presId="urn:microsoft.com/office/officeart/2005/8/layout/hierarchy3"/>
    <dgm:cxn modelId="{E1B69A19-1DB5-8F43-9A6B-A32DF59689C4}" type="presParOf" srcId="{95EE3BED-A046-3945-AC36-500F5E3B4BB6}" destId="{09A11DD9-8DA2-9E47-972E-3BDCCF5E3CAB}" srcOrd="0" destOrd="0" presId="urn:microsoft.com/office/officeart/2005/8/layout/hierarchy3"/>
    <dgm:cxn modelId="{60C29844-0C0A-1846-A4E5-DCEE377160D5}" type="presParOf" srcId="{95EE3BED-A046-3945-AC36-500F5E3B4BB6}" destId="{DCD4FB11-4D94-DF4A-9071-744E8BA6BBDE}" srcOrd="1" destOrd="0" presId="urn:microsoft.com/office/officeart/2005/8/layout/hierarchy3"/>
    <dgm:cxn modelId="{1AFD4440-B41C-4240-ABFE-FEC5AF98BAC2}" type="presParOf" srcId="{95EE3BED-A046-3945-AC36-500F5E3B4BB6}" destId="{20F8425D-072F-0942-8893-F63545B313CA}" srcOrd="2" destOrd="0" presId="urn:microsoft.com/office/officeart/2005/8/layout/hierarchy3"/>
    <dgm:cxn modelId="{D432AD7E-25AE-B846-8CB1-EBEDE54E76E2}" type="presParOf" srcId="{95EE3BED-A046-3945-AC36-500F5E3B4BB6}" destId="{6716BA38-0E18-1E42-8952-FF1C5FE6F9E2}" srcOrd="3" destOrd="0" presId="urn:microsoft.com/office/officeart/2005/8/layout/hierarchy3"/>
    <dgm:cxn modelId="{789CD326-48A1-1C4B-BF47-9FFF926BF506}" type="presParOf" srcId="{95EE3BED-A046-3945-AC36-500F5E3B4BB6}" destId="{22F28108-51BA-ED49-83D3-2AD57141EB1D}" srcOrd="4" destOrd="0" presId="urn:microsoft.com/office/officeart/2005/8/layout/hierarchy3"/>
    <dgm:cxn modelId="{94758883-FFCF-4441-A681-069937A6CD4D}" type="presParOf" srcId="{95EE3BED-A046-3945-AC36-500F5E3B4BB6}" destId="{B10245A9-E130-7541-9751-413907512FEB}" srcOrd="5" destOrd="0" presId="urn:microsoft.com/office/officeart/2005/8/layout/hierarchy3"/>
    <dgm:cxn modelId="{D793ABFC-D8C5-014B-B327-657DFDACB1D6}" type="presParOf" srcId="{95EE3BED-A046-3945-AC36-500F5E3B4BB6}" destId="{EF4D7926-8284-FD4A-90FA-89F78AE18DA8}" srcOrd="6" destOrd="0" presId="urn:microsoft.com/office/officeart/2005/8/layout/hierarchy3"/>
    <dgm:cxn modelId="{CA1C92A7-8157-AD4C-9D80-D6D75FA2E22F}" type="presParOf" srcId="{95EE3BED-A046-3945-AC36-500F5E3B4BB6}" destId="{F6DAD8DF-2E5B-F64B-8B87-89B7C6DEC0E8}" srcOrd="7" destOrd="0" presId="urn:microsoft.com/office/officeart/2005/8/layout/hierarchy3"/>
    <dgm:cxn modelId="{B11440D1-AC08-1449-8FFB-D07DDC94C835}" type="presParOf" srcId="{95EE3BED-A046-3945-AC36-500F5E3B4BB6}" destId="{CD28C2BB-E85D-114C-83C8-1D3F80BEDA43}" srcOrd="8" destOrd="0" presId="urn:microsoft.com/office/officeart/2005/8/layout/hierarchy3"/>
    <dgm:cxn modelId="{3C173F38-77E8-2346-9EA1-4666FF0A6D80}" type="presParOf" srcId="{95EE3BED-A046-3945-AC36-500F5E3B4BB6}" destId="{39840080-504C-5F4B-B373-83DD6C64DAFE}" srcOrd="9" destOrd="0" presId="urn:microsoft.com/office/officeart/2005/8/layout/hierarchy3"/>
    <dgm:cxn modelId="{CADB29AB-9B35-254B-9A31-C22E3E96FA0E}" type="presParOf" srcId="{95EE3BED-A046-3945-AC36-500F5E3B4BB6}" destId="{4432F310-87B5-134B-9E47-71B7F2443E16}" srcOrd="10" destOrd="0" presId="urn:microsoft.com/office/officeart/2005/8/layout/hierarchy3"/>
    <dgm:cxn modelId="{D1A475F4-15D4-6D4A-8E28-7B10410D5FD3}" type="presParOf" srcId="{95EE3BED-A046-3945-AC36-500F5E3B4BB6}" destId="{E62CD97F-B4AE-DA41-A9B5-006BF14D270B}" srcOrd="11" destOrd="0" presId="urn:microsoft.com/office/officeart/2005/8/layout/hierarchy3"/>
    <dgm:cxn modelId="{0547DB96-B30E-C44A-AD86-CE7AEDE4A46B}" type="presParOf" srcId="{A6B665E4-FE84-B240-9701-7A026936ED5A}" destId="{B27FECF3-0046-AA4F-90FA-4737BECD2209}" srcOrd="6" destOrd="0" presId="urn:microsoft.com/office/officeart/2005/8/layout/hierarchy3"/>
    <dgm:cxn modelId="{AFD00099-8F94-2546-83B0-C00DBB76F080}" type="presParOf" srcId="{B27FECF3-0046-AA4F-90FA-4737BECD2209}" destId="{74E43577-4E23-AD44-A717-53235F3BF97A}" srcOrd="0" destOrd="0" presId="urn:microsoft.com/office/officeart/2005/8/layout/hierarchy3"/>
    <dgm:cxn modelId="{5F8E5E8C-B197-AA4E-A4A8-51871A73247F}" type="presParOf" srcId="{74E43577-4E23-AD44-A717-53235F3BF97A}" destId="{53F55EFB-E17A-F141-811C-28F3C1F69675}" srcOrd="0" destOrd="0" presId="urn:microsoft.com/office/officeart/2005/8/layout/hierarchy3"/>
    <dgm:cxn modelId="{CF414BDF-AA40-D545-A083-9353CFB3DD2E}" type="presParOf" srcId="{74E43577-4E23-AD44-A717-53235F3BF97A}" destId="{F860BA19-8075-6948-8252-247A53B5D108}" srcOrd="1" destOrd="0" presId="urn:microsoft.com/office/officeart/2005/8/layout/hierarchy3"/>
    <dgm:cxn modelId="{6C55A312-F3D6-A24B-9B15-FB1382392102}" type="presParOf" srcId="{B27FECF3-0046-AA4F-90FA-4737BECD2209}" destId="{CF009DCD-6D5C-994E-99AD-520B1250481E}" srcOrd="1" destOrd="0" presId="urn:microsoft.com/office/officeart/2005/8/layout/hierarchy3"/>
    <dgm:cxn modelId="{D8BCD846-8CAD-B442-AF07-C735BC04615A}" type="presParOf" srcId="{CF009DCD-6D5C-994E-99AD-520B1250481E}" destId="{D2D57E3D-6BA6-C44C-A1F7-6E9701A623F8}" srcOrd="0" destOrd="0" presId="urn:microsoft.com/office/officeart/2005/8/layout/hierarchy3"/>
    <dgm:cxn modelId="{0569E829-8893-E74F-A314-1DC0BCB708D3}" type="presParOf" srcId="{CF009DCD-6D5C-994E-99AD-520B1250481E}" destId="{596A331C-12AC-AC4B-9802-FBB77DF2075A}" srcOrd="1" destOrd="0" presId="urn:microsoft.com/office/officeart/2005/8/layout/hierarchy3"/>
    <dgm:cxn modelId="{8E14988F-4A04-324D-BF94-576A19835BF3}" type="presParOf" srcId="{CF009DCD-6D5C-994E-99AD-520B1250481E}" destId="{19C1EF9E-8D95-DA4D-9AFA-D44DE668FAAB}" srcOrd="2" destOrd="0" presId="urn:microsoft.com/office/officeart/2005/8/layout/hierarchy3"/>
    <dgm:cxn modelId="{90CF30FB-648F-3F4B-AC18-CD221E4382E6}" type="presParOf" srcId="{CF009DCD-6D5C-994E-99AD-520B1250481E}" destId="{1CA5040D-A2FD-3B41-B1D7-91B31CDF2C86}" srcOrd="3" destOrd="0" presId="urn:microsoft.com/office/officeart/2005/8/layout/hierarchy3"/>
    <dgm:cxn modelId="{F0290B84-5DFA-0F4F-BB74-88BAC24FC23A}" type="presParOf" srcId="{CF009DCD-6D5C-994E-99AD-520B1250481E}" destId="{CA6F3E8F-0E06-234C-BB20-87004D19961C}" srcOrd="4" destOrd="0" presId="urn:microsoft.com/office/officeart/2005/8/layout/hierarchy3"/>
    <dgm:cxn modelId="{35A06D81-14F8-6E46-820D-635EE67EBCA2}" type="presParOf" srcId="{CF009DCD-6D5C-994E-99AD-520B1250481E}" destId="{00742719-1810-2F45-9D13-773E8C38AF0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565DC-7B63-214B-9922-635705627F13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7F25C4B6-9FE1-9D45-8FED-26FB26C87E9C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Governance</a:t>
          </a:r>
          <a:endParaRPr lang="en-US" sz="1100" b="0" dirty="0"/>
        </a:p>
      </dgm:t>
    </dgm:pt>
    <dgm:pt modelId="{EDB19796-5E8B-224D-941A-3DF2EB39E5F1}" type="parTrans" cxnId="{B6CF4E89-89A3-9F49-9CE5-4CE51E7742F9}">
      <dgm:prSet/>
      <dgm:spPr/>
      <dgm:t>
        <a:bodyPr/>
        <a:lstStyle/>
        <a:p>
          <a:endParaRPr lang="en-US"/>
        </a:p>
      </dgm:t>
    </dgm:pt>
    <dgm:pt modelId="{D50BECB1-D4F0-B94E-8E08-8DA201B13C95}" type="sibTrans" cxnId="{B6CF4E89-89A3-9F49-9CE5-4CE51E7742F9}">
      <dgm:prSet/>
      <dgm:spPr/>
      <dgm:t>
        <a:bodyPr/>
        <a:lstStyle/>
        <a:p>
          <a:endParaRPr lang="en-US"/>
        </a:p>
      </dgm:t>
    </dgm:pt>
    <dgm:pt modelId="{E9CB7B48-AA5A-3449-8879-19C627051648}">
      <dgm:prSet custT="1"/>
      <dgm:spPr/>
      <dgm:t>
        <a:bodyPr/>
        <a:lstStyle/>
        <a:p>
          <a:pPr rtl="0"/>
          <a:r>
            <a:rPr lang="en-US" sz="700" dirty="0" smtClean="0"/>
            <a:t>Budget, Finances</a:t>
          </a:r>
          <a:endParaRPr lang="en-US" sz="700" dirty="0"/>
        </a:p>
      </dgm:t>
    </dgm:pt>
    <dgm:pt modelId="{43B7E9EA-F61D-2A48-A4F5-55B83F308065}" type="parTrans" cxnId="{876B2981-E0B6-7940-9B22-E710F28766E2}">
      <dgm:prSet/>
      <dgm:spPr/>
      <dgm:t>
        <a:bodyPr/>
        <a:lstStyle/>
        <a:p>
          <a:endParaRPr lang="en-US" dirty="0"/>
        </a:p>
      </dgm:t>
    </dgm:pt>
    <dgm:pt modelId="{48B0F2C7-4538-9043-8BF8-DF8CB2B123F4}" type="sibTrans" cxnId="{876B2981-E0B6-7940-9B22-E710F28766E2}">
      <dgm:prSet/>
      <dgm:spPr/>
      <dgm:t>
        <a:bodyPr/>
        <a:lstStyle/>
        <a:p>
          <a:endParaRPr lang="en-US"/>
        </a:p>
      </dgm:t>
    </dgm:pt>
    <dgm:pt modelId="{EBA58638-F8A9-AF43-9DCA-157EC1080C77}">
      <dgm:prSet custT="1"/>
      <dgm:spPr/>
      <dgm:t>
        <a:bodyPr/>
        <a:lstStyle/>
        <a:p>
          <a:pPr rtl="0"/>
          <a:r>
            <a:rPr lang="en-US" sz="700" dirty="0" smtClean="0"/>
            <a:t>Decision-making</a:t>
          </a:r>
          <a:endParaRPr lang="en-US" sz="700" dirty="0"/>
        </a:p>
      </dgm:t>
    </dgm:pt>
    <dgm:pt modelId="{CBABCA1F-027B-034B-B586-2E7D66C1FCDD}" type="parTrans" cxnId="{E97642C1-97EE-2441-9BCB-A92743264A3F}">
      <dgm:prSet/>
      <dgm:spPr/>
      <dgm:t>
        <a:bodyPr/>
        <a:lstStyle/>
        <a:p>
          <a:endParaRPr lang="en-US" dirty="0"/>
        </a:p>
      </dgm:t>
    </dgm:pt>
    <dgm:pt modelId="{B34D6581-96D8-0243-BDF5-3828CB7E9AAB}" type="sibTrans" cxnId="{E97642C1-97EE-2441-9BCB-A92743264A3F}">
      <dgm:prSet/>
      <dgm:spPr/>
      <dgm:t>
        <a:bodyPr/>
        <a:lstStyle/>
        <a:p>
          <a:endParaRPr lang="en-US"/>
        </a:p>
      </dgm:t>
    </dgm:pt>
    <dgm:pt modelId="{0CCC21C3-8803-D74E-B907-33A8226F61F7}">
      <dgm:prSet custT="1"/>
      <dgm:spPr/>
      <dgm:t>
        <a:bodyPr/>
        <a:lstStyle/>
        <a:p>
          <a:pPr rtl="0"/>
          <a:r>
            <a:rPr lang="en-US" sz="700" dirty="0" smtClean="0"/>
            <a:t>Policy</a:t>
          </a:r>
          <a:endParaRPr lang="en-US" sz="700" dirty="0"/>
        </a:p>
      </dgm:t>
    </dgm:pt>
    <dgm:pt modelId="{82856E1F-4ADC-2348-91FA-7B54D8AF9D12}" type="parTrans" cxnId="{7FFDEE6B-FA7D-7143-B37F-D4F045D964E4}">
      <dgm:prSet/>
      <dgm:spPr/>
      <dgm:t>
        <a:bodyPr/>
        <a:lstStyle/>
        <a:p>
          <a:endParaRPr lang="en-US" dirty="0"/>
        </a:p>
      </dgm:t>
    </dgm:pt>
    <dgm:pt modelId="{BE50120F-F37F-BB41-8109-1ED0753E79F2}" type="sibTrans" cxnId="{7FFDEE6B-FA7D-7143-B37F-D4F045D964E4}">
      <dgm:prSet/>
      <dgm:spPr/>
      <dgm:t>
        <a:bodyPr/>
        <a:lstStyle/>
        <a:p>
          <a:endParaRPr lang="en-US"/>
        </a:p>
      </dgm:t>
    </dgm:pt>
    <dgm:pt modelId="{5DBFFFCD-5F7B-E846-94FD-A703CDAD0208}">
      <dgm:prSet custT="1"/>
      <dgm:spPr/>
      <dgm:t>
        <a:bodyPr/>
        <a:lstStyle/>
        <a:p>
          <a:pPr rtl="0"/>
          <a:r>
            <a:rPr lang="en-US" sz="700" dirty="0" smtClean="0"/>
            <a:t>Planning</a:t>
          </a:r>
          <a:endParaRPr lang="en-US" sz="700" dirty="0"/>
        </a:p>
      </dgm:t>
    </dgm:pt>
    <dgm:pt modelId="{8FC23BEF-4ABE-354B-9254-3F4D98E5111A}" type="parTrans" cxnId="{E8B1EE5A-9B3E-1543-9FE5-C1EE92CA5E9E}">
      <dgm:prSet/>
      <dgm:spPr/>
      <dgm:t>
        <a:bodyPr/>
        <a:lstStyle/>
        <a:p>
          <a:endParaRPr lang="en-US" dirty="0"/>
        </a:p>
      </dgm:t>
    </dgm:pt>
    <dgm:pt modelId="{A0A40A77-9CA9-FE42-8D44-96C8DE42172A}" type="sibTrans" cxnId="{E8B1EE5A-9B3E-1543-9FE5-C1EE92CA5E9E}">
      <dgm:prSet/>
      <dgm:spPr/>
      <dgm:t>
        <a:bodyPr/>
        <a:lstStyle/>
        <a:p>
          <a:endParaRPr lang="en-US"/>
        </a:p>
      </dgm:t>
    </dgm:pt>
    <dgm:pt modelId="{9FFAF61F-4B87-B347-9E05-ED1D273D569A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Repository Administration</a:t>
          </a:r>
          <a:endParaRPr lang="en-US" sz="1100" b="0" dirty="0"/>
        </a:p>
      </dgm:t>
    </dgm:pt>
    <dgm:pt modelId="{F829469B-2823-5F42-B6CE-DA05D2D3D191}" type="parTrans" cxnId="{9D31791A-05E6-164E-8B5F-00ADB9F5C351}">
      <dgm:prSet/>
      <dgm:spPr/>
      <dgm:t>
        <a:bodyPr/>
        <a:lstStyle/>
        <a:p>
          <a:endParaRPr lang="en-US" dirty="0"/>
        </a:p>
      </dgm:t>
    </dgm:pt>
    <dgm:pt modelId="{34A57749-1682-9246-924F-BB4F17111AE1}" type="sibTrans" cxnId="{9D31791A-05E6-164E-8B5F-00ADB9F5C351}">
      <dgm:prSet/>
      <dgm:spPr/>
      <dgm:t>
        <a:bodyPr/>
        <a:lstStyle/>
        <a:p>
          <a:endParaRPr lang="en-US"/>
        </a:p>
      </dgm:t>
    </dgm:pt>
    <dgm:pt modelId="{157912B8-D1C4-B944-82DC-8AF61878886E}">
      <dgm:prSet custT="1"/>
      <dgm:spPr/>
      <dgm:t>
        <a:bodyPr/>
        <a:lstStyle/>
        <a:p>
          <a:pPr rtl="0"/>
          <a:r>
            <a:rPr lang="en-US" sz="700" dirty="0" smtClean="0"/>
            <a:t>Web and application server configuration and maintenance</a:t>
          </a:r>
          <a:endParaRPr lang="en-US" sz="700" dirty="0"/>
        </a:p>
      </dgm:t>
    </dgm:pt>
    <dgm:pt modelId="{C122D823-589B-1245-A84D-E58AD274532C}" type="parTrans" cxnId="{A6A7A078-6747-6047-B2A2-DB99C433CBE0}">
      <dgm:prSet/>
      <dgm:spPr/>
      <dgm:t>
        <a:bodyPr/>
        <a:lstStyle/>
        <a:p>
          <a:endParaRPr lang="en-US" dirty="0"/>
        </a:p>
      </dgm:t>
    </dgm:pt>
    <dgm:pt modelId="{833A3996-1F1B-9243-8EDA-A5121BC4A09F}" type="sibTrans" cxnId="{A6A7A078-6747-6047-B2A2-DB99C433CBE0}">
      <dgm:prSet/>
      <dgm:spPr/>
      <dgm:t>
        <a:bodyPr/>
        <a:lstStyle/>
        <a:p>
          <a:endParaRPr lang="en-US"/>
        </a:p>
      </dgm:t>
    </dgm:pt>
    <dgm:pt modelId="{349DF8B4-8594-024C-88BD-B059B0A2264C}">
      <dgm:prSet custT="1"/>
      <dgm:spPr/>
      <dgm:t>
        <a:bodyPr/>
        <a:lstStyle/>
        <a:p>
          <a:pPr rtl="0"/>
          <a:r>
            <a:rPr lang="en-US" sz="700" dirty="0" smtClean="0"/>
            <a:t>Security</a:t>
          </a:r>
          <a:endParaRPr lang="en-US" sz="700" dirty="0"/>
        </a:p>
      </dgm:t>
    </dgm:pt>
    <dgm:pt modelId="{11B570C1-7C74-4346-9909-4ABA3405BB28}" type="parTrans" cxnId="{B02CC1FF-08E4-1945-B3FC-4380B5E55C2E}">
      <dgm:prSet/>
      <dgm:spPr/>
      <dgm:t>
        <a:bodyPr/>
        <a:lstStyle/>
        <a:p>
          <a:endParaRPr lang="en-US" dirty="0"/>
        </a:p>
      </dgm:t>
    </dgm:pt>
    <dgm:pt modelId="{1691CDBC-93A4-F947-AE0F-13EEBE3C974E}" type="sibTrans" cxnId="{B02CC1FF-08E4-1945-B3FC-4380B5E55C2E}">
      <dgm:prSet/>
      <dgm:spPr/>
      <dgm:t>
        <a:bodyPr/>
        <a:lstStyle/>
        <a:p>
          <a:endParaRPr lang="en-US"/>
        </a:p>
      </dgm:t>
    </dgm:pt>
    <dgm:pt modelId="{FD55FDB8-D640-0C49-8803-C32D1AF59293}">
      <dgm:prSet custT="1"/>
      <dgm:spPr/>
      <dgm:t>
        <a:bodyPr/>
        <a:lstStyle/>
        <a:p>
          <a:pPr rtl="0"/>
          <a:r>
            <a:rPr lang="en-US" sz="700" dirty="0" smtClean="0"/>
            <a:t>Permissions</a:t>
          </a:r>
          <a:endParaRPr lang="en-US" sz="700" dirty="0"/>
        </a:p>
      </dgm:t>
    </dgm:pt>
    <dgm:pt modelId="{7FB6714C-2BD1-3343-967B-DBA61117F860}" type="parTrans" cxnId="{C3C40939-1AF8-9C43-AA79-4840E3B963EF}">
      <dgm:prSet/>
      <dgm:spPr/>
      <dgm:t>
        <a:bodyPr/>
        <a:lstStyle/>
        <a:p>
          <a:endParaRPr lang="en-US" dirty="0"/>
        </a:p>
      </dgm:t>
    </dgm:pt>
    <dgm:pt modelId="{91732CC0-62C4-FA4D-91FD-297984F9BFBF}" type="sibTrans" cxnId="{C3C40939-1AF8-9C43-AA79-4840E3B963EF}">
      <dgm:prSet/>
      <dgm:spPr/>
      <dgm:t>
        <a:bodyPr/>
        <a:lstStyle/>
        <a:p>
          <a:endParaRPr lang="en-US"/>
        </a:p>
      </dgm:t>
    </dgm:pt>
    <dgm:pt modelId="{D53878B3-0F02-9A42-9E72-02C8B8A457EF}">
      <dgm:prSet custT="1"/>
      <dgm:spPr/>
      <dgm:t>
        <a:bodyPr/>
        <a:lstStyle/>
        <a:p>
          <a:pPr rtl="0"/>
          <a:r>
            <a:rPr lang="en-US" sz="700" dirty="0" smtClean="0"/>
            <a:t>Logging</a:t>
          </a:r>
          <a:endParaRPr lang="en-US" sz="700" dirty="0"/>
        </a:p>
      </dgm:t>
    </dgm:pt>
    <dgm:pt modelId="{7389572F-C312-254E-8B1C-21C0F8B35B01}" type="parTrans" cxnId="{89222DD4-DBD8-5647-9394-D7B12576257A}">
      <dgm:prSet/>
      <dgm:spPr/>
      <dgm:t>
        <a:bodyPr/>
        <a:lstStyle/>
        <a:p>
          <a:endParaRPr lang="en-US" dirty="0"/>
        </a:p>
      </dgm:t>
    </dgm:pt>
    <dgm:pt modelId="{262CA8A5-F80D-A949-A169-BCC098087C01}" type="sibTrans" cxnId="{89222DD4-DBD8-5647-9394-D7B12576257A}">
      <dgm:prSet/>
      <dgm:spPr/>
      <dgm:t>
        <a:bodyPr/>
        <a:lstStyle/>
        <a:p>
          <a:endParaRPr lang="en-US"/>
        </a:p>
      </dgm:t>
    </dgm:pt>
    <dgm:pt modelId="{4E19A5FB-AF71-964E-AACF-1CD34ADB8A54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Repository Administration</a:t>
          </a:r>
          <a:endParaRPr lang="en-US" sz="1100" b="0" dirty="0"/>
        </a:p>
      </dgm:t>
    </dgm:pt>
    <dgm:pt modelId="{942C50F6-52FE-2D4D-AB1E-72E266EA03D2}" type="parTrans" cxnId="{8B48521D-019A-E348-BA71-30C4E41B41F4}">
      <dgm:prSet/>
      <dgm:spPr/>
      <dgm:t>
        <a:bodyPr/>
        <a:lstStyle/>
        <a:p>
          <a:endParaRPr lang="en-US"/>
        </a:p>
      </dgm:t>
    </dgm:pt>
    <dgm:pt modelId="{CE77C491-56D7-4C4B-B6F2-CBD65EDC7F33}" type="sibTrans" cxnId="{8B48521D-019A-E348-BA71-30C4E41B41F4}">
      <dgm:prSet/>
      <dgm:spPr/>
      <dgm:t>
        <a:bodyPr/>
        <a:lstStyle/>
        <a:p>
          <a:endParaRPr lang="en-US"/>
        </a:p>
      </dgm:t>
    </dgm:pt>
    <dgm:pt modelId="{13C7FC47-DF33-F142-B2E9-42B70B3BEB5C}">
      <dgm:prSet custT="1"/>
      <dgm:spPr/>
      <dgm:t>
        <a:bodyPr/>
        <a:lstStyle/>
        <a:p>
          <a:pPr rtl="0"/>
          <a:r>
            <a:rPr lang="en-US" sz="700" dirty="0" smtClean="0"/>
            <a:t>Data management (content storage, backup, integrity checks, deletion)</a:t>
          </a:r>
          <a:endParaRPr lang="en-US" sz="700" dirty="0"/>
        </a:p>
      </dgm:t>
    </dgm:pt>
    <dgm:pt modelId="{9AF691AF-A5C1-4141-903D-43D285599E09}" type="parTrans" cxnId="{37FF4331-BB24-0043-9B03-167C655C21AB}">
      <dgm:prSet/>
      <dgm:spPr/>
      <dgm:t>
        <a:bodyPr/>
        <a:lstStyle/>
        <a:p>
          <a:endParaRPr lang="en-US" dirty="0"/>
        </a:p>
      </dgm:t>
    </dgm:pt>
    <dgm:pt modelId="{06E77233-9EAA-5E42-B235-722AA78100C7}" type="sibTrans" cxnId="{37FF4331-BB24-0043-9B03-167C655C21AB}">
      <dgm:prSet/>
      <dgm:spPr/>
      <dgm:t>
        <a:bodyPr/>
        <a:lstStyle/>
        <a:p>
          <a:endParaRPr lang="en-US"/>
        </a:p>
      </dgm:t>
    </dgm:pt>
    <dgm:pt modelId="{26756CE7-C418-014B-9998-2AEF49393517}">
      <dgm:prSet custT="1"/>
      <dgm:spPr/>
      <dgm:t>
        <a:bodyPr/>
        <a:lstStyle/>
        <a:p>
          <a:pPr rtl="0"/>
          <a:r>
            <a:rPr lang="en-US" sz="700" dirty="0" smtClean="0"/>
            <a:t>Content and Metadata specifications</a:t>
          </a:r>
          <a:endParaRPr lang="en-US" sz="700" dirty="0"/>
        </a:p>
      </dgm:t>
    </dgm:pt>
    <dgm:pt modelId="{5C72623C-8355-5C44-9F47-4C6497091951}" type="parTrans" cxnId="{1790E1AD-5642-8243-9D5A-12EE86A12B11}">
      <dgm:prSet/>
      <dgm:spPr/>
      <dgm:t>
        <a:bodyPr/>
        <a:lstStyle/>
        <a:p>
          <a:endParaRPr lang="en-US" dirty="0"/>
        </a:p>
      </dgm:t>
    </dgm:pt>
    <dgm:pt modelId="{28802658-158F-7747-9FC4-0CF58A2AD4E8}" type="sibTrans" cxnId="{1790E1AD-5642-8243-9D5A-12EE86A12B11}">
      <dgm:prSet/>
      <dgm:spPr/>
      <dgm:t>
        <a:bodyPr/>
        <a:lstStyle/>
        <a:p>
          <a:endParaRPr lang="en-US"/>
        </a:p>
      </dgm:t>
    </dgm:pt>
    <dgm:pt modelId="{792E6498-7CBD-224F-8A78-BC930B8219B2}">
      <dgm:prSet custT="1"/>
      <dgm:spPr/>
      <dgm:t>
        <a:bodyPr/>
        <a:lstStyle/>
        <a:p>
          <a:pPr rtl="0"/>
          <a:r>
            <a:rPr lang="en-US" sz="700" dirty="0" smtClean="0"/>
            <a:t>Disaster Recovery</a:t>
          </a:r>
          <a:endParaRPr lang="en-US" sz="700" dirty="0"/>
        </a:p>
      </dgm:t>
    </dgm:pt>
    <dgm:pt modelId="{D4B2664A-6AB8-C944-B7FB-9762CDB8A47C}" type="parTrans" cxnId="{FED83B17-7D6B-AC4B-909B-3BDA82E63F40}">
      <dgm:prSet/>
      <dgm:spPr/>
      <dgm:t>
        <a:bodyPr/>
        <a:lstStyle/>
        <a:p>
          <a:endParaRPr lang="en-US" dirty="0"/>
        </a:p>
      </dgm:t>
    </dgm:pt>
    <dgm:pt modelId="{2EE40AB7-626D-D043-9B6E-C96509A71EDD}" type="sibTrans" cxnId="{FED83B17-7D6B-AC4B-909B-3BDA82E63F40}">
      <dgm:prSet/>
      <dgm:spPr/>
      <dgm:t>
        <a:bodyPr/>
        <a:lstStyle/>
        <a:p>
          <a:endParaRPr lang="en-US"/>
        </a:p>
      </dgm:t>
    </dgm:pt>
    <dgm:pt modelId="{848B8565-5279-2644-BC2B-198475F75038}">
      <dgm:prSet custT="1"/>
      <dgm:spPr/>
      <dgm:t>
        <a:bodyPr/>
        <a:lstStyle/>
        <a:p>
          <a:pPr rtl="0"/>
          <a:r>
            <a:rPr lang="en-US" sz="700" dirty="0" smtClean="0"/>
            <a:t>Processes for ensuring content integrity</a:t>
          </a:r>
          <a:endParaRPr lang="en-US" sz="700" dirty="0"/>
        </a:p>
      </dgm:t>
    </dgm:pt>
    <dgm:pt modelId="{DCA21759-EDE4-B24C-954D-B86FFBED75DB}" type="parTrans" cxnId="{555F602C-9507-6349-99DB-F3E4DA3ADD28}">
      <dgm:prSet/>
      <dgm:spPr/>
      <dgm:t>
        <a:bodyPr/>
        <a:lstStyle/>
        <a:p>
          <a:endParaRPr lang="en-US" dirty="0"/>
        </a:p>
      </dgm:t>
    </dgm:pt>
    <dgm:pt modelId="{C69806C1-879C-CA42-8FD5-295BD51275F8}" type="sibTrans" cxnId="{555F602C-9507-6349-99DB-F3E4DA3ADD28}">
      <dgm:prSet/>
      <dgm:spPr/>
      <dgm:t>
        <a:bodyPr/>
        <a:lstStyle/>
        <a:p>
          <a:endParaRPr lang="en-US"/>
        </a:p>
      </dgm:t>
    </dgm:pt>
    <dgm:pt modelId="{723A6C01-AFA5-2E4C-9F2E-C911D9493A21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Rights Management</a:t>
          </a:r>
          <a:endParaRPr lang="en-US" sz="1100" b="0" dirty="0"/>
        </a:p>
      </dgm:t>
    </dgm:pt>
    <dgm:pt modelId="{30872887-977B-6A49-A606-63EF3F2B9C13}" type="parTrans" cxnId="{E9BCCDD9-D7C4-7E48-93EA-9DB908BBCF10}">
      <dgm:prSet/>
      <dgm:spPr/>
      <dgm:t>
        <a:bodyPr/>
        <a:lstStyle/>
        <a:p>
          <a:endParaRPr lang="en-US"/>
        </a:p>
      </dgm:t>
    </dgm:pt>
    <dgm:pt modelId="{A76432BC-A749-5346-994E-34DECFBDC073}" type="sibTrans" cxnId="{E9BCCDD9-D7C4-7E48-93EA-9DB908BBCF10}">
      <dgm:prSet/>
      <dgm:spPr/>
      <dgm:t>
        <a:bodyPr/>
        <a:lstStyle/>
        <a:p>
          <a:endParaRPr lang="en-US"/>
        </a:p>
      </dgm:t>
    </dgm:pt>
    <dgm:pt modelId="{758C1A13-45DE-9C42-A2C8-8133A42F8E08}">
      <dgm:prSet custT="1"/>
      <dgm:spPr/>
      <dgm:t>
        <a:bodyPr/>
        <a:lstStyle/>
        <a:p>
          <a:pPr rtl="0"/>
          <a:r>
            <a:rPr lang="en-US" sz="700" dirty="0" smtClean="0"/>
            <a:t>Copyright determination</a:t>
          </a:r>
          <a:endParaRPr lang="en-US" sz="700" dirty="0"/>
        </a:p>
      </dgm:t>
    </dgm:pt>
    <dgm:pt modelId="{25DEC108-858E-1641-AB28-B396026C1A62}" type="parTrans" cxnId="{23765AE2-0F83-4C41-A8E9-FF92F37AC2C3}">
      <dgm:prSet/>
      <dgm:spPr/>
      <dgm:t>
        <a:bodyPr/>
        <a:lstStyle/>
        <a:p>
          <a:endParaRPr lang="en-US" dirty="0"/>
        </a:p>
      </dgm:t>
    </dgm:pt>
    <dgm:pt modelId="{F2BE00CE-6FBF-D444-BB4A-2FCC1903E630}" type="sibTrans" cxnId="{23765AE2-0F83-4C41-A8E9-FF92F37AC2C3}">
      <dgm:prSet/>
      <dgm:spPr/>
      <dgm:t>
        <a:bodyPr/>
        <a:lstStyle/>
        <a:p>
          <a:endParaRPr lang="en-US"/>
        </a:p>
      </dgm:t>
    </dgm:pt>
    <dgm:pt modelId="{25707741-7D2F-F147-8618-99EE36BA8806}">
      <dgm:prSet custT="1"/>
      <dgm:spPr/>
      <dgm:t>
        <a:bodyPr/>
        <a:lstStyle/>
        <a:p>
          <a:pPr rtl="0"/>
          <a:r>
            <a:rPr lang="en-US" sz="700" dirty="0" smtClean="0"/>
            <a:t>Copyright review</a:t>
          </a:r>
          <a:endParaRPr lang="en-US" sz="700" dirty="0"/>
        </a:p>
      </dgm:t>
    </dgm:pt>
    <dgm:pt modelId="{F14CE192-20B4-2D47-9E73-755C8343DD93}" type="parTrans" cxnId="{88577326-E17E-E54F-936E-A7F8445D1CCE}">
      <dgm:prSet/>
      <dgm:spPr/>
      <dgm:t>
        <a:bodyPr/>
        <a:lstStyle/>
        <a:p>
          <a:endParaRPr lang="en-US" dirty="0"/>
        </a:p>
      </dgm:t>
    </dgm:pt>
    <dgm:pt modelId="{BA4358A7-0BC5-4045-8200-25E455218734}" type="sibTrans" cxnId="{88577326-E17E-E54F-936E-A7F8445D1CCE}">
      <dgm:prSet/>
      <dgm:spPr/>
      <dgm:t>
        <a:bodyPr/>
        <a:lstStyle/>
        <a:p>
          <a:endParaRPr lang="en-US"/>
        </a:p>
      </dgm:t>
    </dgm:pt>
    <dgm:pt modelId="{5A150B0B-6B6F-AD4A-901E-E4E9B609DC0A}">
      <dgm:prSet custT="1"/>
      <dgm:spPr/>
      <dgm:t>
        <a:bodyPr/>
        <a:lstStyle/>
        <a:p>
          <a:pPr rtl="0"/>
          <a:r>
            <a:rPr lang="en-US" sz="700" dirty="0" smtClean="0"/>
            <a:t>Copyright information management (database)</a:t>
          </a:r>
          <a:endParaRPr lang="en-US" sz="700" dirty="0"/>
        </a:p>
      </dgm:t>
    </dgm:pt>
    <dgm:pt modelId="{C588D624-1930-1C47-9F39-6FB68AFA0947}" type="parTrans" cxnId="{91A0E12C-276F-2249-945C-A38B6780FC0D}">
      <dgm:prSet/>
      <dgm:spPr/>
      <dgm:t>
        <a:bodyPr/>
        <a:lstStyle/>
        <a:p>
          <a:endParaRPr lang="en-US" dirty="0"/>
        </a:p>
      </dgm:t>
    </dgm:pt>
    <dgm:pt modelId="{5AA8F36E-C076-3742-BF42-D40D87FBE6AA}" type="sibTrans" cxnId="{91A0E12C-276F-2249-945C-A38B6780FC0D}">
      <dgm:prSet/>
      <dgm:spPr/>
      <dgm:t>
        <a:bodyPr/>
        <a:lstStyle/>
        <a:p>
          <a:endParaRPr lang="en-US"/>
        </a:p>
      </dgm:t>
    </dgm:pt>
    <dgm:pt modelId="{C9EC6FA0-6741-D749-888D-DD493B26B987}">
      <dgm:prSet custT="1"/>
      <dgm:spPr/>
      <dgm:t>
        <a:bodyPr/>
        <a:lstStyle/>
        <a:p>
          <a:pPr rtl="0"/>
          <a:r>
            <a:rPr lang="en-US" sz="700" dirty="0" smtClean="0"/>
            <a:t>Rightsholder permissions</a:t>
          </a:r>
          <a:endParaRPr lang="en-US" sz="700" dirty="0"/>
        </a:p>
      </dgm:t>
    </dgm:pt>
    <dgm:pt modelId="{CA54532A-D4F8-344B-A6F9-760D54129E27}" type="parTrans" cxnId="{4237E4A8-E9C6-104C-ABB0-B27313D40FBF}">
      <dgm:prSet/>
      <dgm:spPr/>
      <dgm:t>
        <a:bodyPr/>
        <a:lstStyle/>
        <a:p>
          <a:endParaRPr lang="en-US" dirty="0"/>
        </a:p>
      </dgm:t>
    </dgm:pt>
    <dgm:pt modelId="{64C28227-0B6F-7F48-B24D-0B3FB7115AFA}" type="sibTrans" cxnId="{4237E4A8-E9C6-104C-ABB0-B27313D40FBF}">
      <dgm:prSet/>
      <dgm:spPr/>
      <dgm:t>
        <a:bodyPr/>
        <a:lstStyle/>
        <a:p>
          <a:endParaRPr lang="en-US"/>
        </a:p>
      </dgm:t>
    </dgm:pt>
    <dgm:pt modelId="{8CBEF659-B8DE-474F-ACE3-EF9B5731D78E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Bibliographic Data Management</a:t>
          </a:r>
          <a:endParaRPr lang="en-US" sz="1100" b="0" dirty="0"/>
        </a:p>
      </dgm:t>
    </dgm:pt>
    <dgm:pt modelId="{35E7566E-B752-8042-A57C-5CEC935F4F10}" type="parTrans" cxnId="{366F8D32-186D-8F43-8BE4-006526B5117A}">
      <dgm:prSet/>
      <dgm:spPr/>
      <dgm:t>
        <a:bodyPr/>
        <a:lstStyle/>
        <a:p>
          <a:endParaRPr lang="en-US"/>
        </a:p>
      </dgm:t>
    </dgm:pt>
    <dgm:pt modelId="{AFC3C75D-15A9-D141-8012-E289923DC91A}" type="sibTrans" cxnId="{366F8D32-186D-8F43-8BE4-006526B5117A}">
      <dgm:prSet/>
      <dgm:spPr/>
      <dgm:t>
        <a:bodyPr/>
        <a:lstStyle/>
        <a:p>
          <a:endParaRPr lang="en-US"/>
        </a:p>
      </dgm:t>
    </dgm:pt>
    <dgm:pt modelId="{EF2A6C7B-A66C-EC4C-9614-FB4698223750}">
      <dgm:prSet custT="1"/>
      <dgm:spPr/>
      <dgm:t>
        <a:bodyPr/>
        <a:lstStyle/>
        <a:p>
          <a:pPr rtl="0"/>
          <a:r>
            <a:rPr lang="en-US" sz="700" dirty="0" smtClean="0"/>
            <a:t>Entity description (record-level)</a:t>
          </a:r>
          <a:endParaRPr lang="en-US" sz="700" dirty="0"/>
        </a:p>
      </dgm:t>
    </dgm:pt>
    <dgm:pt modelId="{570BAD86-5046-514B-B15F-83E6B95C0EBC}" type="parTrans" cxnId="{CB68F859-A021-C94D-A5EC-C2D2621A683F}">
      <dgm:prSet/>
      <dgm:spPr/>
      <dgm:t>
        <a:bodyPr/>
        <a:lstStyle/>
        <a:p>
          <a:endParaRPr lang="en-US" dirty="0"/>
        </a:p>
      </dgm:t>
    </dgm:pt>
    <dgm:pt modelId="{449C4CD1-57D5-654A-A1FD-384D7D6FEF6B}" type="sibTrans" cxnId="{CB68F859-A021-C94D-A5EC-C2D2621A683F}">
      <dgm:prSet/>
      <dgm:spPr/>
      <dgm:t>
        <a:bodyPr/>
        <a:lstStyle/>
        <a:p>
          <a:endParaRPr lang="en-US"/>
        </a:p>
      </dgm:t>
    </dgm:pt>
    <dgm:pt modelId="{5EA3E9BA-6A1A-A540-B78E-5F101E2CB23E}">
      <dgm:prSet custT="1"/>
      <dgm:spPr/>
      <dgm:t>
        <a:bodyPr/>
        <a:lstStyle/>
        <a:p>
          <a:pPr rtl="0"/>
          <a:r>
            <a:rPr lang="en-US" sz="700" dirty="0" smtClean="0"/>
            <a:t>Object identification (item-level)</a:t>
          </a:r>
          <a:endParaRPr lang="en-US" sz="700" dirty="0"/>
        </a:p>
      </dgm:t>
    </dgm:pt>
    <dgm:pt modelId="{41F527FC-8E26-9140-BE05-BA062E5A89CB}" type="parTrans" cxnId="{3BC8BA52-88D4-1440-8B86-5A7DA31DFAA1}">
      <dgm:prSet/>
      <dgm:spPr/>
      <dgm:t>
        <a:bodyPr/>
        <a:lstStyle/>
        <a:p>
          <a:endParaRPr lang="en-US" dirty="0"/>
        </a:p>
      </dgm:t>
    </dgm:pt>
    <dgm:pt modelId="{70B55517-5645-EA45-9242-8634534DDC7E}" type="sibTrans" cxnId="{3BC8BA52-88D4-1440-8B86-5A7DA31DFAA1}">
      <dgm:prSet/>
      <dgm:spPr/>
      <dgm:t>
        <a:bodyPr/>
        <a:lstStyle/>
        <a:p>
          <a:endParaRPr lang="en-US"/>
        </a:p>
      </dgm:t>
    </dgm:pt>
    <dgm:pt modelId="{564963B9-B7D4-6746-ACB6-CA5988C55CD4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Collection Development</a:t>
          </a:r>
          <a:endParaRPr lang="en-US" sz="1100" b="0" dirty="0"/>
        </a:p>
      </dgm:t>
    </dgm:pt>
    <dgm:pt modelId="{900E3CEA-7021-EA47-8F3E-118EF9028FFB}" type="parTrans" cxnId="{AD6496FE-249C-7A42-A2DB-8BCE3B30A590}">
      <dgm:prSet/>
      <dgm:spPr/>
      <dgm:t>
        <a:bodyPr/>
        <a:lstStyle/>
        <a:p>
          <a:endParaRPr lang="en-US"/>
        </a:p>
      </dgm:t>
    </dgm:pt>
    <dgm:pt modelId="{624AD022-8482-4B4C-9627-5BF14D9711B3}" type="sibTrans" cxnId="{AD6496FE-249C-7A42-A2DB-8BCE3B30A590}">
      <dgm:prSet/>
      <dgm:spPr/>
      <dgm:t>
        <a:bodyPr/>
        <a:lstStyle/>
        <a:p>
          <a:endParaRPr lang="en-US"/>
        </a:p>
      </dgm:t>
    </dgm:pt>
    <dgm:pt modelId="{305E8185-BD5D-A84B-9E52-74D380DB2ACA}">
      <dgm:prSet custT="1"/>
      <dgm:spPr/>
      <dgm:t>
        <a:bodyPr/>
        <a:lstStyle/>
        <a:p>
          <a:pPr rtl="0"/>
          <a:r>
            <a:rPr lang="en-US" sz="600" dirty="0" smtClean="0"/>
            <a:t>Digital</a:t>
          </a:r>
          <a:endParaRPr lang="en-US" sz="600" dirty="0"/>
        </a:p>
      </dgm:t>
    </dgm:pt>
    <dgm:pt modelId="{4C405AA8-CD12-7F42-8584-5367C06872BE}" type="parTrans" cxnId="{B572239A-4682-4243-9236-8243B2CE30D0}">
      <dgm:prSet/>
      <dgm:spPr/>
      <dgm:t>
        <a:bodyPr/>
        <a:lstStyle/>
        <a:p>
          <a:endParaRPr lang="en-US" dirty="0"/>
        </a:p>
      </dgm:t>
    </dgm:pt>
    <dgm:pt modelId="{7BDE27EB-01A6-7144-9814-25DBD549E45D}" type="sibTrans" cxnId="{B572239A-4682-4243-9236-8243B2CE30D0}">
      <dgm:prSet/>
      <dgm:spPr/>
      <dgm:t>
        <a:bodyPr/>
        <a:lstStyle/>
        <a:p>
          <a:endParaRPr lang="en-US"/>
        </a:p>
      </dgm:t>
    </dgm:pt>
    <dgm:pt modelId="{2A5FE7C7-E83A-4F4D-BAD7-7D859A9E053D}">
      <dgm:prSet custT="1"/>
      <dgm:spPr/>
      <dgm:t>
        <a:bodyPr/>
        <a:lstStyle/>
        <a:p>
          <a:pPr rtl="0"/>
          <a:r>
            <a:rPr lang="en-US" sz="600" dirty="0" smtClean="0"/>
            <a:t>Expansion beyond books and journals (born-digital, images and maps, audio)</a:t>
          </a:r>
          <a:endParaRPr lang="en-US" sz="600" dirty="0"/>
        </a:p>
      </dgm:t>
    </dgm:pt>
    <dgm:pt modelId="{3C928C5E-FEF7-AE41-8227-89A1F33F7212}" type="parTrans" cxnId="{30A0BCF4-D516-F24A-A927-C5342DD303CE}">
      <dgm:prSet/>
      <dgm:spPr/>
      <dgm:t>
        <a:bodyPr/>
        <a:lstStyle/>
        <a:p>
          <a:endParaRPr lang="en-US"/>
        </a:p>
      </dgm:t>
    </dgm:pt>
    <dgm:pt modelId="{CDD34384-F7A3-844F-AC89-8AB40DD9CEDD}" type="sibTrans" cxnId="{30A0BCF4-D516-F24A-A927-C5342DD303CE}">
      <dgm:prSet/>
      <dgm:spPr/>
      <dgm:t>
        <a:bodyPr/>
        <a:lstStyle/>
        <a:p>
          <a:endParaRPr lang="en-US"/>
        </a:p>
      </dgm:t>
    </dgm:pt>
    <dgm:pt modelId="{65F412A8-6814-2648-9B7E-BC062721478B}">
      <dgm:prSet custT="1"/>
      <dgm:spPr/>
      <dgm:t>
        <a:bodyPr/>
        <a:lstStyle/>
        <a:p>
          <a:pPr rtl="0"/>
          <a:r>
            <a:rPr lang="en-US" sz="600" dirty="0" smtClean="0"/>
            <a:t>Selection of content (for non-Google volume ingest and pilots projects) </a:t>
          </a:r>
          <a:endParaRPr lang="en-US" sz="600" dirty="0"/>
        </a:p>
      </dgm:t>
    </dgm:pt>
    <dgm:pt modelId="{B9C57C4A-95C7-1847-A2F4-1DD90B275834}" type="parTrans" cxnId="{AFDEEA92-5434-E242-9C9E-038B05340751}">
      <dgm:prSet/>
      <dgm:spPr/>
      <dgm:t>
        <a:bodyPr/>
        <a:lstStyle/>
        <a:p>
          <a:endParaRPr lang="en-US"/>
        </a:p>
      </dgm:t>
    </dgm:pt>
    <dgm:pt modelId="{CF95FB17-260B-714D-9F51-5996EC97B1B4}" type="sibTrans" cxnId="{AFDEEA92-5434-E242-9C9E-038B05340751}">
      <dgm:prSet/>
      <dgm:spPr/>
      <dgm:t>
        <a:bodyPr/>
        <a:lstStyle/>
        <a:p>
          <a:endParaRPr lang="en-US"/>
        </a:p>
      </dgm:t>
    </dgm:pt>
    <dgm:pt modelId="{A3CF8E25-7407-B749-8125-8CB2F849BCA2}">
      <dgm:prSet custT="1"/>
      <dgm:spPr/>
      <dgm:t>
        <a:bodyPr/>
        <a:lstStyle/>
        <a:p>
          <a:pPr rtl="0"/>
          <a:r>
            <a:rPr lang="en-US" sz="600" dirty="0" smtClean="0"/>
            <a:t>Print</a:t>
          </a:r>
          <a:endParaRPr lang="en-US" sz="600" dirty="0"/>
        </a:p>
      </dgm:t>
    </dgm:pt>
    <dgm:pt modelId="{AA7FA820-47CD-7E42-9D36-8E694877533E}" type="parTrans" cxnId="{24FDC39D-3D39-EE4C-9656-97DFAF2156C6}">
      <dgm:prSet/>
      <dgm:spPr/>
      <dgm:t>
        <a:bodyPr/>
        <a:lstStyle/>
        <a:p>
          <a:endParaRPr lang="en-US" dirty="0"/>
        </a:p>
      </dgm:t>
    </dgm:pt>
    <dgm:pt modelId="{AF0D50D9-71DB-0D4B-AF9D-1F55E5970420}" type="sibTrans" cxnId="{24FDC39D-3D39-EE4C-9656-97DFAF2156C6}">
      <dgm:prSet/>
      <dgm:spPr/>
      <dgm:t>
        <a:bodyPr/>
        <a:lstStyle/>
        <a:p>
          <a:endParaRPr lang="en-US"/>
        </a:p>
      </dgm:t>
    </dgm:pt>
    <dgm:pt modelId="{3634BA9F-EEFF-1F42-ACEF-E4821A08AF51}">
      <dgm:prSet custT="1"/>
      <dgm:spPr/>
      <dgm:t>
        <a:bodyPr/>
        <a:lstStyle/>
        <a:p>
          <a:pPr rtl="0"/>
          <a:r>
            <a:rPr lang="en-US" sz="600" dirty="0" smtClean="0"/>
            <a:t>Cloud Library (effect of digital on print)</a:t>
          </a:r>
          <a:endParaRPr lang="en-US" sz="600" dirty="0"/>
        </a:p>
      </dgm:t>
    </dgm:pt>
    <dgm:pt modelId="{D099A588-7186-A045-9C90-8DD34EC34924}" type="parTrans" cxnId="{85D654F8-1D88-9940-915A-38F6B0EA0396}">
      <dgm:prSet/>
      <dgm:spPr/>
      <dgm:t>
        <a:bodyPr/>
        <a:lstStyle/>
        <a:p>
          <a:endParaRPr lang="en-US"/>
        </a:p>
      </dgm:t>
    </dgm:pt>
    <dgm:pt modelId="{2911FDE3-B2E3-3641-9A96-E3903894BD2B}" type="sibTrans" cxnId="{85D654F8-1D88-9940-915A-38F6B0EA0396}">
      <dgm:prSet/>
      <dgm:spPr/>
      <dgm:t>
        <a:bodyPr/>
        <a:lstStyle/>
        <a:p>
          <a:endParaRPr lang="en-US"/>
        </a:p>
      </dgm:t>
    </dgm:pt>
    <dgm:pt modelId="{2842F808-0FF6-004C-BCEB-D8C6C29522AF}">
      <dgm:prSet custT="1"/>
      <dgm:spPr/>
      <dgm:t>
        <a:bodyPr/>
        <a:lstStyle/>
        <a:p>
          <a:r>
            <a:rPr lang="en-US" sz="700" dirty="0" smtClean="0"/>
            <a:t>Hardware selection and replacement</a:t>
          </a:r>
          <a:endParaRPr lang="en-US" sz="700" dirty="0"/>
        </a:p>
      </dgm:t>
    </dgm:pt>
    <dgm:pt modelId="{57D13E57-E9E4-D54F-B8AB-0E2E54810AE9}" type="parTrans" cxnId="{0B0DB00A-8070-5F4A-85C6-C3CBB24D5108}">
      <dgm:prSet/>
      <dgm:spPr/>
      <dgm:t>
        <a:bodyPr/>
        <a:lstStyle/>
        <a:p>
          <a:endParaRPr lang="en-US" dirty="0"/>
        </a:p>
      </dgm:t>
    </dgm:pt>
    <dgm:pt modelId="{2AFC6B46-A6C1-E741-830E-DA961C6E673E}" type="sibTrans" cxnId="{0B0DB00A-8070-5F4A-85C6-C3CBB24D5108}">
      <dgm:prSet/>
      <dgm:spPr/>
      <dgm:t>
        <a:bodyPr/>
        <a:lstStyle/>
        <a:p>
          <a:endParaRPr lang="en-US"/>
        </a:p>
      </dgm:t>
    </dgm:pt>
    <dgm:pt modelId="{464A0128-17B3-B247-BFC4-6CDB2A1825A2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Enterprise Management</a:t>
          </a:r>
          <a:endParaRPr lang="en-US" sz="1100" b="0" dirty="0"/>
        </a:p>
      </dgm:t>
    </dgm:pt>
    <dgm:pt modelId="{8400DFF0-76F2-A24F-84EE-EF3D6AB02BF8}" type="parTrans" cxnId="{3A3E02BE-65A9-3142-A3A3-558E4C345311}">
      <dgm:prSet/>
      <dgm:spPr/>
      <dgm:t>
        <a:bodyPr/>
        <a:lstStyle/>
        <a:p>
          <a:endParaRPr lang="en-US"/>
        </a:p>
      </dgm:t>
    </dgm:pt>
    <dgm:pt modelId="{0C3FE9B1-D926-B748-BB9F-AD11AC9D104E}" type="sibTrans" cxnId="{3A3E02BE-65A9-3142-A3A3-558E4C345311}">
      <dgm:prSet/>
      <dgm:spPr/>
      <dgm:t>
        <a:bodyPr/>
        <a:lstStyle/>
        <a:p>
          <a:endParaRPr lang="en-US"/>
        </a:p>
      </dgm:t>
    </dgm:pt>
    <dgm:pt modelId="{10E7EDE7-4607-794B-B91D-37C230300DF1}">
      <dgm:prSet custT="1"/>
      <dgm:spPr/>
      <dgm:t>
        <a:bodyPr/>
        <a:lstStyle/>
        <a:p>
          <a:pPr rtl="0"/>
          <a:r>
            <a:rPr lang="en-US" sz="700" dirty="0" smtClean="0"/>
            <a:t>Communication and Coordination with partner institutions</a:t>
          </a:r>
          <a:endParaRPr lang="en-US" sz="700" dirty="0"/>
        </a:p>
      </dgm:t>
    </dgm:pt>
    <dgm:pt modelId="{8D33ADEE-CFE1-2348-B083-1CAF356A2D9D}" type="parTrans" cxnId="{9484AC6E-E802-8246-851C-16C0E1E21060}">
      <dgm:prSet/>
      <dgm:spPr/>
      <dgm:t>
        <a:bodyPr/>
        <a:lstStyle/>
        <a:p>
          <a:endParaRPr lang="en-US" dirty="0"/>
        </a:p>
      </dgm:t>
    </dgm:pt>
    <dgm:pt modelId="{61E02C89-6C63-7F44-9940-B698C2A42C7F}" type="sibTrans" cxnId="{9484AC6E-E802-8246-851C-16C0E1E21060}">
      <dgm:prSet/>
      <dgm:spPr/>
      <dgm:t>
        <a:bodyPr/>
        <a:lstStyle/>
        <a:p>
          <a:endParaRPr lang="en-US"/>
        </a:p>
      </dgm:t>
    </dgm:pt>
    <dgm:pt modelId="{C4AF5EA3-1516-7B4E-811B-7B2C257E3BF8}">
      <dgm:prSet custT="1"/>
      <dgm:spPr/>
      <dgm:t>
        <a:bodyPr/>
        <a:lstStyle/>
        <a:p>
          <a:pPr rtl="0"/>
          <a:r>
            <a:rPr lang="en-US" sz="700" dirty="0" smtClean="0"/>
            <a:t>Hardware configuration and maintenance</a:t>
          </a:r>
          <a:endParaRPr lang="en-US" sz="700" dirty="0"/>
        </a:p>
      </dgm:t>
    </dgm:pt>
    <dgm:pt modelId="{3D70F378-9C9A-BC4C-9574-2D629AF6216C}" type="parTrans" cxnId="{6011513C-4169-E741-A996-F3E826BC67C2}">
      <dgm:prSet/>
      <dgm:spPr/>
      <dgm:t>
        <a:bodyPr/>
        <a:lstStyle/>
        <a:p>
          <a:endParaRPr lang="en-US" dirty="0"/>
        </a:p>
      </dgm:t>
    </dgm:pt>
    <dgm:pt modelId="{C058306C-EA7F-1140-BD19-3B7873BD0BEE}" type="sibTrans" cxnId="{6011513C-4169-E741-A996-F3E826BC67C2}">
      <dgm:prSet/>
      <dgm:spPr/>
      <dgm:t>
        <a:bodyPr/>
        <a:lstStyle/>
        <a:p>
          <a:endParaRPr lang="en-US"/>
        </a:p>
      </dgm:t>
    </dgm:pt>
    <dgm:pt modelId="{CFED6016-2E2F-B34A-B17D-A834FD40B049}">
      <dgm:prSet custT="1"/>
      <dgm:spPr/>
      <dgm:t>
        <a:bodyPr/>
        <a:lstStyle/>
        <a:p>
          <a:pPr rtl="0"/>
          <a:r>
            <a:rPr lang="en-US" sz="700" dirty="0" smtClean="0"/>
            <a:t>Project management</a:t>
          </a:r>
          <a:endParaRPr lang="en-US" sz="700" dirty="0"/>
        </a:p>
      </dgm:t>
    </dgm:pt>
    <dgm:pt modelId="{C621948E-239F-7349-8DF6-F04C5378D437}" type="parTrans" cxnId="{FEB4C3A4-0A14-CF46-8D38-5B6AE1115437}">
      <dgm:prSet/>
      <dgm:spPr/>
      <dgm:t>
        <a:bodyPr/>
        <a:lstStyle/>
        <a:p>
          <a:endParaRPr lang="en-US" dirty="0"/>
        </a:p>
      </dgm:t>
    </dgm:pt>
    <dgm:pt modelId="{F056187D-1CE9-7246-AFC8-B9A59133E907}" type="sibTrans" cxnId="{FEB4C3A4-0A14-CF46-8D38-5B6AE1115437}">
      <dgm:prSet/>
      <dgm:spPr/>
      <dgm:t>
        <a:bodyPr/>
        <a:lstStyle/>
        <a:p>
          <a:endParaRPr lang="en-US"/>
        </a:p>
      </dgm:t>
    </dgm:pt>
    <dgm:pt modelId="{7468C07B-99E9-B043-979A-9D5572F15D19}">
      <dgm:prSet custT="1"/>
      <dgm:spPr/>
      <dgm:t>
        <a:bodyPr/>
        <a:lstStyle/>
        <a:p>
          <a:pPr rtl="0"/>
          <a:r>
            <a:rPr lang="en-US" sz="700" dirty="0" smtClean="0"/>
            <a:t>Data availability</a:t>
          </a:r>
          <a:endParaRPr lang="en-US" sz="700" dirty="0"/>
        </a:p>
      </dgm:t>
    </dgm:pt>
    <dgm:pt modelId="{1B6C0B9F-0DE7-7141-87BC-2E8F09919D63}" type="parTrans" cxnId="{07440B9C-F60F-7546-98CF-5B5800191583}">
      <dgm:prSet/>
      <dgm:spPr/>
      <dgm:t>
        <a:bodyPr/>
        <a:lstStyle/>
        <a:p>
          <a:endParaRPr lang="en-US" dirty="0"/>
        </a:p>
      </dgm:t>
    </dgm:pt>
    <dgm:pt modelId="{B6F43C51-0FE2-B747-94B3-23A76F217AFB}" type="sibTrans" cxnId="{07440B9C-F60F-7546-98CF-5B5800191583}">
      <dgm:prSet/>
      <dgm:spPr/>
      <dgm:t>
        <a:bodyPr/>
        <a:lstStyle/>
        <a:p>
          <a:endParaRPr lang="en-US"/>
        </a:p>
      </dgm:t>
    </dgm:pt>
    <dgm:pt modelId="{070DE7F0-A603-CD4F-A3BE-7E363A0ED4FA}" type="pres">
      <dgm:prSet presAssocID="{DA5565DC-7B63-214B-9922-635705627F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CB160F-E6FE-B840-88CA-CEAC6A831DE8}" type="pres">
      <dgm:prSet presAssocID="{7F25C4B6-9FE1-9D45-8FED-26FB26C87E9C}" presName="root" presStyleCnt="0"/>
      <dgm:spPr/>
      <dgm:t>
        <a:bodyPr/>
        <a:lstStyle/>
        <a:p>
          <a:endParaRPr lang="en-US"/>
        </a:p>
      </dgm:t>
    </dgm:pt>
    <dgm:pt modelId="{D893DA5A-9AE1-9B45-A6DC-D4C85A71F3F7}" type="pres">
      <dgm:prSet presAssocID="{7F25C4B6-9FE1-9D45-8FED-26FB26C87E9C}" presName="rootComposite" presStyleCnt="0"/>
      <dgm:spPr/>
      <dgm:t>
        <a:bodyPr/>
        <a:lstStyle/>
        <a:p>
          <a:endParaRPr lang="en-US"/>
        </a:p>
      </dgm:t>
    </dgm:pt>
    <dgm:pt modelId="{23B07207-05DF-724D-BABE-97D4B8412992}" type="pres">
      <dgm:prSet presAssocID="{7F25C4B6-9FE1-9D45-8FED-26FB26C87E9C}" presName="rootText" presStyleLbl="node1" presStyleIdx="0" presStyleCnt="7"/>
      <dgm:spPr/>
      <dgm:t>
        <a:bodyPr/>
        <a:lstStyle/>
        <a:p>
          <a:endParaRPr lang="en-US"/>
        </a:p>
      </dgm:t>
    </dgm:pt>
    <dgm:pt modelId="{397B58CD-CBCC-F542-8BE7-5C36DE9E3EF9}" type="pres">
      <dgm:prSet presAssocID="{7F25C4B6-9FE1-9D45-8FED-26FB26C87E9C}" presName="rootConnector" presStyleLbl="node1" presStyleIdx="0" presStyleCnt="7"/>
      <dgm:spPr/>
      <dgm:t>
        <a:bodyPr/>
        <a:lstStyle/>
        <a:p>
          <a:endParaRPr lang="en-US"/>
        </a:p>
      </dgm:t>
    </dgm:pt>
    <dgm:pt modelId="{10C6038A-5863-C74D-98E8-379EC16CCC21}" type="pres">
      <dgm:prSet presAssocID="{7F25C4B6-9FE1-9D45-8FED-26FB26C87E9C}" presName="childShape" presStyleCnt="0"/>
      <dgm:spPr/>
      <dgm:t>
        <a:bodyPr/>
        <a:lstStyle/>
        <a:p>
          <a:endParaRPr lang="en-US"/>
        </a:p>
      </dgm:t>
    </dgm:pt>
    <dgm:pt modelId="{57A49D40-F242-1944-9619-991C32A5E003}" type="pres">
      <dgm:prSet presAssocID="{43B7E9EA-F61D-2A48-A4F5-55B83F308065}" presName="Name13" presStyleLbl="parChTrans1D2" presStyleIdx="0" presStyleCnt="25"/>
      <dgm:spPr/>
      <dgm:t>
        <a:bodyPr/>
        <a:lstStyle/>
        <a:p>
          <a:endParaRPr lang="en-US"/>
        </a:p>
      </dgm:t>
    </dgm:pt>
    <dgm:pt modelId="{492D0B4D-0308-4044-8A40-DDCF58043227}" type="pres">
      <dgm:prSet presAssocID="{E9CB7B48-AA5A-3449-8879-19C627051648}" presName="childText" presStyleLbl="bgAcc1" presStyleIdx="0" presStyleCnt="25" custScaleY="44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16021-C434-BC4E-B8A5-E973229C958C}" type="pres">
      <dgm:prSet presAssocID="{CBABCA1F-027B-034B-B586-2E7D66C1FCDD}" presName="Name13" presStyleLbl="parChTrans1D2" presStyleIdx="1" presStyleCnt="25"/>
      <dgm:spPr/>
      <dgm:t>
        <a:bodyPr/>
        <a:lstStyle/>
        <a:p>
          <a:endParaRPr lang="en-US"/>
        </a:p>
      </dgm:t>
    </dgm:pt>
    <dgm:pt modelId="{279191D7-9FCE-9B4C-8C02-58E4E904319B}" type="pres">
      <dgm:prSet presAssocID="{EBA58638-F8A9-AF43-9DCA-157EC1080C77}" presName="childText" presStyleLbl="bgAcc1" presStyleIdx="1" presStyleCnt="25" custScaleY="38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4F9D1-E5ED-FB45-BCCB-F334B5A35988}" type="pres">
      <dgm:prSet presAssocID="{82856E1F-4ADC-2348-91FA-7B54D8AF9D12}" presName="Name13" presStyleLbl="parChTrans1D2" presStyleIdx="2" presStyleCnt="25"/>
      <dgm:spPr/>
      <dgm:t>
        <a:bodyPr/>
        <a:lstStyle/>
        <a:p>
          <a:endParaRPr lang="en-US"/>
        </a:p>
      </dgm:t>
    </dgm:pt>
    <dgm:pt modelId="{1C4B6904-8838-B74D-9E04-14A316D2E461}" type="pres">
      <dgm:prSet presAssocID="{0CCC21C3-8803-D74E-B907-33A8226F61F7}" presName="childText" presStyleLbl="bgAcc1" presStyleIdx="2" presStyleCnt="25" custScaleY="3533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32355-7E4D-FC4B-B01E-29B330F180A9}" type="pres">
      <dgm:prSet presAssocID="{8FC23BEF-4ABE-354B-9254-3F4D98E5111A}" presName="Name13" presStyleLbl="parChTrans1D2" presStyleIdx="3" presStyleCnt="25"/>
      <dgm:spPr/>
      <dgm:t>
        <a:bodyPr/>
        <a:lstStyle/>
        <a:p>
          <a:endParaRPr lang="en-US"/>
        </a:p>
      </dgm:t>
    </dgm:pt>
    <dgm:pt modelId="{7918935D-1641-104D-B9CB-35E2B96BB852}" type="pres">
      <dgm:prSet presAssocID="{5DBFFFCD-5F7B-E846-94FD-A703CDAD0208}" presName="childText" presStyleLbl="bgAcc1" presStyleIdx="3" presStyleCnt="25" custScaleY="47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F17F4-3A72-664F-8485-648C870BA14E}" type="pres">
      <dgm:prSet presAssocID="{464A0128-17B3-B247-BFC4-6CDB2A1825A2}" presName="root" presStyleCnt="0"/>
      <dgm:spPr/>
      <dgm:t>
        <a:bodyPr/>
        <a:lstStyle/>
        <a:p>
          <a:endParaRPr lang="en-US"/>
        </a:p>
      </dgm:t>
    </dgm:pt>
    <dgm:pt modelId="{D6DE01DE-9C4D-7543-80D8-0F98E6CB16B3}" type="pres">
      <dgm:prSet presAssocID="{464A0128-17B3-B247-BFC4-6CDB2A1825A2}" presName="rootComposite" presStyleCnt="0"/>
      <dgm:spPr/>
      <dgm:t>
        <a:bodyPr/>
        <a:lstStyle/>
        <a:p>
          <a:endParaRPr lang="en-US"/>
        </a:p>
      </dgm:t>
    </dgm:pt>
    <dgm:pt modelId="{464B975A-B1F4-A447-87F9-67107A5976FA}" type="pres">
      <dgm:prSet presAssocID="{464A0128-17B3-B247-BFC4-6CDB2A1825A2}" presName="rootText" presStyleLbl="node1" presStyleIdx="1" presStyleCnt="7"/>
      <dgm:spPr/>
      <dgm:t>
        <a:bodyPr/>
        <a:lstStyle/>
        <a:p>
          <a:endParaRPr lang="en-US"/>
        </a:p>
      </dgm:t>
    </dgm:pt>
    <dgm:pt modelId="{1DDCA105-AF12-D14E-851E-14FC72428FFE}" type="pres">
      <dgm:prSet presAssocID="{464A0128-17B3-B247-BFC4-6CDB2A1825A2}" presName="rootConnector" presStyleLbl="node1" presStyleIdx="1" presStyleCnt="7"/>
      <dgm:spPr/>
      <dgm:t>
        <a:bodyPr/>
        <a:lstStyle/>
        <a:p>
          <a:endParaRPr lang="en-US"/>
        </a:p>
      </dgm:t>
    </dgm:pt>
    <dgm:pt modelId="{4B462D01-5F6A-9443-ABB6-3FAEE98BE8D5}" type="pres">
      <dgm:prSet presAssocID="{464A0128-17B3-B247-BFC4-6CDB2A1825A2}" presName="childShape" presStyleCnt="0"/>
      <dgm:spPr/>
      <dgm:t>
        <a:bodyPr/>
        <a:lstStyle/>
        <a:p>
          <a:endParaRPr lang="en-US"/>
        </a:p>
      </dgm:t>
    </dgm:pt>
    <dgm:pt modelId="{90B604BF-3883-EA4F-BD84-A1548FEE6AC9}" type="pres">
      <dgm:prSet presAssocID="{8D33ADEE-CFE1-2348-B083-1CAF356A2D9D}" presName="Name13" presStyleLbl="parChTrans1D2" presStyleIdx="4" presStyleCnt="25"/>
      <dgm:spPr/>
      <dgm:t>
        <a:bodyPr/>
        <a:lstStyle/>
        <a:p>
          <a:endParaRPr lang="en-US"/>
        </a:p>
      </dgm:t>
    </dgm:pt>
    <dgm:pt modelId="{3CE6254B-3745-634F-8505-267B830E279D}" type="pres">
      <dgm:prSet presAssocID="{10E7EDE7-4607-794B-B91D-37C230300DF1}" presName="childText" presStyleLbl="bgAcc1" presStyleIdx="4" presStyleCnt="25" custScaleY="86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332B9-CDC8-DC46-BB5A-CC1757D60BAF}" type="pres">
      <dgm:prSet presAssocID="{C621948E-239F-7349-8DF6-F04C5378D437}" presName="Name13" presStyleLbl="parChTrans1D2" presStyleIdx="5" presStyleCnt="25"/>
      <dgm:spPr/>
      <dgm:t>
        <a:bodyPr/>
        <a:lstStyle/>
        <a:p>
          <a:endParaRPr lang="en-US"/>
        </a:p>
      </dgm:t>
    </dgm:pt>
    <dgm:pt modelId="{EA131102-941B-F748-B7A2-19899F2B213C}" type="pres">
      <dgm:prSet presAssocID="{CFED6016-2E2F-B34A-B17D-A834FD40B049}" presName="childText" presStyleLbl="bgAcc1" presStyleIdx="5" presStyleCnt="25" custScaleY="51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04C20-CB63-F247-95B5-1BA25CFA7B14}" type="pres">
      <dgm:prSet presAssocID="{9FFAF61F-4B87-B347-9E05-ED1D273D569A}" presName="root" presStyleCnt="0"/>
      <dgm:spPr/>
      <dgm:t>
        <a:bodyPr/>
        <a:lstStyle/>
        <a:p>
          <a:endParaRPr lang="en-US"/>
        </a:p>
      </dgm:t>
    </dgm:pt>
    <dgm:pt modelId="{FD340580-DEFF-3642-877F-BC9512503609}" type="pres">
      <dgm:prSet presAssocID="{9FFAF61F-4B87-B347-9E05-ED1D273D569A}" presName="rootComposite" presStyleCnt="0"/>
      <dgm:spPr/>
      <dgm:t>
        <a:bodyPr/>
        <a:lstStyle/>
        <a:p>
          <a:endParaRPr lang="en-US"/>
        </a:p>
      </dgm:t>
    </dgm:pt>
    <dgm:pt modelId="{6A92457D-5E1F-154F-B2BB-A95748F3C49D}" type="pres">
      <dgm:prSet presAssocID="{9FFAF61F-4B87-B347-9E05-ED1D273D569A}" presName="rootText" presStyleLbl="node1" presStyleIdx="2" presStyleCnt="7"/>
      <dgm:spPr/>
      <dgm:t>
        <a:bodyPr/>
        <a:lstStyle/>
        <a:p>
          <a:endParaRPr lang="en-US"/>
        </a:p>
      </dgm:t>
    </dgm:pt>
    <dgm:pt modelId="{31C44A8F-913B-804C-BA6B-15545BAB1BA9}" type="pres">
      <dgm:prSet presAssocID="{9FFAF61F-4B87-B347-9E05-ED1D273D569A}" presName="rootConnector" presStyleLbl="node1" presStyleIdx="2" presStyleCnt="7"/>
      <dgm:spPr/>
      <dgm:t>
        <a:bodyPr/>
        <a:lstStyle/>
        <a:p>
          <a:endParaRPr lang="en-US"/>
        </a:p>
      </dgm:t>
    </dgm:pt>
    <dgm:pt modelId="{EDA06CDB-6FF6-4E4B-B284-0FD46782A8A9}" type="pres">
      <dgm:prSet presAssocID="{9FFAF61F-4B87-B347-9E05-ED1D273D569A}" presName="childShape" presStyleCnt="0"/>
      <dgm:spPr/>
      <dgm:t>
        <a:bodyPr/>
        <a:lstStyle/>
        <a:p>
          <a:endParaRPr lang="en-US"/>
        </a:p>
      </dgm:t>
    </dgm:pt>
    <dgm:pt modelId="{F0E0F8CE-E480-7D45-9E29-77296974CE5F}" type="pres">
      <dgm:prSet presAssocID="{3D70F378-9C9A-BC4C-9574-2D629AF6216C}" presName="Name13" presStyleLbl="parChTrans1D2" presStyleIdx="6" presStyleCnt="25"/>
      <dgm:spPr/>
      <dgm:t>
        <a:bodyPr/>
        <a:lstStyle/>
        <a:p>
          <a:endParaRPr lang="en-US"/>
        </a:p>
      </dgm:t>
    </dgm:pt>
    <dgm:pt modelId="{4136FA10-C492-A142-9A56-E8E9CD2AFE81}" type="pres">
      <dgm:prSet presAssocID="{C4AF5EA3-1516-7B4E-811B-7B2C257E3BF8}" presName="childText" presStyleLbl="bgAcc1" presStyleIdx="6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FE51-6F8D-3542-B094-8BF0F4AE9FAF}" type="pres">
      <dgm:prSet presAssocID="{C122D823-589B-1245-A84D-E58AD274532C}" presName="Name13" presStyleLbl="parChTrans1D2" presStyleIdx="7" presStyleCnt="25"/>
      <dgm:spPr/>
      <dgm:t>
        <a:bodyPr/>
        <a:lstStyle/>
        <a:p>
          <a:endParaRPr lang="en-US"/>
        </a:p>
      </dgm:t>
    </dgm:pt>
    <dgm:pt modelId="{A099B19B-7D0B-7C47-9787-8E2B778B0D14}" type="pres">
      <dgm:prSet presAssocID="{157912B8-D1C4-B944-82DC-8AF61878886E}" presName="childText" presStyleLbl="bgAcc1" presStyleIdx="7" presStyleCnt="25" custScaleY="103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8690C-E784-EC4D-A98C-FA262BEB8678}" type="pres">
      <dgm:prSet presAssocID="{11B570C1-7C74-4346-9909-4ABA3405BB28}" presName="Name13" presStyleLbl="parChTrans1D2" presStyleIdx="8" presStyleCnt="25"/>
      <dgm:spPr/>
      <dgm:t>
        <a:bodyPr/>
        <a:lstStyle/>
        <a:p>
          <a:endParaRPr lang="en-US"/>
        </a:p>
      </dgm:t>
    </dgm:pt>
    <dgm:pt modelId="{606FC04B-01C0-FC4D-95C1-15485DE482D9}" type="pres">
      <dgm:prSet presAssocID="{349DF8B4-8594-024C-88BD-B059B0A2264C}" presName="childText" presStyleLbl="bgAcc1" presStyleIdx="8" presStyleCnt="25" custScaleY="55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1A06F-D14B-E741-9B97-62EEDC28A089}" type="pres">
      <dgm:prSet presAssocID="{7FB6714C-2BD1-3343-967B-DBA61117F860}" presName="Name13" presStyleLbl="parChTrans1D2" presStyleIdx="9" presStyleCnt="25"/>
      <dgm:spPr/>
      <dgm:t>
        <a:bodyPr/>
        <a:lstStyle/>
        <a:p>
          <a:endParaRPr lang="en-US"/>
        </a:p>
      </dgm:t>
    </dgm:pt>
    <dgm:pt modelId="{5842F9E1-4E99-124A-922F-7AB634714F4D}" type="pres">
      <dgm:prSet presAssocID="{FD55FDB8-D640-0C49-8803-C32D1AF59293}" presName="childText" presStyleLbl="bgAcc1" presStyleIdx="9" presStyleCnt="25" custScaleY="52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557C0-6816-9546-96D7-9FFFA65E4858}" type="pres">
      <dgm:prSet presAssocID="{7389572F-C312-254E-8B1C-21C0F8B35B01}" presName="Name13" presStyleLbl="parChTrans1D2" presStyleIdx="10" presStyleCnt="25"/>
      <dgm:spPr/>
      <dgm:t>
        <a:bodyPr/>
        <a:lstStyle/>
        <a:p>
          <a:endParaRPr lang="en-US"/>
        </a:p>
      </dgm:t>
    </dgm:pt>
    <dgm:pt modelId="{698D169A-F2D6-EA40-B725-FD3B1B30C5E2}" type="pres">
      <dgm:prSet presAssocID="{D53878B3-0F02-9A42-9E72-02C8B8A457EF}" presName="childText" presStyleLbl="bgAcc1" presStyleIdx="10" presStyleCnt="25" custScaleY="49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63120-E47D-D947-853C-58D254648FA7}" type="pres">
      <dgm:prSet presAssocID="{4E19A5FB-AF71-964E-AACF-1CD34ADB8A54}" presName="root" presStyleCnt="0"/>
      <dgm:spPr/>
      <dgm:t>
        <a:bodyPr/>
        <a:lstStyle/>
        <a:p>
          <a:endParaRPr lang="en-US"/>
        </a:p>
      </dgm:t>
    </dgm:pt>
    <dgm:pt modelId="{004CE8AC-8F8D-E540-ABFF-59CE0E6C6DA5}" type="pres">
      <dgm:prSet presAssocID="{4E19A5FB-AF71-964E-AACF-1CD34ADB8A54}" presName="rootComposite" presStyleCnt="0"/>
      <dgm:spPr/>
      <dgm:t>
        <a:bodyPr/>
        <a:lstStyle/>
        <a:p>
          <a:endParaRPr lang="en-US"/>
        </a:p>
      </dgm:t>
    </dgm:pt>
    <dgm:pt modelId="{A5EBEEAB-75CC-1F45-AF28-967430064879}" type="pres">
      <dgm:prSet presAssocID="{4E19A5FB-AF71-964E-AACF-1CD34ADB8A54}" presName="rootText" presStyleLbl="node1" presStyleIdx="3" presStyleCnt="7"/>
      <dgm:spPr/>
      <dgm:t>
        <a:bodyPr/>
        <a:lstStyle/>
        <a:p>
          <a:endParaRPr lang="en-US"/>
        </a:p>
      </dgm:t>
    </dgm:pt>
    <dgm:pt modelId="{B2977671-2E80-6C4B-9C6A-C5208A5E8EAE}" type="pres">
      <dgm:prSet presAssocID="{4E19A5FB-AF71-964E-AACF-1CD34ADB8A54}" presName="rootConnector" presStyleLbl="node1" presStyleIdx="3" presStyleCnt="7"/>
      <dgm:spPr/>
      <dgm:t>
        <a:bodyPr/>
        <a:lstStyle/>
        <a:p>
          <a:endParaRPr lang="en-US"/>
        </a:p>
      </dgm:t>
    </dgm:pt>
    <dgm:pt modelId="{0CDD2BE0-1723-DF4F-9324-E3D1EF61119A}" type="pres">
      <dgm:prSet presAssocID="{4E19A5FB-AF71-964E-AACF-1CD34ADB8A54}" presName="childShape" presStyleCnt="0"/>
      <dgm:spPr/>
      <dgm:t>
        <a:bodyPr/>
        <a:lstStyle/>
        <a:p>
          <a:endParaRPr lang="en-US"/>
        </a:p>
      </dgm:t>
    </dgm:pt>
    <dgm:pt modelId="{A86E1EC0-7A88-4E4D-9ECF-0C459233947D}" type="pres">
      <dgm:prSet presAssocID="{9AF691AF-A5C1-4141-903D-43D285599E09}" presName="Name13" presStyleLbl="parChTrans1D2" presStyleIdx="11" presStyleCnt="25"/>
      <dgm:spPr/>
      <dgm:t>
        <a:bodyPr/>
        <a:lstStyle/>
        <a:p>
          <a:endParaRPr lang="en-US"/>
        </a:p>
      </dgm:t>
    </dgm:pt>
    <dgm:pt modelId="{17375A64-7673-0E46-BC28-106D06CBE26B}" type="pres">
      <dgm:prSet presAssocID="{13C7FC47-DF33-F142-B2E9-42B70B3BEB5C}" presName="childText" presStyleLbl="bgAcc1" presStyleIdx="11" presStyleCnt="25" custScaleY="125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4A6B1-4B83-3C4D-A862-B39535DE0B19}" type="pres">
      <dgm:prSet presAssocID="{57D13E57-E9E4-D54F-B8AB-0E2E54810AE9}" presName="Name13" presStyleLbl="parChTrans1D2" presStyleIdx="12" presStyleCnt="25"/>
      <dgm:spPr/>
      <dgm:t>
        <a:bodyPr/>
        <a:lstStyle/>
        <a:p>
          <a:endParaRPr lang="en-US"/>
        </a:p>
      </dgm:t>
    </dgm:pt>
    <dgm:pt modelId="{3A33718F-649D-7B4A-A8DB-416C3450D653}" type="pres">
      <dgm:prSet presAssocID="{2842F808-0FF6-004C-BCEB-D8C6C29522AF}" presName="childText" presStyleLbl="bgAcc1" presStyleIdx="1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6674C-4631-2C4C-9C32-EC30E1D668AD}" type="pres">
      <dgm:prSet presAssocID="{5C72623C-8355-5C44-9F47-4C6497091951}" presName="Name13" presStyleLbl="parChTrans1D2" presStyleIdx="13" presStyleCnt="25"/>
      <dgm:spPr/>
      <dgm:t>
        <a:bodyPr/>
        <a:lstStyle/>
        <a:p>
          <a:endParaRPr lang="en-US"/>
        </a:p>
      </dgm:t>
    </dgm:pt>
    <dgm:pt modelId="{1DEB6C7B-78F8-6C46-B79E-0A9DEECC37DB}" type="pres">
      <dgm:prSet presAssocID="{26756CE7-C418-014B-9998-2AEF49393517}" presName="childText" presStyleLbl="bgAcc1" presStyleIdx="13" presStyleCnt="25" custScaleY="73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631B-05FB-964E-9FE5-6F05CBFDFDFC}" type="pres">
      <dgm:prSet presAssocID="{D4B2664A-6AB8-C944-B7FB-9762CDB8A47C}" presName="Name13" presStyleLbl="parChTrans1D2" presStyleIdx="14" presStyleCnt="25"/>
      <dgm:spPr/>
      <dgm:t>
        <a:bodyPr/>
        <a:lstStyle/>
        <a:p>
          <a:endParaRPr lang="en-US"/>
        </a:p>
      </dgm:t>
    </dgm:pt>
    <dgm:pt modelId="{59CBF361-8A9F-4E44-872F-B06E2ABAE468}" type="pres">
      <dgm:prSet presAssocID="{792E6498-7CBD-224F-8A78-BC930B8219B2}" presName="childText" presStyleLbl="bgAcc1" presStyleIdx="14" presStyleCnt="25" custScaleY="41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D54FA-994B-C54D-AA21-0F429CE7AD2D}" type="pres">
      <dgm:prSet presAssocID="{DCA21759-EDE4-B24C-954D-B86FFBED75DB}" presName="Name13" presStyleLbl="parChTrans1D2" presStyleIdx="15" presStyleCnt="25"/>
      <dgm:spPr/>
      <dgm:t>
        <a:bodyPr/>
        <a:lstStyle/>
        <a:p>
          <a:endParaRPr lang="en-US"/>
        </a:p>
      </dgm:t>
    </dgm:pt>
    <dgm:pt modelId="{3B8C0068-89BE-894E-99A8-486B4E221FB7}" type="pres">
      <dgm:prSet presAssocID="{848B8565-5279-2644-BC2B-198475F75038}" presName="childText" presStyleLbl="bgAcc1" presStyleIdx="15" presStyleCnt="25" custScaleY="74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DF3E1-F7B7-3D46-B429-44F6EA011275}" type="pres">
      <dgm:prSet presAssocID="{723A6C01-AFA5-2E4C-9F2E-C911D9493A21}" presName="root" presStyleCnt="0"/>
      <dgm:spPr/>
      <dgm:t>
        <a:bodyPr/>
        <a:lstStyle/>
        <a:p>
          <a:endParaRPr lang="en-US"/>
        </a:p>
      </dgm:t>
    </dgm:pt>
    <dgm:pt modelId="{E8F7C8DD-EA98-3E44-B5D3-BB07693E855F}" type="pres">
      <dgm:prSet presAssocID="{723A6C01-AFA5-2E4C-9F2E-C911D9493A21}" presName="rootComposite" presStyleCnt="0"/>
      <dgm:spPr/>
      <dgm:t>
        <a:bodyPr/>
        <a:lstStyle/>
        <a:p>
          <a:endParaRPr lang="en-US"/>
        </a:p>
      </dgm:t>
    </dgm:pt>
    <dgm:pt modelId="{B2EF33BB-8A92-E847-ADF9-06B9A606F55E}" type="pres">
      <dgm:prSet presAssocID="{723A6C01-AFA5-2E4C-9F2E-C911D9493A21}" presName="rootText" presStyleLbl="node1" presStyleIdx="4" presStyleCnt="7"/>
      <dgm:spPr/>
      <dgm:t>
        <a:bodyPr/>
        <a:lstStyle/>
        <a:p>
          <a:endParaRPr lang="en-US"/>
        </a:p>
      </dgm:t>
    </dgm:pt>
    <dgm:pt modelId="{C1E8B0FC-700A-8642-8DA4-2FC5FD793897}" type="pres">
      <dgm:prSet presAssocID="{723A6C01-AFA5-2E4C-9F2E-C911D9493A21}" presName="rootConnector" presStyleLbl="node1" presStyleIdx="4" presStyleCnt="7"/>
      <dgm:spPr/>
      <dgm:t>
        <a:bodyPr/>
        <a:lstStyle/>
        <a:p>
          <a:endParaRPr lang="en-US"/>
        </a:p>
      </dgm:t>
    </dgm:pt>
    <dgm:pt modelId="{489A2F65-6296-064D-8085-28C6BDF3B002}" type="pres">
      <dgm:prSet presAssocID="{723A6C01-AFA5-2E4C-9F2E-C911D9493A21}" presName="childShape" presStyleCnt="0"/>
      <dgm:spPr/>
      <dgm:t>
        <a:bodyPr/>
        <a:lstStyle/>
        <a:p>
          <a:endParaRPr lang="en-US"/>
        </a:p>
      </dgm:t>
    </dgm:pt>
    <dgm:pt modelId="{18ED3F83-01EA-534D-BBB4-7C04F17E1A6B}" type="pres">
      <dgm:prSet presAssocID="{25DEC108-858E-1641-AB28-B396026C1A62}" presName="Name13" presStyleLbl="parChTrans1D2" presStyleIdx="16" presStyleCnt="25"/>
      <dgm:spPr/>
      <dgm:t>
        <a:bodyPr/>
        <a:lstStyle/>
        <a:p>
          <a:endParaRPr lang="en-US"/>
        </a:p>
      </dgm:t>
    </dgm:pt>
    <dgm:pt modelId="{05E90DE2-E704-4C47-A325-F50F8AB6AFFE}" type="pres">
      <dgm:prSet presAssocID="{758C1A13-45DE-9C42-A2C8-8133A42F8E08}" presName="childText" presStyleLbl="bgAcc1" presStyleIdx="16" presStyleCnt="25" custScaleY="70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72CAA-D8D3-9B47-B2EB-FCF3000F8CAA}" type="pres">
      <dgm:prSet presAssocID="{F14CE192-20B4-2D47-9E73-755C8343DD93}" presName="Name13" presStyleLbl="parChTrans1D2" presStyleIdx="17" presStyleCnt="25"/>
      <dgm:spPr/>
      <dgm:t>
        <a:bodyPr/>
        <a:lstStyle/>
        <a:p>
          <a:endParaRPr lang="en-US"/>
        </a:p>
      </dgm:t>
    </dgm:pt>
    <dgm:pt modelId="{129B9945-A8E2-004B-A30B-AFEDA8B8B01B}" type="pres">
      <dgm:prSet presAssocID="{25707741-7D2F-F147-8618-99EE36BA8806}" presName="childText" presStyleLbl="bgAcc1" presStyleIdx="17" presStyleCnt="25" custScaleY="5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85464-DAD0-DD44-95D9-00A740033B3B}" type="pres">
      <dgm:prSet presAssocID="{C588D624-1930-1C47-9F39-6FB68AFA0947}" presName="Name13" presStyleLbl="parChTrans1D2" presStyleIdx="18" presStyleCnt="25"/>
      <dgm:spPr/>
      <dgm:t>
        <a:bodyPr/>
        <a:lstStyle/>
        <a:p>
          <a:endParaRPr lang="en-US"/>
        </a:p>
      </dgm:t>
    </dgm:pt>
    <dgm:pt modelId="{9CDFFB20-12A0-2E40-B482-1630ECFD99E0}" type="pres">
      <dgm:prSet presAssocID="{5A150B0B-6B6F-AD4A-901E-E4E9B609DC0A}" presName="childText" presStyleLbl="bgAcc1" presStyleIdx="18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96C46-6B5F-DB42-9772-EAAEE282EDAE}" type="pres">
      <dgm:prSet presAssocID="{CA54532A-D4F8-344B-A6F9-760D54129E27}" presName="Name13" presStyleLbl="parChTrans1D2" presStyleIdx="19" presStyleCnt="25"/>
      <dgm:spPr/>
      <dgm:t>
        <a:bodyPr/>
        <a:lstStyle/>
        <a:p>
          <a:endParaRPr lang="en-US"/>
        </a:p>
      </dgm:t>
    </dgm:pt>
    <dgm:pt modelId="{C1FE451C-0DD7-844F-A8C5-212BC144E82A}" type="pres">
      <dgm:prSet presAssocID="{C9EC6FA0-6741-D749-888D-DD493B26B987}" presName="childText" presStyleLbl="bgAcc1" presStyleIdx="19" presStyleCnt="25" custScaleY="72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64D9E-2EA2-CE4A-B572-49760CF6700F}" type="pres">
      <dgm:prSet presAssocID="{8CBEF659-B8DE-474F-ACE3-EF9B5731D78E}" presName="root" presStyleCnt="0"/>
      <dgm:spPr/>
      <dgm:t>
        <a:bodyPr/>
        <a:lstStyle/>
        <a:p>
          <a:endParaRPr lang="en-US"/>
        </a:p>
      </dgm:t>
    </dgm:pt>
    <dgm:pt modelId="{2FDC4863-113B-1942-AE0C-392F2D52D256}" type="pres">
      <dgm:prSet presAssocID="{8CBEF659-B8DE-474F-ACE3-EF9B5731D78E}" presName="rootComposite" presStyleCnt="0"/>
      <dgm:spPr/>
      <dgm:t>
        <a:bodyPr/>
        <a:lstStyle/>
        <a:p>
          <a:endParaRPr lang="en-US"/>
        </a:p>
      </dgm:t>
    </dgm:pt>
    <dgm:pt modelId="{7B7CB193-A965-8647-847E-E0457BF05ADD}" type="pres">
      <dgm:prSet presAssocID="{8CBEF659-B8DE-474F-ACE3-EF9B5731D78E}" presName="rootText" presStyleLbl="node1" presStyleIdx="5" presStyleCnt="7"/>
      <dgm:spPr/>
      <dgm:t>
        <a:bodyPr/>
        <a:lstStyle/>
        <a:p>
          <a:endParaRPr lang="en-US"/>
        </a:p>
      </dgm:t>
    </dgm:pt>
    <dgm:pt modelId="{8EE86F84-07E4-8A48-B1F1-D5AD08B4F35F}" type="pres">
      <dgm:prSet presAssocID="{8CBEF659-B8DE-474F-ACE3-EF9B5731D78E}" presName="rootConnector" presStyleLbl="node1" presStyleIdx="5" presStyleCnt="7"/>
      <dgm:spPr/>
      <dgm:t>
        <a:bodyPr/>
        <a:lstStyle/>
        <a:p>
          <a:endParaRPr lang="en-US"/>
        </a:p>
      </dgm:t>
    </dgm:pt>
    <dgm:pt modelId="{109476AB-583B-D84B-A48B-4B760443A7AE}" type="pres">
      <dgm:prSet presAssocID="{8CBEF659-B8DE-474F-ACE3-EF9B5731D78E}" presName="childShape" presStyleCnt="0"/>
      <dgm:spPr/>
      <dgm:t>
        <a:bodyPr/>
        <a:lstStyle/>
        <a:p>
          <a:endParaRPr lang="en-US"/>
        </a:p>
      </dgm:t>
    </dgm:pt>
    <dgm:pt modelId="{E034B8F0-AA26-754B-80FA-AAE542306F85}" type="pres">
      <dgm:prSet presAssocID="{570BAD86-5046-514B-B15F-83E6B95C0EBC}" presName="Name13" presStyleLbl="parChTrans1D2" presStyleIdx="20" presStyleCnt="25"/>
      <dgm:spPr/>
      <dgm:t>
        <a:bodyPr/>
        <a:lstStyle/>
        <a:p>
          <a:endParaRPr lang="en-US"/>
        </a:p>
      </dgm:t>
    </dgm:pt>
    <dgm:pt modelId="{D95308FE-1288-DD4D-8869-4F87BBA4BF18}" type="pres">
      <dgm:prSet presAssocID="{EF2A6C7B-A66C-EC4C-9614-FB4698223750}" presName="childText" presStyleLbl="bgAcc1" presStyleIdx="20" presStyleCnt="25" custScaleY="65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88EAE-FE47-E443-9800-EEC44772B30A}" type="pres">
      <dgm:prSet presAssocID="{41F527FC-8E26-9140-BE05-BA062E5A89CB}" presName="Name13" presStyleLbl="parChTrans1D2" presStyleIdx="21" presStyleCnt="25"/>
      <dgm:spPr/>
      <dgm:t>
        <a:bodyPr/>
        <a:lstStyle/>
        <a:p>
          <a:endParaRPr lang="en-US"/>
        </a:p>
      </dgm:t>
    </dgm:pt>
    <dgm:pt modelId="{14ED2EEC-DD12-C94E-AE6B-3A4E211268BD}" type="pres">
      <dgm:prSet presAssocID="{5EA3E9BA-6A1A-A540-B78E-5F101E2CB23E}" presName="childText" presStyleLbl="bgAcc1" presStyleIdx="21" presStyleCnt="25" custScaleY="68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A1DD-AF49-9A42-81FD-63609E0FD8EC}" type="pres">
      <dgm:prSet presAssocID="{1B6C0B9F-0DE7-7141-87BC-2E8F09919D63}" presName="Name13" presStyleLbl="parChTrans1D2" presStyleIdx="22" presStyleCnt="25"/>
      <dgm:spPr/>
      <dgm:t>
        <a:bodyPr/>
        <a:lstStyle/>
        <a:p>
          <a:endParaRPr lang="en-US"/>
        </a:p>
      </dgm:t>
    </dgm:pt>
    <dgm:pt modelId="{93FDF5E5-4667-6D49-8B0E-0D543F35AAF6}" type="pres">
      <dgm:prSet presAssocID="{7468C07B-99E9-B043-979A-9D5572F15D19}" presName="childText" presStyleLbl="bgAcc1" presStyleIdx="22" presStyleCnt="25" custScaleY="59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3FE84-C155-9342-8038-D24C40FA536F}" type="pres">
      <dgm:prSet presAssocID="{564963B9-B7D4-6746-ACB6-CA5988C55CD4}" presName="root" presStyleCnt="0"/>
      <dgm:spPr/>
      <dgm:t>
        <a:bodyPr/>
        <a:lstStyle/>
        <a:p>
          <a:endParaRPr lang="en-US"/>
        </a:p>
      </dgm:t>
    </dgm:pt>
    <dgm:pt modelId="{2BBA1376-E516-0B47-804B-5013A4B12598}" type="pres">
      <dgm:prSet presAssocID="{564963B9-B7D4-6746-ACB6-CA5988C55CD4}" presName="rootComposite" presStyleCnt="0"/>
      <dgm:spPr/>
      <dgm:t>
        <a:bodyPr/>
        <a:lstStyle/>
        <a:p>
          <a:endParaRPr lang="en-US"/>
        </a:p>
      </dgm:t>
    </dgm:pt>
    <dgm:pt modelId="{4CCEE535-8FA8-9045-8F45-432FDBB7A18F}" type="pres">
      <dgm:prSet presAssocID="{564963B9-B7D4-6746-ACB6-CA5988C55CD4}" presName="rootText" presStyleLbl="node1" presStyleIdx="6" presStyleCnt="7"/>
      <dgm:spPr/>
      <dgm:t>
        <a:bodyPr/>
        <a:lstStyle/>
        <a:p>
          <a:endParaRPr lang="en-US"/>
        </a:p>
      </dgm:t>
    </dgm:pt>
    <dgm:pt modelId="{210706D0-D530-9743-81BA-FD2D82AD0386}" type="pres">
      <dgm:prSet presAssocID="{564963B9-B7D4-6746-ACB6-CA5988C55CD4}" presName="rootConnector" presStyleLbl="node1" presStyleIdx="6" presStyleCnt="7"/>
      <dgm:spPr/>
      <dgm:t>
        <a:bodyPr/>
        <a:lstStyle/>
        <a:p>
          <a:endParaRPr lang="en-US"/>
        </a:p>
      </dgm:t>
    </dgm:pt>
    <dgm:pt modelId="{99A61C65-68E4-DF46-BB5C-B655CB3E4218}" type="pres">
      <dgm:prSet presAssocID="{564963B9-B7D4-6746-ACB6-CA5988C55CD4}" presName="childShape" presStyleCnt="0"/>
      <dgm:spPr/>
      <dgm:t>
        <a:bodyPr/>
        <a:lstStyle/>
        <a:p>
          <a:endParaRPr lang="en-US"/>
        </a:p>
      </dgm:t>
    </dgm:pt>
    <dgm:pt modelId="{A87A083A-099A-C045-A24B-82452CFDC930}" type="pres">
      <dgm:prSet presAssocID="{4C405AA8-CD12-7F42-8584-5367C06872BE}" presName="Name13" presStyleLbl="parChTrans1D2" presStyleIdx="23" presStyleCnt="25"/>
      <dgm:spPr/>
      <dgm:t>
        <a:bodyPr/>
        <a:lstStyle/>
        <a:p>
          <a:endParaRPr lang="en-US"/>
        </a:p>
      </dgm:t>
    </dgm:pt>
    <dgm:pt modelId="{D320E919-5FE3-E845-A105-33ACAF1EDD67}" type="pres">
      <dgm:prSet presAssocID="{305E8185-BD5D-A84B-9E52-74D380DB2ACA}" presName="childText" presStyleLbl="bgAcc1" presStyleIdx="23" presStyleCnt="25" custScaleX="96767" custScaleY="197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06CD7-C796-1F4D-A6B1-1EE63B434392}" type="pres">
      <dgm:prSet presAssocID="{AA7FA820-47CD-7E42-9D36-8E694877533E}" presName="Name13" presStyleLbl="parChTrans1D2" presStyleIdx="24" presStyleCnt="25"/>
      <dgm:spPr/>
      <dgm:t>
        <a:bodyPr/>
        <a:lstStyle/>
        <a:p>
          <a:endParaRPr lang="en-US"/>
        </a:p>
      </dgm:t>
    </dgm:pt>
    <dgm:pt modelId="{55D39100-197B-8847-97E7-42838E8B294C}" type="pres">
      <dgm:prSet presAssocID="{A3CF8E25-7407-B749-8125-8CB2F849BCA2}" presName="childText" presStyleLbl="bgAcc1" presStyleIdx="24" presStyleCnt="25" custScaleX="100209" custScaleY="81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3B207E-FC48-4F4F-B700-416451315409}" type="presOf" srcId="{0CCC21C3-8803-D74E-B907-33A8226F61F7}" destId="{1C4B6904-8838-B74D-9E04-14A316D2E461}" srcOrd="0" destOrd="0" presId="urn:microsoft.com/office/officeart/2005/8/layout/hierarchy3"/>
    <dgm:cxn modelId="{A5C47444-E0A5-4740-94BA-28F96E5543ED}" type="presOf" srcId="{723A6C01-AFA5-2E4C-9F2E-C911D9493A21}" destId="{B2EF33BB-8A92-E847-ADF9-06B9A606F55E}" srcOrd="0" destOrd="0" presId="urn:microsoft.com/office/officeart/2005/8/layout/hierarchy3"/>
    <dgm:cxn modelId="{9652654F-4DA8-854F-8B1F-759CE5D52443}" type="presOf" srcId="{564963B9-B7D4-6746-ACB6-CA5988C55CD4}" destId="{210706D0-D530-9743-81BA-FD2D82AD0386}" srcOrd="1" destOrd="0" presId="urn:microsoft.com/office/officeart/2005/8/layout/hierarchy3"/>
    <dgm:cxn modelId="{EFB64346-8970-8D42-AB97-BE5BFEC3B814}" type="presOf" srcId="{DCA21759-EDE4-B24C-954D-B86FFBED75DB}" destId="{8CFD54FA-994B-C54D-AA21-0F429CE7AD2D}" srcOrd="0" destOrd="0" presId="urn:microsoft.com/office/officeart/2005/8/layout/hierarchy3"/>
    <dgm:cxn modelId="{AFDEEA92-5434-E242-9C9E-038B05340751}" srcId="{305E8185-BD5D-A84B-9E52-74D380DB2ACA}" destId="{65F412A8-6814-2648-9B7E-BC062721478B}" srcOrd="1" destOrd="0" parTransId="{B9C57C4A-95C7-1847-A2F4-1DD90B275834}" sibTransId="{CF95FB17-260B-714D-9F51-5996EC97B1B4}"/>
    <dgm:cxn modelId="{01507E5D-C954-C244-AC03-1B6D24EF945A}" type="presOf" srcId="{5A150B0B-6B6F-AD4A-901E-E4E9B609DC0A}" destId="{9CDFFB20-12A0-2E40-B482-1630ECFD99E0}" srcOrd="0" destOrd="0" presId="urn:microsoft.com/office/officeart/2005/8/layout/hierarchy3"/>
    <dgm:cxn modelId="{85C76CDD-E63F-E54D-97EE-466705BB93CF}" type="presOf" srcId="{3D70F378-9C9A-BC4C-9574-2D629AF6216C}" destId="{F0E0F8CE-E480-7D45-9E29-77296974CE5F}" srcOrd="0" destOrd="0" presId="urn:microsoft.com/office/officeart/2005/8/layout/hierarchy3"/>
    <dgm:cxn modelId="{B02CC1FF-08E4-1945-B3FC-4380B5E55C2E}" srcId="{9FFAF61F-4B87-B347-9E05-ED1D273D569A}" destId="{349DF8B4-8594-024C-88BD-B059B0A2264C}" srcOrd="2" destOrd="0" parTransId="{11B570C1-7C74-4346-9909-4ABA3405BB28}" sibTransId="{1691CDBC-93A4-F947-AE0F-13EEBE3C974E}"/>
    <dgm:cxn modelId="{A6A7A078-6747-6047-B2A2-DB99C433CBE0}" srcId="{9FFAF61F-4B87-B347-9E05-ED1D273D569A}" destId="{157912B8-D1C4-B944-82DC-8AF61878886E}" srcOrd="1" destOrd="0" parTransId="{C122D823-589B-1245-A84D-E58AD274532C}" sibTransId="{833A3996-1F1B-9243-8EDA-A5121BC4A09F}"/>
    <dgm:cxn modelId="{053471E6-07BE-F848-A48E-56B7CB342C46}" type="presOf" srcId="{570BAD86-5046-514B-B15F-83E6B95C0EBC}" destId="{E034B8F0-AA26-754B-80FA-AAE542306F85}" srcOrd="0" destOrd="0" presId="urn:microsoft.com/office/officeart/2005/8/layout/hierarchy3"/>
    <dgm:cxn modelId="{01F70DD4-A148-1341-8D03-2132BE8FB185}" type="presOf" srcId="{43B7E9EA-F61D-2A48-A4F5-55B83F308065}" destId="{57A49D40-F242-1944-9619-991C32A5E003}" srcOrd="0" destOrd="0" presId="urn:microsoft.com/office/officeart/2005/8/layout/hierarchy3"/>
    <dgm:cxn modelId="{9484AC6E-E802-8246-851C-16C0E1E21060}" srcId="{464A0128-17B3-B247-BFC4-6CDB2A1825A2}" destId="{10E7EDE7-4607-794B-B91D-37C230300DF1}" srcOrd="0" destOrd="0" parTransId="{8D33ADEE-CFE1-2348-B083-1CAF356A2D9D}" sibTransId="{61E02C89-6C63-7F44-9940-B698C2A42C7F}"/>
    <dgm:cxn modelId="{C3C40939-1AF8-9C43-AA79-4840E3B963EF}" srcId="{9FFAF61F-4B87-B347-9E05-ED1D273D569A}" destId="{FD55FDB8-D640-0C49-8803-C32D1AF59293}" srcOrd="3" destOrd="0" parTransId="{7FB6714C-2BD1-3343-967B-DBA61117F860}" sibTransId="{91732CC0-62C4-FA4D-91FD-297984F9BFBF}"/>
    <dgm:cxn modelId="{722D29DC-A1D4-814D-BE76-4C928F143F2C}" type="presOf" srcId="{CFED6016-2E2F-B34A-B17D-A834FD40B049}" destId="{EA131102-941B-F748-B7A2-19899F2B213C}" srcOrd="0" destOrd="0" presId="urn:microsoft.com/office/officeart/2005/8/layout/hierarchy3"/>
    <dgm:cxn modelId="{744C760E-B41B-AC47-9D9E-0E0C76316958}" type="presOf" srcId="{7FB6714C-2BD1-3343-967B-DBA61117F860}" destId="{9021A06F-D14B-E741-9B97-62EEDC28A089}" srcOrd="0" destOrd="0" presId="urn:microsoft.com/office/officeart/2005/8/layout/hierarchy3"/>
    <dgm:cxn modelId="{7FFDEE6B-FA7D-7143-B37F-D4F045D964E4}" srcId="{7F25C4B6-9FE1-9D45-8FED-26FB26C87E9C}" destId="{0CCC21C3-8803-D74E-B907-33A8226F61F7}" srcOrd="2" destOrd="0" parTransId="{82856E1F-4ADC-2348-91FA-7B54D8AF9D12}" sibTransId="{BE50120F-F37F-BB41-8109-1ED0753E79F2}"/>
    <dgm:cxn modelId="{05B7807E-F845-8B4E-AE94-67CBFDAFAC87}" type="presOf" srcId="{82856E1F-4ADC-2348-91FA-7B54D8AF9D12}" destId="{6DE4F9D1-E5ED-FB45-BCCB-F334B5A35988}" srcOrd="0" destOrd="0" presId="urn:microsoft.com/office/officeart/2005/8/layout/hierarchy3"/>
    <dgm:cxn modelId="{88577326-E17E-E54F-936E-A7F8445D1CCE}" srcId="{723A6C01-AFA5-2E4C-9F2E-C911D9493A21}" destId="{25707741-7D2F-F147-8618-99EE36BA8806}" srcOrd="1" destOrd="0" parTransId="{F14CE192-20B4-2D47-9E73-755C8343DD93}" sibTransId="{BA4358A7-0BC5-4045-8200-25E455218734}"/>
    <dgm:cxn modelId="{1790E1AD-5642-8243-9D5A-12EE86A12B11}" srcId="{4E19A5FB-AF71-964E-AACF-1CD34ADB8A54}" destId="{26756CE7-C418-014B-9998-2AEF49393517}" srcOrd="2" destOrd="0" parTransId="{5C72623C-8355-5C44-9F47-4C6497091951}" sibTransId="{28802658-158F-7747-9FC4-0CF58A2AD4E8}"/>
    <dgm:cxn modelId="{07440B9C-F60F-7546-98CF-5B5800191583}" srcId="{8CBEF659-B8DE-474F-ACE3-EF9B5731D78E}" destId="{7468C07B-99E9-B043-979A-9D5572F15D19}" srcOrd="2" destOrd="0" parTransId="{1B6C0B9F-0DE7-7141-87BC-2E8F09919D63}" sibTransId="{B6F43C51-0FE2-B747-94B3-23A76F217AFB}"/>
    <dgm:cxn modelId="{391D50F5-B9CE-2B4A-8721-F298155D3FA8}" type="presOf" srcId="{792E6498-7CBD-224F-8A78-BC930B8219B2}" destId="{59CBF361-8A9F-4E44-872F-B06E2ABAE468}" srcOrd="0" destOrd="0" presId="urn:microsoft.com/office/officeart/2005/8/layout/hierarchy3"/>
    <dgm:cxn modelId="{9E61EDC6-F545-3942-A965-1836B8EAA9A6}" type="presOf" srcId="{7F25C4B6-9FE1-9D45-8FED-26FB26C87E9C}" destId="{397B58CD-CBCC-F542-8BE7-5C36DE9E3EF9}" srcOrd="1" destOrd="0" presId="urn:microsoft.com/office/officeart/2005/8/layout/hierarchy3"/>
    <dgm:cxn modelId="{89222DD4-DBD8-5647-9394-D7B12576257A}" srcId="{9FFAF61F-4B87-B347-9E05-ED1D273D569A}" destId="{D53878B3-0F02-9A42-9E72-02C8B8A457EF}" srcOrd="4" destOrd="0" parTransId="{7389572F-C312-254E-8B1C-21C0F8B35B01}" sibTransId="{262CA8A5-F80D-A949-A169-BCC098087C01}"/>
    <dgm:cxn modelId="{85D654F8-1D88-9940-915A-38F6B0EA0396}" srcId="{A3CF8E25-7407-B749-8125-8CB2F849BCA2}" destId="{3634BA9F-EEFF-1F42-ACEF-E4821A08AF51}" srcOrd="0" destOrd="0" parTransId="{D099A588-7186-A045-9C90-8DD34EC34924}" sibTransId="{2911FDE3-B2E3-3641-9A96-E3903894BD2B}"/>
    <dgm:cxn modelId="{530F01C1-3051-384F-9094-4E96E37A5808}" type="presOf" srcId="{758C1A13-45DE-9C42-A2C8-8133A42F8E08}" destId="{05E90DE2-E704-4C47-A325-F50F8AB6AFFE}" srcOrd="0" destOrd="0" presId="urn:microsoft.com/office/officeart/2005/8/layout/hierarchy3"/>
    <dgm:cxn modelId="{816A3EFE-165E-024D-A3EB-4E7FBDE470DF}" type="presOf" srcId="{E9CB7B48-AA5A-3449-8879-19C627051648}" destId="{492D0B4D-0308-4044-8A40-DDCF58043227}" srcOrd="0" destOrd="0" presId="urn:microsoft.com/office/officeart/2005/8/layout/hierarchy3"/>
    <dgm:cxn modelId="{B6CF4E89-89A3-9F49-9CE5-4CE51E7742F9}" srcId="{DA5565DC-7B63-214B-9922-635705627F13}" destId="{7F25C4B6-9FE1-9D45-8FED-26FB26C87E9C}" srcOrd="0" destOrd="0" parTransId="{EDB19796-5E8B-224D-941A-3DF2EB39E5F1}" sibTransId="{D50BECB1-D4F0-B94E-8E08-8DA201B13C95}"/>
    <dgm:cxn modelId="{8B48521D-019A-E348-BA71-30C4E41B41F4}" srcId="{DA5565DC-7B63-214B-9922-635705627F13}" destId="{4E19A5FB-AF71-964E-AACF-1CD34ADB8A54}" srcOrd="3" destOrd="0" parTransId="{942C50F6-52FE-2D4D-AB1E-72E266EA03D2}" sibTransId="{CE77C491-56D7-4C4B-B6F2-CBD65EDC7F33}"/>
    <dgm:cxn modelId="{1EA461A9-7ECA-C745-A6C1-D21A7376F4BC}" type="presOf" srcId="{848B8565-5279-2644-BC2B-198475F75038}" destId="{3B8C0068-89BE-894E-99A8-486B4E221FB7}" srcOrd="0" destOrd="0" presId="urn:microsoft.com/office/officeart/2005/8/layout/hierarchy3"/>
    <dgm:cxn modelId="{07EF937F-B619-B041-ABFB-F9D1A149339F}" type="presOf" srcId="{25707741-7D2F-F147-8618-99EE36BA8806}" destId="{129B9945-A8E2-004B-A30B-AFEDA8B8B01B}" srcOrd="0" destOrd="0" presId="urn:microsoft.com/office/officeart/2005/8/layout/hierarchy3"/>
    <dgm:cxn modelId="{F5F4390E-EC4C-244D-9268-F162DC1EB0AF}" type="presOf" srcId="{1B6C0B9F-0DE7-7141-87BC-2E8F09919D63}" destId="{0B55A1DD-AF49-9A42-81FD-63609E0FD8EC}" srcOrd="0" destOrd="0" presId="urn:microsoft.com/office/officeart/2005/8/layout/hierarchy3"/>
    <dgm:cxn modelId="{876B2981-E0B6-7940-9B22-E710F28766E2}" srcId="{7F25C4B6-9FE1-9D45-8FED-26FB26C87E9C}" destId="{E9CB7B48-AA5A-3449-8879-19C627051648}" srcOrd="0" destOrd="0" parTransId="{43B7E9EA-F61D-2A48-A4F5-55B83F308065}" sibTransId="{48B0F2C7-4538-9043-8BF8-DF8CB2B123F4}"/>
    <dgm:cxn modelId="{7A2996AC-C864-5A49-A7EE-EF2D6D8926A6}" type="presOf" srcId="{7468C07B-99E9-B043-979A-9D5572F15D19}" destId="{93FDF5E5-4667-6D49-8B0E-0D543F35AAF6}" srcOrd="0" destOrd="0" presId="urn:microsoft.com/office/officeart/2005/8/layout/hierarchy3"/>
    <dgm:cxn modelId="{E2B73E0A-53DC-A04B-A28A-4CB6E50E9C66}" type="presOf" srcId="{8D33ADEE-CFE1-2348-B083-1CAF356A2D9D}" destId="{90B604BF-3883-EA4F-BD84-A1548FEE6AC9}" srcOrd="0" destOrd="0" presId="urn:microsoft.com/office/officeart/2005/8/layout/hierarchy3"/>
    <dgm:cxn modelId="{9575B545-3416-D64C-8AF5-7BE1D05F17B3}" type="presOf" srcId="{13C7FC47-DF33-F142-B2E9-42B70B3BEB5C}" destId="{17375A64-7673-0E46-BC28-106D06CBE26B}" srcOrd="0" destOrd="0" presId="urn:microsoft.com/office/officeart/2005/8/layout/hierarchy3"/>
    <dgm:cxn modelId="{9D31791A-05E6-164E-8B5F-00ADB9F5C351}" srcId="{DA5565DC-7B63-214B-9922-635705627F13}" destId="{9FFAF61F-4B87-B347-9E05-ED1D273D569A}" srcOrd="2" destOrd="0" parTransId="{F829469B-2823-5F42-B6CE-DA05D2D3D191}" sibTransId="{34A57749-1682-9246-924F-BB4F17111AE1}"/>
    <dgm:cxn modelId="{D9157150-ABC5-AD4A-A927-23469F403531}" type="presOf" srcId="{EBA58638-F8A9-AF43-9DCA-157EC1080C77}" destId="{279191D7-9FCE-9B4C-8C02-58E4E904319B}" srcOrd="0" destOrd="0" presId="urn:microsoft.com/office/officeart/2005/8/layout/hierarchy3"/>
    <dgm:cxn modelId="{6011513C-4169-E741-A996-F3E826BC67C2}" srcId="{9FFAF61F-4B87-B347-9E05-ED1D273D569A}" destId="{C4AF5EA3-1516-7B4E-811B-7B2C257E3BF8}" srcOrd="0" destOrd="0" parTransId="{3D70F378-9C9A-BC4C-9574-2D629AF6216C}" sibTransId="{C058306C-EA7F-1140-BD19-3B7873BD0BEE}"/>
    <dgm:cxn modelId="{81E0C6ED-2C71-7644-B2B4-61C8FC9B2476}" type="presOf" srcId="{C122D823-589B-1245-A84D-E58AD274532C}" destId="{E9C3FE51-6F8D-3542-B094-8BF0F4AE9FAF}" srcOrd="0" destOrd="0" presId="urn:microsoft.com/office/officeart/2005/8/layout/hierarchy3"/>
    <dgm:cxn modelId="{70982E0C-0D2C-6B4B-B07F-E2A5803E08B1}" type="presOf" srcId="{C621948E-239F-7349-8DF6-F04C5378D437}" destId="{9CC332B9-CDC8-DC46-BB5A-CC1757D60BAF}" srcOrd="0" destOrd="0" presId="urn:microsoft.com/office/officeart/2005/8/layout/hierarchy3"/>
    <dgm:cxn modelId="{CB68F859-A021-C94D-A5EC-C2D2621A683F}" srcId="{8CBEF659-B8DE-474F-ACE3-EF9B5731D78E}" destId="{EF2A6C7B-A66C-EC4C-9614-FB4698223750}" srcOrd="0" destOrd="0" parTransId="{570BAD86-5046-514B-B15F-83E6B95C0EBC}" sibTransId="{449C4CD1-57D5-654A-A1FD-384D7D6FEF6B}"/>
    <dgm:cxn modelId="{F979DA64-209F-9A4E-B6B3-004F881D2938}" type="presOf" srcId="{305E8185-BD5D-A84B-9E52-74D380DB2ACA}" destId="{D320E919-5FE3-E845-A105-33ACAF1EDD67}" srcOrd="0" destOrd="0" presId="urn:microsoft.com/office/officeart/2005/8/layout/hierarchy3"/>
    <dgm:cxn modelId="{4CAA946F-0370-FA47-B7A0-2C337A21D044}" type="presOf" srcId="{9FFAF61F-4B87-B347-9E05-ED1D273D569A}" destId="{6A92457D-5E1F-154F-B2BB-A95748F3C49D}" srcOrd="0" destOrd="0" presId="urn:microsoft.com/office/officeart/2005/8/layout/hierarchy3"/>
    <dgm:cxn modelId="{9F0E826F-3EE2-B24B-9A87-E7228457D0D2}" type="presOf" srcId="{57D13E57-E9E4-D54F-B8AB-0E2E54810AE9}" destId="{1F44A6B1-4B83-3C4D-A862-B39535DE0B19}" srcOrd="0" destOrd="0" presId="urn:microsoft.com/office/officeart/2005/8/layout/hierarchy3"/>
    <dgm:cxn modelId="{5520F7F6-F28D-154B-91C4-B299AFBE61C9}" type="presOf" srcId="{9AF691AF-A5C1-4141-903D-43D285599E09}" destId="{A86E1EC0-7A88-4E4D-9ECF-0C459233947D}" srcOrd="0" destOrd="0" presId="urn:microsoft.com/office/officeart/2005/8/layout/hierarchy3"/>
    <dgm:cxn modelId="{366F8D32-186D-8F43-8BE4-006526B5117A}" srcId="{DA5565DC-7B63-214B-9922-635705627F13}" destId="{8CBEF659-B8DE-474F-ACE3-EF9B5731D78E}" srcOrd="5" destOrd="0" parTransId="{35E7566E-B752-8042-A57C-5CEC935F4F10}" sibTransId="{AFC3C75D-15A9-D141-8012-E289923DC91A}"/>
    <dgm:cxn modelId="{401D7BF3-0C97-A64E-A46D-0FC0DA373273}" type="presOf" srcId="{4C405AA8-CD12-7F42-8584-5367C06872BE}" destId="{A87A083A-099A-C045-A24B-82452CFDC930}" srcOrd="0" destOrd="0" presId="urn:microsoft.com/office/officeart/2005/8/layout/hierarchy3"/>
    <dgm:cxn modelId="{23765AE2-0F83-4C41-A8E9-FF92F37AC2C3}" srcId="{723A6C01-AFA5-2E4C-9F2E-C911D9493A21}" destId="{758C1A13-45DE-9C42-A2C8-8133A42F8E08}" srcOrd="0" destOrd="0" parTransId="{25DEC108-858E-1641-AB28-B396026C1A62}" sibTransId="{F2BE00CE-6FBF-D444-BB4A-2FCC1903E630}"/>
    <dgm:cxn modelId="{24FDC39D-3D39-EE4C-9656-97DFAF2156C6}" srcId="{564963B9-B7D4-6746-ACB6-CA5988C55CD4}" destId="{A3CF8E25-7407-B749-8125-8CB2F849BCA2}" srcOrd="1" destOrd="0" parTransId="{AA7FA820-47CD-7E42-9D36-8E694877533E}" sibTransId="{AF0D50D9-71DB-0D4B-AF9D-1F55E5970420}"/>
    <dgm:cxn modelId="{3A3E02BE-65A9-3142-A3A3-558E4C345311}" srcId="{DA5565DC-7B63-214B-9922-635705627F13}" destId="{464A0128-17B3-B247-BFC4-6CDB2A1825A2}" srcOrd="1" destOrd="0" parTransId="{8400DFF0-76F2-A24F-84EE-EF3D6AB02BF8}" sibTransId="{0C3FE9B1-D926-B748-BB9F-AD11AC9D104E}"/>
    <dgm:cxn modelId="{33D8F5C4-21EE-8341-AE29-48E96B6C78C7}" type="presOf" srcId="{349DF8B4-8594-024C-88BD-B059B0A2264C}" destId="{606FC04B-01C0-FC4D-95C1-15485DE482D9}" srcOrd="0" destOrd="0" presId="urn:microsoft.com/office/officeart/2005/8/layout/hierarchy3"/>
    <dgm:cxn modelId="{80839F5B-1538-0048-8937-65AB2F765F6B}" type="presOf" srcId="{564963B9-B7D4-6746-ACB6-CA5988C55CD4}" destId="{4CCEE535-8FA8-9045-8F45-432FDBB7A18F}" srcOrd="0" destOrd="0" presId="urn:microsoft.com/office/officeart/2005/8/layout/hierarchy3"/>
    <dgm:cxn modelId="{1E76AF95-8AAB-7B41-999C-DBAA6C8A51B1}" type="presOf" srcId="{8FC23BEF-4ABE-354B-9254-3F4D98E5111A}" destId="{A1532355-7E4D-FC4B-B01E-29B330F180A9}" srcOrd="0" destOrd="0" presId="urn:microsoft.com/office/officeart/2005/8/layout/hierarchy3"/>
    <dgm:cxn modelId="{AEEEE7F0-31B4-F64E-BFC7-4AA128F2209F}" type="presOf" srcId="{DA5565DC-7B63-214B-9922-635705627F13}" destId="{070DE7F0-A603-CD4F-A3BE-7E363A0ED4FA}" srcOrd="0" destOrd="0" presId="urn:microsoft.com/office/officeart/2005/8/layout/hierarchy3"/>
    <dgm:cxn modelId="{C447A829-0171-7E41-AF91-CCD62838054A}" type="presOf" srcId="{7389572F-C312-254E-8B1C-21C0F8B35B01}" destId="{2DC557C0-6816-9546-96D7-9FFFA65E4858}" srcOrd="0" destOrd="0" presId="urn:microsoft.com/office/officeart/2005/8/layout/hierarchy3"/>
    <dgm:cxn modelId="{ACB83CE4-7B57-9B45-A6D1-17E3A71A1ADB}" type="presOf" srcId="{D53878B3-0F02-9A42-9E72-02C8B8A457EF}" destId="{698D169A-F2D6-EA40-B725-FD3B1B30C5E2}" srcOrd="0" destOrd="0" presId="urn:microsoft.com/office/officeart/2005/8/layout/hierarchy3"/>
    <dgm:cxn modelId="{0FC04D00-E4AE-244A-A1B2-EBA704F02618}" type="presOf" srcId="{2842F808-0FF6-004C-BCEB-D8C6C29522AF}" destId="{3A33718F-649D-7B4A-A8DB-416C3450D653}" srcOrd="0" destOrd="0" presId="urn:microsoft.com/office/officeart/2005/8/layout/hierarchy3"/>
    <dgm:cxn modelId="{D688EDA4-0E4C-1744-A4F3-7CC5101741A7}" type="presOf" srcId="{9FFAF61F-4B87-B347-9E05-ED1D273D569A}" destId="{31C44A8F-913B-804C-BA6B-15545BAB1BA9}" srcOrd="1" destOrd="0" presId="urn:microsoft.com/office/officeart/2005/8/layout/hierarchy3"/>
    <dgm:cxn modelId="{91A0E12C-276F-2249-945C-A38B6780FC0D}" srcId="{723A6C01-AFA5-2E4C-9F2E-C911D9493A21}" destId="{5A150B0B-6B6F-AD4A-901E-E4E9B609DC0A}" srcOrd="2" destOrd="0" parTransId="{C588D624-1930-1C47-9F39-6FB68AFA0947}" sibTransId="{5AA8F36E-C076-3742-BF42-D40D87FBE6AA}"/>
    <dgm:cxn modelId="{555F602C-9507-6349-99DB-F3E4DA3ADD28}" srcId="{4E19A5FB-AF71-964E-AACF-1CD34ADB8A54}" destId="{848B8565-5279-2644-BC2B-198475F75038}" srcOrd="4" destOrd="0" parTransId="{DCA21759-EDE4-B24C-954D-B86FFBED75DB}" sibTransId="{C69806C1-879C-CA42-8FD5-295BD51275F8}"/>
    <dgm:cxn modelId="{56C87FF5-C444-884D-96E1-CF209031D091}" type="presOf" srcId="{4E19A5FB-AF71-964E-AACF-1CD34ADB8A54}" destId="{A5EBEEAB-75CC-1F45-AF28-967430064879}" srcOrd="0" destOrd="0" presId="urn:microsoft.com/office/officeart/2005/8/layout/hierarchy3"/>
    <dgm:cxn modelId="{14674669-F2A9-494E-A105-47F9D58576E9}" type="presOf" srcId="{5DBFFFCD-5F7B-E846-94FD-A703CDAD0208}" destId="{7918935D-1641-104D-B9CB-35E2B96BB852}" srcOrd="0" destOrd="0" presId="urn:microsoft.com/office/officeart/2005/8/layout/hierarchy3"/>
    <dgm:cxn modelId="{CB9D0D90-37E2-134B-9356-B951CD02C55D}" type="presOf" srcId="{464A0128-17B3-B247-BFC4-6CDB2A1825A2}" destId="{464B975A-B1F4-A447-87F9-67107A5976FA}" srcOrd="0" destOrd="0" presId="urn:microsoft.com/office/officeart/2005/8/layout/hierarchy3"/>
    <dgm:cxn modelId="{B572239A-4682-4243-9236-8243B2CE30D0}" srcId="{564963B9-B7D4-6746-ACB6-CA5988C55CD4}" destId="{305E8185-BD5D-A84B-9E52-74D380DB2ACA}" srcOrd="0" destOrd="0" parTransId="{4C405AA8-CD12-7F42-8584-5367C06872BE}" sibTransId="{7BDE27EB-01A6-7144-9814-25DBD549E45D}"/>
    <dgm:cxn modelId="{37FF4331-BB24-0043-9B03-167C655C21AB}" srcId="{4E19A5FB-AF71-964E-AACF-1CD34ADB8A54}" destId="{13C7FC47-DF33-F142-B2E9-42B70B3BEB5C}" srcOrd="0" destOrd="0" parTransId="{9AF691AF-A5C1-4141-903D-43D285599E09}" sibTransId="{06E77233-9EAA-5E42-B235-722AA78100C7}"/>
    <dgm:cxn modelId="{1DD2B9E1-8A12-2A49-BBCA-BC003EE247B3}" type="presOf" srcId="{C588D624-1930-1C47-9F39-6FB68AFA0947}" destId="{DE285464-DAD0-DD44-95D9-00A740033B3B}" srcOrd="0" destOrd="0" presId="urn:microsoft.com/office/officeart/2005/8/layout/hierarchy3"/>
    <dgm:cxn modelId="{3BC8BA52-88D4-1440-8B86-5A7DA31DFAA1}" srcId="{8CBEF659-B8DE-474F-ACE3-EF9B5731D78E}" destId="{5EA3E9BA-6A1A-A540-B78E-5F101E2CB23E}" srcOrd="1" destOrd="0" parTransId="{41F527FC-8E26-9140-BE05-BA062E5A89CB}" sibTransId="{70B55517-5645-EA45-9242-8634534DDC7E}"/>
    <dgm:cxn modelId="{863967C0-C6D7-6C4D-8DFE-898706599ECD}" type="presOf" srcId="{4E19A5FB-AF71-964E-AACF-1CD34ADB8A54}" destId="{B2977671-2E80-6C4B-9C6A-C5208A5E8EAE}" srcOrd="1" destOrd="0" presId="urn:microsoft.com/office/officeart/2005/8/layout/hierarchy3"/>
    <dgm:cxn modelId="{76A4FEEC-4316-914D-908F-64C0D20F4221}" type="presOf" srcId="{FD55FDB8-D640-0C49-8803-C32D1AF59293}" destId="{5842F9E1-4E99-124A-922F-7AB634714F4D}" srcOrd="0" destOrd="0" presId="urn:microsoft.com/office/officeart/2005/8/layout/hierarchy3"/>
    <dgm:cxn modelId="{D61785E0-017C-3845-AC03-FC6E698C7C63}" type="presOf" srcId="{7F25C4B6-9FE1-9D45-8FED-26FB26C87E9C}" destId="{23B07207-05DF-724D-BABE-97D4B8412992}" srcOrd="0" destOrd="0" presId="urn:microsoft.com/office/officeart/2005/8/layout/hierarchy3"/>
    <dgm:cxn modelId="{EBF2D586-4E55-0344-A658-861A33CBFAFE}" type="presOf" srcId="{A3CF8E25-7407-B749-8125-8CB2F849BCA2}" destId="{55D39100-197B-8847-97E7-42838E8B294C}" srcOrd="0" destOrd="0" presId="urn:microsoft.com/office/officeart/2005/8/layout/hierarchy3"/>
    <dgm:cxn modelId="{7E9E7F49-4D85-C641-B6A1-8137D2B4746C}" type="presOf" srcId="{464A0128-17B3-B247-BFC4-6CDB2A1825A2}" destId="{1DDCA105-AF12-D14E-851E-14FC72428FFE}" srcOrd="1" destOrd="0" presId="urn:microsoft.com/office/officeart/2005/8/layout/hierarchy3"/>
    <dgm:cxn modelId="{0C6577F9-E476-104A-92EE-7D408719D96C}" type="presOf" srcId="{AA7FA820-47CD-7E42-9D36-8E694877533E}" destId="{05706CD7-C796-1F4D-A6B1-1EE63B434392}" srcOrd="0" destOrd="0" presId="urn:microsoft.com/office/officeart/2005/8/layout/hierarchy3"/>
    <dgm:cxn modelId="{207260C0-845F-E34E-90A7-611F60526551}" type="presOf" srcId="{25DEC108-858E-1641-AB28-B396026C1A62}" destId="{18ED3F83-01EA-534D-BBB4-7C04F17E1A6B}" srcOrd="0" destOrd="0" presId="urn:microsoft.com/office/officeart/2005/8/layout/hierarchy3"/>
    <dgm:cxn modelId="{690A6899-97F6-E446-9CAF-CDBA8172F6B6}" type="presOf" srcId="{C9EC6FA0-6741-D749-888D-DD493B26B987}" destId="{C1FE451C-0DD7-844F-A8C5-212BC144E82A}" srcOrd="0" destOrd="0" presId="urn:microsoft.com/office/officeart/2005/8/layout/hierarchy3"/>
    <dgm:cxn modelId="{66AE79BE-3191-4E4C-B776-9538FDC2A21E}" type="presOf" srcId="{2A5FE7C7-E83A-4F4D-BAD7-7D859A9E053D}" destId="{D320E919-5FE3-E845-A105-33ACAF1EDD67}" srcOrd="0" destOrd="1" presId="urn:microsoft.com/office/officeart/2005/8/layout/hierarchy3"/>
    <dgm:cxn modelId="{181922D2-FEC7-0A43-9C5D-938B8E7BEAED}" type="presOf" srcId="{10E7EDE7-4607-794B-B91D-37C230300DF1}" destId="{3CE6254B-3745-634F-8505-267B830E279D}" srcOrd="0" destOrd="0" presId="urn:microsoft.com/office/officeart/2005/8/layout/hierarchy3"/>
    <dgm:cxn modelId="{902691A5-E684-C94F-9A9B-5BADA9FF2A6D}" type="presOf" srcId="{41F527FC-8E26-9140-BE05-BA062E5A89CB}" destId="{BE288EAE-FE47-E443-9800-EEC44772B30A}" srcOrd="0" destOrd="0" presId="urn:microsoft.com/office/officeart/2005/8/layout/hierarchy3"/>
    <dgm:cxn modelId="{D6E38588-1691-E146-9993-1533EDB3B2DD}" type="presOf" srcId="{C4AF5EA3-1516-7B4E-811B-7B2C257E3BF8}" destId="{4136FA10-C492-A142-9A56-E8E9CD2AFE81}" srcOrd="0" destOrd="0" presId="urn:microsoft.com/office/officeart/2005/8/layout/hierarchy3"/>
    <dgm:cxn modelId="{498BDD46-1B6B-CA4A-8488-7B63C1A17C9A}" type="presOf" srcId="{CBABCA1F-027B-034B-B586-2E7D66C1FCDD}" destId="{12516021-C434-BC4E-B8A5-E973229C958C}" srcOrd="0" destOrd="0" presId="urn:microsoft.com/office/officeart/2005/8/layout/hierarchy3"/>
    <dgm:cxn modelId="{DEDC4ACC-01B6-DD4D-9AB9-BC02ECCD5EE1}" type="presOf" srcId="{157912B8-D1C4-B944-82DC-8AF61878886E}" destId="{A099B19B-7D0B-7C47-9787-8E2B778B0D14}" srcOrd="0" destOrd="0" presId="urn:microsoft.com/office/officeart/2005/8/layout/hierarchy3"/>
    <dgm:cxn modelId="{FEB4C3A4-0A14-CF46-8D38-5B6AE1115437}" srcId="{464A0128-17B3-B247-BFC4-6CDB2A1825A2}" destId="{CFED6016-2E2F-B34A-B17D-A834FD40B049}" srcOrd="1" destOrd="0" parTransId="{C621948E-239F-7349-8DF6-F04C5378D437}" sibTransId="{F056187D-1CE9-7246-AFC8-B9A59133E907}"/>
    <dgm:cxn modelId="{73DC89F7-1F3C-A54E-853E-9C40B745621A}" type="presOf" srcId="{EF2A6C7B-A66C-EC4C-9614-FB4698223750}" destId="{D95308FE-1288-DD4D-8869-4F87BBA4BF18}" srcOrd="0" destOrd="0" presId="urn:microsoft.com/office/officeart/2005/8/layout/hierarchy3"/>
    <dgm:cxn modelId="{4237E4A8-E9C6-104C-ABB0-B27313D40FBF}" srcId="{723A6C01-AFA5-2E4C-9F2E-C911D9493A21}" destId="{C9EC6FA0-6741-D749-888D-DD493B26B987}" srcOrd="3" destOrd="0" parTransId="{CA54532A-D4F8-344B-A6F9-760D54129E27}" sibTransId="{64C28227-0B6F-7F48-B24D-0B3FB7115AFA}"/>
    <dgm:cxn modelId="{AA782EEC-FB8B-804A-92BE-D969C4F056C2}" type="presOf" srcId="{3634BA9F-EEFF-1F42-ACEF-E4821A08AF51}" destId="{55D39100-197B-8847-97E7-42838E8B294C}" srcOrd="0" destOrd="1" presId="urn:microsoft.com/office/officeart/2005/8/layout/hierarchy3"/>
    <dgm:cxn modelId="{A0C4F776-4E67-4843-837B-B23CFCB9801F}" type="presOf" srcId="{11B570C1-7C74-4346-9909-4ABA3405BB28}" destId="{7578690C-E784-EC4D-A98C-FA262BEB8678}" srcOrd="0" destOrd="0" presId="urn:microsoft.com/office/officeart/2005/8/layout/hierarchy3"/>
    <dgm:cxn modelId="{784D2ED5-4C6D-124E-AD6B-6E3ACD0935DF}" type="presOf" srcId="{723A6C01-AFA5-2E4C-9F2E-C911D9493A21}" destId="{C1E8B0FC-700A-8642-8DA4-2FC5FD793897}" srcOrd="1" destOrd="0" presId="urn:microsoft.com/office/officeart/2005/8/layout/hierarchy3"/>
    <dgm:cxn modelId="{FE759F6E-AFB2-FD44-A0CB-9A5B04390ED2}" type="presOf" srcId="{26756CE7-C418-014B-9998-2AEF49393517}" destId="{1DEB6C7B-78F8-6C46-B79E-0A9DEECC37DB}" srcOrd="0" destOrd="0" presId="urn:microsoft.com/office/officeart/2005/8/layout/hierarchy3"/>
    <dgm:cxn modelId="{A8870AAD-3E37-6F45-B2A9-B4D1FCA6926A}" type="presOf" srcId="{5C72623C-8355-5C44-9F47-4C6497091951}" destId="{8EA6674C-4631-2C4C-9C32-EC30E1D668AD}" srcOrd="0" destOrd="0" presId="urn:microsoft.com/office/officeart/2005/8/layout/hierarchy3"/>
    <dgm:cxn modelId="{9F3B3E5E-1502-7346-985A-18C5B0B77CA7}" type="presOf" srcId="{8CBEF659-B8DE-474F-ACE3-EF9B5731D78E}" destId="{8EE86F84-07E4-8A48-B1F1-D5AD08B4F35F}" srcOrd="1" destOrd="0" presId="urn:microsoft.com/office/officeart/2005/8/layout/hierarchy3"/>
    <dgm:cxn modelId="{E97642C1-97EE-2441-9BCB-A92743264A3F}" srcId="{7F25C4B6-9FE1-9D45-8FED-26FB26C87E9C}" destId="{EBA58638-F8A9-AF43-9DCA-157EC1080C77}" srcOrd="1" destOrd="0" parTransId="{CBABCA1F-027B-034B-B586-2E7D66C1FCDD}" sibTransId="{B34D6581-96D8-0243-BDF5-3828CB7E9AAB}"/>
    <dgm:cxn modelId="{30A0BCF4-D516-F24A-A927-C5342DD303CE}" srcId="{305E8185-BD5D-A84B-9E52-74D380DB2ACA}" destId="{2A5FE7C7-E83A-4F4D-BAD7-7D859A9E053D}" srcOrd="0" destOrd="0" parTransId="{3C928C5E-FEF7-AE41-8227-89A1F33F7212}" sibTransId="{CDD34384-F7A3-844F-AC89-8AB40DD9CEDD}"/>
    <dgm:cxn modelId="{AD6496FE-249C-7A42-A2DB-8BCE3B30A590}" srcId="{DA5565DC-7B63-214B-9922-635705627F13}" destId="{564963B9-B7D4-6746-ACB6-CA5988C55CD4}" srcOrd="6" destOrd="0" parTransId="{900E3CEA-7021-EA47-8F3E-118EF9028FFB}" sibTransId="{624AD022-8482-4B4C-9627-5BF14D9711B3}"/>
    <dgm:cxn modelId="{5270A961-54DF-804D-BE4F-8B359E29A48A}" type="presOf" srcId="{8CBEF659-B8DE-474F-ACE3-EF9B5731D78E}" destId="{7B7CB193-A965-8647-847E-E0457BF05ADD}" srcOrd="0" destOrd="0" presId="urn:microsoft.com/office/officeart/2005/8/layout/hierarchy3"/>
    <dgm:cxn modelId="{E8B1EE5A-9B3E-1543-9FE5-C1EE92CA5E9E}" srcId="{7F25C4B6-9FE1-9D45-8FED-26FB26C87E9C}" destId="{5DBFFFCD-5F7B-E846-94FD-A703CDAD0208}" srcOrd="3" destOrd="0" parTransId="{8FC23BEF-4ABE-354B-9254-3F4D98E5111A}" sibTransId="{A0A40A77-9CA9-FE42-8D44-96C8DE42172A}"/>
    <dgm:cxn modelId="{D90F2EB6-583A-5B4B-BFA3-7D363CCB11F4}" type="presOf" srcId="{F14CE192-20B4-2D47-9E73-755C8343DD93}" destId="{CEF72CAA-D8D3-9B47-B2EB-FCF3000F8CAA}" srcOrd="0" destOrd="0" presId="urn:microsoft.com/office/officeart/2005/8/layout/hierarchy3"/>
    <dgm:cxn modelId="{FD301507-B5FA-B94E-BB4D-0232B263AD53}" type="presOf" srcId="{CA54532A-D4F8-344B-A6F9-760D54129E27}" destId="{89A96C46-6B5F-DB42-9772-EAAEE282EDAE}" srcOrd="0" destOrd="0" presId="urn:microsoft.com/office/officeart/2005/8/layout/hierarchy3"/>
    <dgm:cxn modelId="{E9BCCDD9-D7C4-7E48-93EA-9DB908BBCF10}" srcId="{DA5565DC-7B63-214B-9922-635705627F13}" destId="{723A6C01-AFA5-2E4C-9F2E-C911D9493A21}" srcOrd="4" destOrd="0" parTransId="{30872887-977B-6A49-A606-63EF3F2B9C13}" sibTransId="{A76432BC-A749-5346-994E-34DECFBDC073}"/>
    <dgm:cxn modelId="{FED83B17-7D6B-AC4B-909B-3BDA82E63F40}" srcId="{4E19A5FB-AF71-964E-AACF-1CD34ADB8A54}" destId="{792E6498-7CBD-224F-8A78-BC930B8219B2}" srcOrd="3" destOrd="0" parTransId="{D4B2664A-6AB8-C944-B7FB-9762CDB8A47C}" sibTransId="{2EE40AB7-626D-D043-9B6E-C96509A71EDD}"/>
    <dgm:cxn modelId="{0B0DB00A-8070-5F4A-85C6-C3CBB24D5108}" srcId="{4E19A5FB-AF71-964E-AACF-1CD34ADB8A54}" destId="{2842F808-0FF6-004C-BCEB-D8C6C29522AF}" srcOrd="1" destOrd="0" parTransId="{57D13E57-E9E4-D54F-B8AB-0E2E54810AE9}" sibTransId="{2AFC6B46-A6C1-E741-830E-DA961C6E673E}"/>
    <dgm:cxn modelId="{E346E880-A506-B244-AF90-8F4D95AC461D}" type="presOf" srcId="{65F412A8-6814-2648-9B7E-BC062721478B}" destId="{D320E919-5FE3-E845-A105-33ACAF1EDD67}" srcOrd="0" destOrd="2" presId="urn:microsoft.com/office/officeart/2005/8/layout/hierarchy3"/>
    <dgm:cxn modelId="{E28C1A14-1BD3-B849-A045-248DB13BCCB2}" type="presOf" srcId="{5EA3E9BA-6A1A-A540-B78E-5F101E2CB23E}" destId="{14ED2EEC-DD12-C94E-AE6B-3A4E211268BD}" srcOrd="0" destOrd="0" presId="urn:microsoft.com/office/officeart/2005/8/layout/hierarchy3"/>
    <dgm:cxn modelId="{12A83771-55DA-254E-AD65-65DBA96D3929}" type="presOf" srcId="{D4B2664A-6AB8-C944-B7FB-9762CDB8A47C}" destId="{96C9631B-05FB-964E-9FE5-6F05CBFDFDFC}" srcOrd="0" destOrd="0" presId="urn:microsoft.com/office/officeart/2005/8/layout/hierarchy3"/>
    <dgm:cxn modelId="{74F17036-833C-9947-850B-008C63B3565C}" type="presParOf" srcId="{070DE7F0-A603-CD4F-A3BE-7E363A0ED4FA}" destId="{78CB160F-E6FE-B840-88CA-CEAC6A831DE8}" srcOrd="0" destOrd="0" presId="urn:microsoft.com/office/officeart/2005/8/layout/hierarchy3"/>
    <dgm:cxn modelId="{B8ACCA71-8433-7E42-BDEF-A4866D259DC6}" type="presParOf" srcId="{78CB160F-E6FE-B840-88CA-CEAC6A831DE8}" destId="{D893DA5A-9AE1-9B45-A6DC-D4C85A71F3F7}" srcOrd="0" destOrd="0" presId="urn:microsoft.com/office/officeart/2005/8/layout/hierarchy3"/>
    <dgm:cxn modelId="{8AB9947D-777B-8C4F-BAE1-2F6081EACC81}" type="presParOf" srcId="{D893DA5A-9AE1-9B45-A6DC-D4C85A71F3F7}" destId="{23B07207-05DF-724D-BABE-97D4B8412992}" srcOrd="0" destOrd="0" presId="urn:microsoft.com/office/officeart/2005/8/layout/hierarchy3"/>
    <dgm:cxn modelId="{8DC2EADE-ACAF-9B41-94D5-281DE70F2EC2}" type="presParOf" srcId="{D893DA5A-9AE1-9B45-A6DC-D4C85A71F3F7}" destId="{397B58CD-CBCC-F542-8BE7-5C36DE9E3EF9}" srcOrd="1" destOrd="0" presId="urn:microsoft.com/office/officeart/2005/8/layout/hierarchy3"/>
    <dgm:cxn modelId="{9ED0239B-F5D2-B24C-919E-D2962E406A6D}" type="presParOf" srcId="{78CB160F-E6FE-B840-88CA-CEAC6A831DE8}" destId="{10C6038A-5863-C74D-98E8-379EC16CCC21}" srcOrd="1" destOrd="0" presId="urn:microsoft.com/office/officeart/2005/8/layout/hierarchy3"/>
    <dgm:cxn modelId="{2C30408E-5F3A-9B41-905A-9E561401A4F7}" type="presParOf" srcId="{10C6038A-5863-C74D-98E8-379EC16CCC21}" destId="{57A49D40-F242-1944-9619-991C32A5E003}" srcOrd="0" destOrd="0" presId="urn:microsoft.com/office/officeart/2005/8/layout/hierarchy3"/>
    <dgm:cxn modelId="{7D9BB537-DD61-B24C-BB13-804512CD0460}" type="presParOf" srcId="{10C6038A-5863-C74D-98E8-379EC16CCC21}" destId="{492D0B4D-0308-4044-8A40-DDCF58043227}" srcOrd="1" destOrd="0" presId="urn:microsoft.com/office/officeart/2005/8/layout/hierarchy3"/>
    <dgm:cxn modelId="{263113CB-50FD-724B-BAC6-7D20998B5C2D}" type="presParOf" srcId="{10C6038A-5863-C74D-98E8-379EC16CCC21}" destId="{12516021-C434-BC4E-B8A5-E973229C958C}" srcOrd="2" destOrd="0" presId="urn:microsoft.com/office/officeart/2005/8/layout/hierarchy3"/>
    <dgm:cxn modelId="{F42A76D2-5F81-474B-BD88-7C69CE507946}" type="presParOf" srcId="{10C6038A-5863-C74D-98E8-379EC16CCC21}" destId="{279191D7-9FCE-9B4C-8C02-58E4E904319B}" srcOrd="3" destOrd="0" presId="urn:microsoft.com/office/officeart/2005/8/layout/hierarchy3"/>
    <dgm:cxn modelId="{C7D37567-662B-514C-B726-4463F2EFEF79}" type="presParOf" srcId="{10C6038A-5863-C74D-98E8-379EC16CCC21}" destId="{6DE4F9D1-E5ED-FB45-BCCB-F334B5A35988}" srcOrd="4" destOrd="0" presId="urn:microsoft.com/office/officeart/2005/8/layout/hierarchy3"/>
    <dgm:cxn modelId="{3E9EAF83-4866-294F-8147-4852C8BA8F11}" type="presParOf" srcId="{10C6038A-5863-C74D-98E8-379EC16CCC21}" destId="{1C4B6904-8838-B74D-9E04-14A316D2E461}" srcOrd="5" destOrd="0" presId="urn:microsoft.com/office/officeart/2005/8/layout/hierarchy3"/>
    <dgm:cxn modelId="{CC8DA202-7F14-5C48-ADE7-F6CF35E99133}" type="presParOf" srcId="{10C6038A-5863-C74D-98E8-379EC16CCC21}" destId="{A1532355-7E4D-FC4B-B01E-29B330F180A9}" srcOrd="6" destOrd="0" presId="urn:microsoft.com/office/officeart/2005/8/layout/hierarchy3"/>
    <dgm:cxn modelId="{E561B2FA-A384-B144-B301-E1F97E997EAB}" type="presParOf" srcId="{10C6038A-5863-C74D-98E8-379EC16CCC21}" destId="{7918935D-1641-104D-B9CB-35E2B96BB852}" srcOrd="7" destOrd="0" presId="urn:microsoft.com/office/officeart/2005/8/layout/hierarchy3"/>
    <dgm:cxn modelId="{301D1872-9EA6-9649-A2E2-1CEB774D8663}" type="presParOf" srcId="{070DE7F0-A603-CD4F-A3BE-7E363A0ED4FA}" destId="{9D2F17F4-3A72-664F-8485-648C870BA14E}" srcOrd="1" destOrd="0" presId="urn:microsoft.com/office/officeart/2005/8/layout/hierarchy3"/>
    <dgm:cxn modelId="{CBD32707-E8F8-F243-918A-15BD559EF46B}" type="presParOf" srcId="{9D2F17F4-3A72-664F-8485-648C870BA14E}" destId="{D6DE01DE-9C4D-7543-80D8-0F98E6CB16B3}" srcOrd="0" destOrd="0" presId="urn:microsoft.com/office/officeart/2005/8/layout/hierarchy3"/>
    <dgm:cxn modelId="{E985DE01-B8F2-F943-AA2C-8741996ECDBA}" type="presParOf" srcId="{D6DE01DE-9C4D-7543-80D8-0F98E6CB16B3}" destId="{464B975A-B1F4-A447-87F9-67107A5976FA}" srcOrd="0" destOrd="0" presId="urn:microsoft.com/office/officeart/2005/8/layout/hierarchy3"/>
    <dgm:cxn modelId="{0527B6D7-FCC9-FE4D-AB45-F6C4B191DB9D}" type="presParOf" srcId="{D6DE01DE-9C4D-7543-80D8-0F98E6CB16B3}" destId="{1DDCA105-AF12-D14E-851E-14FC72428FFE}" srcOrd="1" destOrd="0" presId="urn:microsoft.com/office/officeart/2005/8/layout/hierarchy3"/>
    <dgm:cxn modelId="{CBA1C081-7E3B-F146-BED0-D2A627B7390B}" type="presParOf" srcId="{9D2F17F4-3A72-664F-8485-648C870BA14E}" destId="{4B462D01-5F6A-9443-ABB6-3FAEE98BE8D5}" srcOrd="1" destOrd="0" presId="urn:microsoft.com/office/officeart/2005/8/layout/hierarchy3"/>
    <dgm:cxn modelId="{D8018378-11DF-9347-BD57-79935B56D1A6}" type="presParOf" srcId="{4B462D01-5F6A-9443-ABB6-3FAEE98BE8D5}" destId="{90B604BF-3883-EA4F-BD84-A1548FEE6AC9}" srcOrd="0" destOrd="0" presId="urn:microsoft.com/office/officeart/2005/8/layout/hierarchy3"/>
    <dgm:cxn modelId="{773EC9EE-7355-1849-8D1F-0B9B9A915A31}" type="presParOf" srcId="{4B462D01-5F6A-9443-ABB6-3FAEE98BE8D5}" destId="{3CE6254B-3745-634F-8505-267B830E279D}" srcOrd="1" destOrd="0" presId="urn:microsoft.com/office/officeart/2005/8/layout/hierarchy3"/>
    <dgm:cxn modelId="{04C45A9F-9760-9149-B13C-3A873A623861}" type="presParOf" srcId="{4B462D01-5F6A-9443-ABB6-3FAEE98BE8D5}" destId="{9CC332B9-CDC8-DC46-BB5A-CC1757D60BAF}" srcOrd="2" destOrd="0" presId="urn:microsoft.com/office/officeart/2005/8/layout/hierarchy3"/>
    <dgm:cxn modelId="{B01C6D43-6728-3343-B634-C7BA0F57BDDA}" type="presParOf" srcId="{4B462D01-5F6A-9443-ABB6-3FAEE98BE8D5}" destId="{EA131102-941B-F748-B7A2-19899F2B213C}" srcOrd="3" destOrd="0" presId="urn:microsoft.com/office/officeart/2005/8/layout/hierarchy3"/>
    <dgm:cxn modelId="{8A6E9007-49D0-7548-A605-4030CD8E1230}" type="presParOf" srcId="{070DE7F0-A603-CD4F-A3BE-7E363A0ED4FA}" destId="{73804C20-CB63-F247-95B5-1BA25CFA7B14}" srcOrd="2" destOrd="0" presId="urn:microsoft.com/office/officeart/2005/8/layout/hierarchy3"/>
    <dgm:cxn modelId="{87ED872B-17DC-7C4E-B689-0DF879C38B62}" type="presParOf" srcId="{73804C20-CB63-F247-95B5-1BA25CFA7B14}" destId="{FD340580-DEFF-3642-877F-BC9512503609}" srcOrd="0" destOrd="0" presId="urn:microsoft.com/office/officeart/2005/8/layout/hierarchy3"/>
    <dgm:cxn modelId="{80C32C41-4523-1240-9616-2C0E7A885A28}" type="presParOf" srcId="{FD340580-DEFF-3642-877F-BC9512503609}" destId="{6A92457D-5E1F-154F-B2BB-A95748F3C49D}" srcOrd="0" destOrd="0" presId="urn:microsoft.com/office/officeart/2005/8/layout/hierarchy3"/>
    <dgm:cxn modelId="{6EE0778D-9DE5-1045-90B8-6323BB407F3B}" type="presParOf" srcId="{FD340580-DEFF-3642-877F-BC9512503609}" destId="{31C44A8F-913B-804C-BA6B-15545BAB1BA9}" srcOrd="1" destOrd="0" presId="urn:microsoft.com/office/officeart/2005/8/layout/hierarchy3"/>
    <dgm:cxn modelId="{63D056FE-9CDF-9445-A480-691DC7160B7B}" type="presParOf" srcId="{73804C20-CB63-F247-95B5-1BA25CFA7B14}" destId="{EDA06CDB-6FF6-4E4B-B284-0FD46782A8A9}" srcOrd="1" destOrd="0" presId="urn:microsoft.com/office/officeart/2005/8/layout/hierarchy3"/>
    <dgm:cxn modelId="{8D0DB410-5DA7-A841-9A70-63081E3B191E}" type="presParOf" srcId="{EDA06CDB-6FF6-4E4B-B284-0FD46782A8A9}" destId="{F0E0F8CE-E480-7D45-9E29-77296974CE5F}" srcOrd="0" destOrd="0" presId="urn:microsoft.com/office/officeart/2005/8/layout/hierarchy3"/>
    <dgm:cxn modelId="{1EDCDFB3-7CD0-B24D-B50D-D9C603930B5D}" type="presParOf" srcId="{EDA06CDB-6FF6-4E4B-B284-0FD46782A8A9}" destId="{4136FA10-C492-A142-9A56-E8E9CD2AFE81}" srcOrd="1" destOrd="0" presId="urn:microsoft.com/office/officeart/2005/8/layout/hierarchy3"/>
    <dgm:cxn modelId="{5EFE21F1-405E-6F44-B5ED-C651CC7BBB85}" type="presParOf" srcId="{EDA06CDB-6FF6-4E4B-B284-0FD46782A8A9}" destId="{E9C3FE51-6F8D-3542-B094-8BF0F4AE9FAF}" srcOrd="2" destOrd="0" presId="urn:microsoft.com/office/officeart/2005/8/layout/hierarchy3"/>
    <dgm:cxn modelId="{901047E6-9F6A-6E45-A664-4E0067EE5866}" type="presParOf" srcId="{EDA06CDB-6FF6-4E4B-B284-0FD46782A8A9}" destId="{A099B19B-7D0B-7C47-9787-8E2B778B0D14}" srcOrd="3" destOrd="0" presId="urn:microsoft.com/office/officeart/2005/8/layout/hierarchy3"/>
    <dgm:cxn modelId="{CA167B8F-51D0-7B4D-9F3B-A2FB12E51132}" type="presParOf" srcId="{EDA06CDB-6FF6-4E4B-B284-0FD46782A8A9}" destId="{7578690C-E784-EC4D-A98C-FA262BEB8678}" srcOrd="4" destOrd="0" presId="urn:microsoft.com/office/officeart/2005/8/layout/hierarchy3"/>
    <dgm:cxn modelId="{45AEE7FC-E401-FE47-96BC-A4044457BE5B}" type="presParOf" srcId="{EDA06CDB-6FF6-4E4B-B284-0FD46782A8A9}" destId="{606FC04B-01C0-FC4D-95C1-15485DE482D9}" srcOrd="5" destOrd="0" presId="urn:microsoft.com/office/officeart/2005/8/layout/hierarchy3"/>
    <dgm:cxn modelId="{B0809DC1-40F0-9A44-AF56-70DCC9DF9080}" type="presParOf" srcId="{EDA06CDB-6FF6-4E4B-B284-0FD46782A8A9}" destId="{9021A06F-D14B-E741-9B97-62EEDC28A089}" srcOrd="6" destOrd="0" presId="urn:microsoft.com/office/officeart/2005/8/layout/hierarchy3"/>
    <dgm:cxn modelId="{A277EB65-976E-A64C-BFF7-EEFB54839098}" type="presParOf" srcId="{EDA06CDB-6FF6-4E4B-B284-0FD46782A8A9}" destId="{5842F9E1-4E99-124A-922F-7AB634714F4D}" srcOrd="7" destOrd="0" presId="urn:microsoft.com/office/officeart/2005/8/layout/hierarchy3"/>
    <dgm:cxn modelId="{4CC57D19-327C-7143-ACF2-B53E9EB4D313}" type="presParOf" srcId="{EDA06CDB-6FF6-4E4B-B284-0FD46782A8A9}" destId="{2DC557C0-6816-9546-96D7-9FFFA65E4858}" srcOrd="8" destOrd="0" presId="urn:microsoft.com/office/officeart/2005/8/layout/hierarchy3"/>
    <dgm:cxn modelId="{04B24A8D-0525-9E41-BB1C-388127D500D5}" type="presParOf" srcId="{EDA06CDB-6FF6-4E4B-B284-0FD46782A8A9}" destId="{698D169A-F2D6-EA40-B725-FD3B1B30C5E2}" srcOrd="9" destOrd="0" presId="urn:microsoft.com/office/officeart/2005/8/layout/hierarchy3"/>
    <dgm:cxn modelId="{FBBF670B-8672-DC4E-A8B0-2B2B501AC42B}" type="presParOf" srcId="{070DE7F0-A603-CD4F-A3BE-7E363A0ED4FA}" destId="{10E63120-E47D-D947-853C-58D254648FA7}" srcOrd="3" destOrd="0" presId="urn:microsoft.com/office/officeart/2005/8/layout/hierarchy3"/>
    <dgm:cxn modelId="{BEF64436-9306-A24D-8AFB-211DFE8D5339}" type="presParOf" srcId="{10E63120-E47D-D947-853C-58D254648FA7}" destId="{004CE8AC-8F8D-E540-ABFF-59CE0E6C6DA5}" srcOrd="0" destOrd="0" presId="urn:microsoft.com/office/officeart/2005/8/layout/hierarchy3"/>
    <dgm:cxn modelId="{89391C74-C9E7-4542-BED3-FFC690785828}" type="presParOf" srcId="{004CE8AC-8F8D-E540-ABFF-59CE0E6C6DA5}" destId="{A5EBEEAB-75CC-1F45-AF28-967430064879}" srcOrd="0" destOrd="0" presId="urn:microsoft.com/office/officeart/2005/8/layout/hierarchy3"/>
    <dgm:cxn modelId="{DD7FE777-078A-E648-BC47-DE7D7B410EA7}" type="presParOf" srcId="{004CE8AC-8F8D-E540-ABFF-59CE0E6C6DA5}" destId="{B2977671-2E80-6C4B-9C6A-C5208A5E8EAE}" srcOrd="1" destOrd="0" presId="urn:microsoft.com/office/officeart/2005/8/layout/hierarchy3"/>
    <dgm:cxn modelId="{36A25466-4C61-B74A-9CBE-A48BA4C53732}" type="presParOf" srcId="{10E63120-E47D-D947-853C-58D254648FA7}" destId="{0CDD2BE0-1723-DF4F-9324-E3D1EF61119A}" srcOrd="1" destOrd="0" presId="urn:microsoft.com/office/officeart/2005/8/layout/hierarchy3"/>
    <dgm:cxn modelId="{1C1A34BB-66B7-E749-AB95-395133FE3976}" type="presParOf" srcId="{0CDD2BE0-1723-DF4F-9324-E3D1EF61119A}" destId="{A86E1EC0-7A88-4E4D-9ECF-0C459233947D}" srcOrd="0" destOrd="0" presId="urn:microsoft.com/office/officeart/2005/8/layout/hierarchy3"/>
    <dgm:cxn modelId="{66D228DB-AD2F-8C40-8151-4BCCCC99B138}" type="presParOf" srcId="{0CDD2BE0-1723-DF4F-9324-E3D1EF61119A}" destId="{17375A64-7673-0E46-BC28-106D06CBE26B}" srcOrd="1" destOrd="0" presId="urn:microsoft.com/office/officeart/2005/8/layout/hierarchy3"/>
    <dgm:cxn modelId="{299D7A84-6EA3-6C4B-A9AD-CD6E25501282}" type="presParOf" srcId="{0CDD2BE0-1723-DF4F-9324-E3D1EF61119A}" destId="{1F44A6B1-4B83-3C4D-A862-B39535DE0B19}" srcOrd="2" destOrd="0" presId="urn:microsoft.com/office/officeart/2005/8/layout/hierarchy3"/>
    <dgm:cxn modelId="{A9392504-F756-9643-9E0E-6E37E38484DE}" type="presParOf" srcId="{0CDD2BE0-1723-DF4F-9324-E3D1EF61119A}" destId="{3A33718F-649D-7B4A-A8DB-416C3450D653}" srcOrd="3" destOrd="0" presId="urn:microsoft.com/office/officeart/2005/8/layout/hierarchy3"/>
    <dgm:cxn modelId="{54337F20-ECA0-9C4A-8858-8E1E103EC0C0}" type="presParOf" srcId="{0CDD2BE0-1723-DF4F-9324-E3D1EF61119A}" destId="{8EA6674C-4631-2C4C-9C32-EC30E1D668AD}" srcOrd="4" destOrd="0" presId="urn:microsoft.com/office/officeart/2005/8/layout/hierarchy3"/>
    <dgm:cxn modelId="{FE1894E0-8A28-2740-97F1-F531B528F29C}" type="presParOf" srcId="{0CDD2BE0-1723-DF4F-9324-E3D1EF61119A}" destId="{1DEB6C7B-78F8-6C46-B79E-0A9DEECC37DB}" srcOrd="5" destOrd="0" presId="urn:microsoft.com/office/officeart/2005/8/layout/hierarchy3"/>
    <dgm:cxn modelId="{E2B4E668-9C3C-384F-B5F6-AB1FABADD2FD}" type="presParOf" srcId="{0CDD2BE0-1723-DF4F-9324-E3D1EF61119A}" destId="{96C9631B-05FB-964E-9FE5-6F05CBFDFDFC}" srcOrd="6" destOrd="0" presId="urn:microsoft.com/office/officeart/2005/8/layout/hierarchy3"/>
    <dgm:cxn modelId="{63D7911F-2411-884A-BADA-D5814EA661A7}" type="presParOf" srcId="{0CDD2BE0-1723-DF4F-9324-E3D1EF61119A}" destId="{59CBF361-8A9F-4E44-872F-B06E2ABAE468}" srcOrd="7" destOrd="0" presId="urn:microsoft.com/office/officeart/2005/8/layout/hierarchy3"/>
    <dgm:cxn modelId="{78494A9F-3AD5-C74D-B9AF-03039CFE5309}" type="presParOf" srcId="{0CDD2BE0-1723-DF4F-9324-E3D1EF61119A}" destId="{8CFD54FA-994B-C54D-AA21-0F429CE7AD2D}" srcOrd="8" destOrd="0" presId="urn:microsoft.com/office/officeart/2005/8/layout/hierarchy3"/>
    <dgm:cxn modelId="{E17DEBBC-AAA9-B74B-BB28-987BEAAE9C90}" type="presParOf" srcId="{0CDD2BE0-1723-DF4F-9324-E3D1EF61119A}" destId="{3B8C0068-89BE-894E-99A8-486B4E221FB7}" srcOrd="9" destOrd="0" presId="urn:microsoft.com/office/officeart/2005/8/layout/hierarchy3"/>
    <dgm:cxn modelId="{63726399-C51D-5248-913F-211BEF900B60}" type="presParOf" srcId="{070DE7F0-A603-CD4F-A3BE-7E363A0ED4FA}" destId="{CF8DF3E1-F7B7-3D46-B429-44F6EA011275}" srcOrd="4" destOrd="0" presId="urn:microsoft.com/office/officeart/2005/8/layout/hierarchy3"/>
    <dgm:cxn modelId="{94338597-8045-8D47-A1E9-82D6CC74E961}" type="presParOf" srcId="{CF8DF3E1-F7B7-3D46-B429-44F6EA011275}" destId="{E8F7C8DD-EA98-3E44-B5D3-BB07693E855F}" srcOrd="0" destOrd="0" presId="urn:microsoft.com/office/officeart/2005/8/layout/hierarchy3"/>
    <dgm:cxn modelId="{D9BC768E-F937-7149-AECD-6C91085D5087}" type="presParOf" srcId="{E8F7C8DD-EA98-3E44-B5D3-BB07693E855F}" destId="{B2EF33BB-8A92-E847-ADF9-06B9A606F55E}" srcOrd="0" destOrd="0" presId="urn:microsoft.com/office/officeart/2005/8/layout/hierarchy3"/>
    <dgm:cxn modelId="{B67FB1CB-6BA9-AD42-A55A-A8A62916E7EE}" type="presParOf" srcId="{E8F7C8DD-EA98-3E44-B5D3-BB07693E855F}" destId="{C1E8B0FC-700A-8642-8DA4-2FC5FD793897}" srcOrd="1" destOrd="0" presId="urn:microsoft.com/office/officeart/2005/8/layout/hierarchy3"/>
    <dgm:cxn modelId="{F8DE83EB-CFB3-304D-96F4-E3BFBE6424E4}" type="presParOf" srcId="{CF8DF3E1-F7B7-3D46-B429-44F6EA011275}" destId="{489A2F65-6296-064D-8085-28C6BDF3B002}" srcOrd="1" destOrd="0" presId="urn:microsoft.com/office/officeart/2005/8/layout/hierarchy3"/>
    <dgm:cxn modelId="{B1E84D69-E0A0-4F47-8293-6CC31D883371}" type="presParOf" srcId="{489A2F65-6296-064D-8085-28C6BDF3B002}" destId="{18ED3F83-01EA-534D-BBB4-7C04F17E1A6B}" srcOrd="0" destOrd="0" presId="urn:microsoft.com/office/officeart/2005/8/layout/hierarchy3"/>
    <dgm:cxn modelId="{9745CAA0-4208-2649-AA41-D4C21E6B64B6}" type="presParOf" srcId="{489A2F65-6296-064D-8085-28C6BDF3B002}" destId="{05E90DE2-E704-4C47-A325-F50F8AB6AFFE}" srcOrd="1" destOrd="0" presId="urn:microsoft.com/office/officeart/2005/8/layout/hierarchy3"/>
    <dgm:cxn modelId="{B48E2E38-35EC-2948-A285-AFF8C4032A5F}" type="presParOf" srcId="{489A2F65-6296-064D-8085-28C6BDF3B002}" destId="{CEF72CAA-D8D3-9B47-B2EB-FCF3000F8CAA}" srcOrd="2" destOrd="0" presId="urn:microsoft.com/office/officeart/2005/8/layout/hierarchy3"/>
    <dgm:cxn modelId="{8A535D44-08F6-8F48-AF80-353ED6301A51}" type="presParOf" srcId="{489A2F65-6296-064D-8085-28C6BDF3B002}" destId="{129B9945-A8E2-004B-A30B-AFEDA8B8B01B}" srcOrd="3" destOrd="0" presId="urn:microsoft.com/office/officeart/2005/8/layout/hierarchy3"/>
    <dgm:cxn modelId="{8424B83E-2736-064F-8003-174127384099}" type="presParOf" srcId="{489A2F65-6296-064D-8085-28C6BDF3B002}" destId="{DE285464-DAD0-DD44-95D9-00A740033B3B}" srcOrd="4" destOrd="0" presId="urn:microsoft.com/office/officeart/2005/8/layout/hierarchy3"/>
    <dgm:cxn modelId="{8B4E1AE0-C605-794B-A301-1AF8E145C9E6}" type="presParOf" srcId="{489A2F65-6296-064D-8085-28C6BDF3B002}" destId="{9CDFFB20-12A0-2E40-B482-1630ECFD99E0}" srcOrd="5" destOrd="0" presId="urn:microsoft.com/office/officeart/2005/8/layout/hierarchy3"/>
    <dgm:cxn modelId="{B2BFB3FF-44E7-694D-97B4-A3D1548B9CBC}" type="presParOf" srcId="{489A2F65-6296-064D-8085-28C6BDF3B002}" destId="{89A96C46-6B5F-DB42-9772-EAAEE282EDAE}" srcOrd="6" destOrd="0" presId="urn:microsoft.com/office/officeart/2005/8/layout/hierarchy3"/>
    <dgm:cxn modelId="{42771571-92D5-6F47-B582-C93CA6EEA79F}" type="presParOf" srcId="{489A2F65-6296-064D-8085-28C6BDF3B002}" destId="{C1FE451C-0DD7-844F-A8C5-212BC144E82A}" srcOrd="7" destOrd="0" presId="urn:microsoft.com/office/officeart/2005/8/layout/hierarchy3"/>
    <dgm:cxn modelId="{A40D5621-542E-3D4C-B6E0-24EF24A35D1E}" type="presParOf" srcId="{070DE7F0-A603-CD4F-A3BE-7E363A0ED4FA}" destId="{16564D9E-2EA2-CE4A-B572-49760CF6700F}" srcOrd="5" destOrd="0" presId="urn:microsoft.com/office/officeart/2005/8/layout/hierarchy3"/>
    <dgm:cxn modelId="{A70E233F-E866-EB4A-9C78-A33EB575AED9}" type="presParOf" srcId="{16564D9E-2EA2-CE4A-B572-49760CF6700F}" destId="{2FDC4863-113B-1942-AE0C-392F2D52D256}" srcOrd="0" destOrd="0" presId="urn:microsoft.com/office/officeart/2005/8/layout/hierarchy3"/>
    <dgm:cxn modelId="{6FAC3D28-37CB-6940-A2C8-1B4BFB76B639}" type="presParOf" srcId="{2FDC4863-113B-1942-AE0C-392F2D52D256}" destId="{7B7CB193-A965-8647-847E-E0457BF05ADD}" srcOrd="0" destOrd="0" presId="urn:microsoft.com/office/officeart/2005/8/layout/hierarchy3"/>
    <dgm:cxn modelId="{E4FF1D3D-A982-9F49-84F8-07398D30533E}" type="presParOf" srcId="{2FDC4863-113B-1942-AE0C-392F2D52D256}" destId="{8EE86F84-07E4-8A48-B1F1-D5AD08B4F35F}" srcOrd="1" destOrd="0" presId="urn:microsoft.com/office/officeart/2005/8/layout/hierarchy3"/>
    <dgm:cxn modelId="{21E56D41-A2B9-244B-8326-728712E0CADC}" type="presParOf" srcId="{16564D9E-2EA2-CE4A-B572-49760CF6700F}" destId="{109476AB-583B-D84B-A48B-4B760443A7AE}" srcOrd="1" destOrd="0" presId="urn:microsoft.com/office/officeart/2005/8/layout/hierarchy3"/>
    <dgm:cxn modelId="{1678D02E-8E98-6240-94EC-B9F274024C70}" type="presParOf" srcId="{109476AB-583B-D84B-A48B-4B760443A7AE}" destId="{E034B8F0-AA26-754B-80FA-AAE542306F85}" srcOrd="0" destOrd="0" presId="urn:microsoft.com/office/officeart/2005/8/layout/hierarchy3"/>
    <dgm:cxn modelId="{68B7F9EC-8362-7648-B56A-8C180122FDE7}" type="presParOf" srcId="{109476AB-583B-D84B-A48B-4B760443A7AE}" destId="{D95308FE-1288-DD4D-8869-4F87BBA4BF18}" srcOrd="1" destOrd="0" presId="urn:microsoft.com/office/officeart/2005/8/layout/hierarchy3"/>
    <dgm:cxn modelId="{96B4F0E1-01FB-0140-9397-FA2E3F198E16}" type="presParOf" srcId="{109476AB-583B-D84B-A48B-4B760443A7AE}" destId="{BE288EAE-FE47-E443-9800-EEC44772B30A}" srcOrd="2" destOrd="0" presId="urn:microsoft.com/office/officeart/2005/8/layout/hierarchy3"/>
    <dgm:cxn modelId="{97107813-C663-2041-BF6B-C4D32AE42715}" type="presParOf" srcId="{109476AB-583B-D84B-A48B-4B760443A7AE}" destId="{14ED2EEC-DD12-C94E-AE6B-3A4E211268BD}" srcOrd="3" destOrd="0" presId="urn:microsoft.com/office/officeart/2005/8/layout/hierarchy3"/>
    <dgm:cxn modelId="{375DA191-904D-C34C-BEE0-28E7CA33EC2F}" type="presParOf" srcId="{109476AB-583B-D84B-A48B-4B760443A7AE}" destId="{0B55A1DD-AF49-9A42-81FD-63609E0FD8EC}" srcOrd="4" destOrd="0" presId="urn:microsoft.com/office/officeart/2005/8/layout/hierarchy3"/>
    <dgm:cxn modelId="{D9ADDD2C-59C7-394D-81EA-021D50DED37D}" type="presParOf" srcId="{109476AB-583B-D84B-A48B-4B760443A7AE}" destId="{93FDF5E5-4667-6D49-8B0E-0D543F35AAF6}" srcOrd="5" destOrd="0" presId="urn:microsoft.com/office/officeart/2005/8/layout/hierarchy3"/>
    <dgm:cxn modelId="{20204D3F-ECE7-D54B-A333-88884C89EC6F}" type="presParOf" srcId="{070DE7F0-A603-CD4F-A3BE-7E363A0ED4FA}" destId="{F523FE84-C155-9342-8038-D24C40FA536F}" srcOrd="6" destOrd="0" presId="urn:microsoft.com/office/officeart/2005/8/layout/hierarchy3"/>
    <dgm:cxn modelId="{0835112E-CF8F-5842-9EA5-CCBA12D227D4}" type="presParOf" srcId="{F523FE84-C155-9342-8038-D24C40FA536F}" destId="{2BBA1376-E516-0B47-804B-5013A4B12598}" srcOrd="0" destOrd="0" presId="urn:microsoft.com/office/officeart/2005/8/layout/hierarchy3"/>
    <dgm:cxn modelId="{00D921CC-A0A5-534F-9F76-01092CF79FD1}" type="presParOf" srcId="{2BBA1376-E516-0B47-804B-5013A4B12598}" destId="{4CCEE535-8FA8-9045-8F45-432FDBB7A18F}" srcOrd="0" destOrd="0" presId="urn:microsoft.com/office/officeart/2005/8/layout/hierarchy3"/>
    <dgm:cxn modelId="{FC1B4469-B85F-9541-B5CE-4DFCD695DD71}" type="presParOf" srcId="{2BBA1376-E516-0B47-804B-5013A4B12598}" destId="{210706D0-D530-9743-81BA-FD2D82AD0386}" srcOrd="1" destOrd="0" presId="urn:microsoft.com/office/officeart/2005/8/layout/hierarchy3"/>
    <dgm:cxn modelId="{2115A104-8F99-2547-8C78-E2EF50EEC80E}" type="presParOf" srcId="{F523FE84-C155-9342-8038-D24C40FA536F}" destId="{99A61C65-68E4-DF46-BB5C-B655CB3E4218}" srcOrd="1" destOrd="0" presId="urn:microsoft.com/office/officeart/2005/8/layout/hierarchy3"/>
    <dgm:cxn modelId="{9B066E56-2B9C-5D4B-A18F-E97A4A5E82C2}" type="presParOf" srcId="{99A61C65-68E4-DF46-BB5C-B655CB3E4218}" destId="{A87A083A-099A-C045-A24B-82452CFDC930}" srcOrd="0" destOrd="0" presId="urn:microsoft.com/office/officeart/2005/8/layout/hierarchy3"/>
    <dgm:cxn modelId="{A23A7BFB-48E3-DA40-9129-07D55389FFE9}" type="presParOf" srcId="{99A61C65-68E4-DF46-BB5C-B655CB3E4218}" destId="{D320E919-5FE3-E845-A105-33ACAF1EDD67}" srcOrd="1" destOrd="0" presId="urn:microsoft.com/office/officeart/2005/8/layout/hierarchy3"/>
    <dgm:cxn modelId="{F3B8C294-D4DE-E24F-B065-CA8FD2D56F4A}" type="presParOf" srcId="{99A61C65-68E4-DF46-BB5C-B655CB3E4218}" destId="{05706CD7-C796-1F4D-A6B1-1EE63B434392}" srcOrd="2" destOrd="0" presId="urn:microsoft.com/office/officeart/2005/8/layout/hierarchy3"/>
    <dgm:cxn modelId="{F4D76E1B-CC8E-ED4B-A224-B20AA45B81B5}" type="presParOf" srcId="{99A61C65-68E4-DF46-BB5C-B655CB3E4218}" destId="{55D39100-197B-8847-97E7-42838E8B294C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BB5E4A1D-C563-414D-BDD4-2C631134ABDD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3FE15EE6-A4DB-9E40-9895-AA308D878DA2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42DE1B58-DDC0-204C-A973-6DC1053D99A5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76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3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94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4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1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A23698B5-29A8-7342-B73F-0113DC883AF3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824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87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52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040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22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2874BA-CFA2-F648-BAC0-8360AB4FDB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DDEBB2-26FA-C24C-9860-8C3C8EE845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E60A4-FD1D-2C49-BB51-998800E3FC3B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01D7804-E9A4-D842-BA57-890C30EF5852}" type="slidenum">
              <a:rPr lang="en-US" sz="1200">
                <a:latin typeface="Calibri" charset="0"/>
              </a:rPr>
              <a:pPr algn="r"/>
              <a:t>9</a:t>
            </a:fld>
            <a:endParaRPr lang="en-US" sz="1200">
              <a:latin typeface="Calibri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48823" y="1466501"/>
            <a:ext cx="7366335" cy="38762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0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9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86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865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2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5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2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0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0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57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1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76" r:id="rId16"/>
    <p:sldLayoutId id="21474836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6973-D6AF-DC47-B322-5133D32CC07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Microsoft_Excel_97_-_2004_Worksheet1.xls"/><Relationship Id="rId8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2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More, Better, Together: </a:t>
            </a:r>
            <a:r>
              <a:rPr lang="en-US" dirty="0" err="1" smtClean="0"/>
              <a:t>HathiTrust</a:t>
            </a:r>
            <a:r>
              <a:rPr lang="en-US" dirty="0" smtClean="0"/>
              <a:t> Accomplishments and Aspirations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95095"/>
            <a:ext cx="700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Researcher of Tomorrow</a:t>
            </a:r>
          </a:p>
          <a:p>
            <a:pPr algn="ctr"/>
            <a:r>
              <a:rPr lang="en-US" dirty="0" smtClean="0"/>
              <a:t>Universidad </a:t>
            </a:r>
            <a:r>
              <a:rPr lang="en-US" dirty="0" err="1" smtClean="0"/>
              <a:t>Complutense</a:t>
            </a:r>
            <a:r>
              <a:rPr lang="en-US" dirty="0" smtClean="0"/>
              <a:t> de Madrid </a:t>
            </a:r>
          </a:p>
          <a:p>
            <a:pPr algn="ctr"/>
            <a:r>
              <a:rPr lang="en-US" dirty="0" smtClean="0"/>
              <a:t>December 4, 2012</a:t>
            </a:r>
          </a:p>
          <a:p>
            <a:pPr algn="ctr"/>
            <a:r>
              <a:rPr lang="en-US" dirty="0" smtClean="0"/>
              <a:t>Jeremy York, Project Librarian, HathiTrust</a:t>
            </a:r>
          </a:p>
        </p:txBody>
      </p:sp>
      <p:pic>
        <p:nvPicPr>
          <p:cNvPr id="5" name="Picture 4" descr="CC-B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9" y="6207204"/>
            <a:ext cx="1016000" cy="190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8846" y="6058984"/>
            <a:ext cx="728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Unless otherwise noted, these slides and their contents are licensed under a </a:t>
            </a:r>
            <a:r>
              <a:rPr lang="en-US" sz="1400" dirty="0" smtClean="0">
                <a:hlinkClick r:id="rId4"/>
              </a:rPr>
              <a:t>Creative Commons Attribution Unported License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292574"/>
              </p:ext>
            </p:extLst>
          </p:nvPr>
        </p:nvGraphicFramePr>
        <p:xfrm>
          <a:off x="832296" y="1739900"/>
          <a:ext cx="7212208" cy="4339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 charset="0"/>
              </a:rPr>
              <a:t>Language Distribution (1)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6325" y="1739900"/>
            <a:ext cx="3800475" cy="777875"/>
          </a:xfrm>
          <a:prstGeom prst="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The top 10 languages make up ~86% of all content </a:t>
            </a:r>
          </a:p>
        </p:txBody>
      </p:sp>
    </p:spTree>
    <p:extLst>
      <p:ext uri="{BB962C8B-B14F-4D97-AF65-F5344CB8AC3E}">
        <p14:creationId xmlns:p14="http://schemas.microsoft.com/office/powerpoint/2010/main" val="206029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063778"/>
              </p:ext>
            </p:extLst>
          </p:nvPr>
        </p:nvGraphicFramePr>
        <p:xfrm>
          <a:off x="719138" y="1636713"/>
          <a:ext cx="7464425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 charset="0"/>
              </a:rPr>
              <a:t>Language Distribution (2)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4284" y="1793209"/>
            <a:ext cx="1993900" cy="958850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The next 40 languages make up ~13% of total</a:t>
            </a:r>
          </a:p>
        </p:txBody>
      </p:sp>
    </p:spTree>
    <p:extLst>
      <p:ext uri="{BB962C8B-B14F-4D97-AF65-F5344CB8AC3E}">
        <p14:creationId xmlns:p14="http://schemas.microsoft.com/office/powerpoint/2010/main" val="57430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 charset="0"/>
              </a:rPr>
              <a:t>Dates</a:t>
            </a:r>
          </a:p>
        </p:txBody>
      </p:sp>
      <p:graphicFrame>
        <p:nvGraphicFramePr>
          <p:cNvPr id="2457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9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Worksheet" r:id="rId4" imgW="8228920" imgH="4894683" progId="Excel.Sheet.8">
                  <p:embed/>
                </p:oleObj>
              </mc:Choice>
              <mc:Fallback>
                <p:oleObj name="Worksheet" r:id="rId4" imgW="8228920" imgH="489468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89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674293"/>
              </p:ext>
            </p:extLst>
          </p:nvPr>
        </p:nvGraphicFramePr>
        <p:xfrm>
          <a:off x="457200" y="1749425"/>
          <a:ext cx="8229600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Worksheet" r:id="rId7" imgW="8229600" imgH="4597400" progId="Excel.Sheet.8">
                  <p:embed/>
                </p:oleObj>
              </mc:Choice>
              <mc:Fallback>
                <p:oleObj name="Worksheet" r:id="rId7" imgW="8229600" imgH="45974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49425"/>
                        <a:ext cx="8229600" cy="460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56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28510210"/>
              </p:ext>
            </p:extLst>
          </p:nvPr>
        </p:nvGraphicFramePr>
        <p:xfrm>
          <a:off x="500250" y="615801"/>
          <a:ext cx="8331094" cy="571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635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48823" y="1823843"/>
            <a:ext cx="7366335" cy="9145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Preservation...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762" y="376286"/>
            <a:ext cx="1794890" cy="18056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33082" y="872896"/>
            <a:ext cx="11659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TDR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95961" y="3174770"/>
            <a:ext cx="30165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with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4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Rights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  <a:latin typeface="Calibri" charset="0"/>
                <a:ea typeface="ＭＳ Ｐゴシック" charset="0"/>
              </a:rPr>
              <a:t>Automated </a:t>
            </a:r>
          </a:p>
          <a:p>
            <a:r>
              <a:rPr lang="en-US" dirty="0" smtClean="0">
                <a:solidFill>
                  <a:srgbClr val="404040"/>
                </a:solidFill>
                <a:latin typeface="Calibri" charset="0"/>
                <a:ea typeface="ＭＳ Ｐゴシック" charset="0"/>
              </a:rPr>
              <a:t>Manual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917646" y="4678157"/>
            <a:ext cx="3508375" cy="7369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Bibliographic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0808" y="2912246"/>
            <a:ext cx="3667125" cy="7159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0000"/>
                </a:solidFill>
              </a:rPr>
              <a:t>Manual</a:t>
            </a:r>
          </a:p>
        </p:txBody>
      </p:sp>
      <p:sp>
        <p:nvSpPr>
          <p:cNvPr id="7" name="Up Arrow 6"/>
          <p:cNvSpPr/>
          <p:nvPr/>
        </p:nvSpPr>
        <p:spPr>
          <a:xfrm>
            <a:off x="4400371" y="3850288"/>
            <a:ext cx="406400" cy="5972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1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Sensitivity to diverse rights regimes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domain worldwide</a:t>
            </a:r>
          </a:p>
          <a:p>
            <a:r>
              <a:rPr lang="en-US" dirty="0" smtClean="0"/>
              <a:t>Public domain in the United States</a:t>
            </a:r>
          </a:p>
          <a:p>
            <a:r>
              <a:rPr lang="en-US" dirty="0" smtClean="0"/>
              <a:t>Public domain in ....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85727"/>
              </p:ext>
            </p:extLst>
          </p:nvPr>
        </p:nvGraphicFramePr>
        <p:xfrm>
          <a:off x="1804077" y="3833087"/>
          <a:ext cx="5538184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84546"/>
                <a:gridCol w="1384546"/>
                <a:gridCol w="1384546"/>
                <a:gridCol w="13845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Opened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Reviewed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Percent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CRMS-US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178,872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338,463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CRMS-World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15,181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30,965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194,053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369,428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89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</a:p>
          <a:p>
            <a:r>
              <a:rPr lang="en-US" dirty="0" smtClean="0"/>
              <a:t>Preservation</a:t>
            </a:r>
          </a:p>
          <a:p>
            <a:r>
              <a:rPr lang="en-US" dirty="0" smtClean="0"/>
              <a:t>Born-digital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  <a:latin typeface="Calibri" charset="0"/>
              </a:rPr>
              <a:t>Copyright Distribution</a:t>
            </a:r>
            <a:endParaRPr lang="en-US" dirty="0">
              <a:solidFill>
                <a:srgbClr val="404040"/>
              </a:solidFill>
              <a:latin typeface="Calibri" charset="0"/>
            </a:endParaRP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204956"/>
              </p:ext>
            </p:extLst>
          </p:nvPr>
        </p:nvGraphicFramePr>
        <p:xfrm>
          <a:off x="330589" y="1860869"/>
          <a:ext cx="8673917" cy="458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227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Lawful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</a:t>
            </a:r>
          </a:p>
          <a:p>
            <a:pPr lvl="1"/>
            <a:r>
              <a:rPr lang="en-US" dirty="0" smtClean="0"/>
              <a:t>Print disabilities</a:t>
            </a:r>
          </a:p>
          <a:p>
            <a:pPr lvl="1"/>
            <a:r>
              <a:rPr lang="en-US" dirty="0" smtClean="0"/>
              <a:t>Damaged or lost</a:t>
            </a:r>
          </a:p>
          <a:p>
            <a:r>
              <a:rPr lang="en-US" dirty="0" smtClean="0"/>
              <a:t>Extensible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1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 idx="4294967295"/>
          </p:nvPr>
        </p:nvSpPr>
        <p:spPr>
          <a:xfrm>
            <a:off x="0" y="1668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4294967295"/>
          </p:nvPr>
        </p:nvSpPr>
        <p:spPr>
          <a:xfrm>
            <a:off x="527536" y="1156342"/>
            <a:ext cx="2293938" cy="554074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Brandeis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Carnegie Mellon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Columbia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Johns Hopkins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Kansas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301997" y="1159688"/>
            <a:ext cx="2592235" cy="55407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University</a:t>
            </a:r>
            <a:endParaRPr lang="en-US" sz="15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5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5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Syracuse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Texas </a:t>
            </a:r>
            <a:r>
              <a:rPr lang="en-US" sz="1500" dirty="0">
                <a:solidFill>
                  <a:srgbClr val="000000"/>
                </a:solidFill>
                <a:latin typeface="Arial" charset="0"/>
              </a:rPr>
              <a:t>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5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5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5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5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15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5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Connecticut</a:t>
            </a:r>
            <a:endParaRPr lang="en-US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156342"/>
            <a:ext cx="2495550" cy="518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Delaware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Florida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Vermont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Virginia Tech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print, pricing model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507715" y="3248115"/>
            <a:ext cx="895144" cy="52718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3066" y="3135086"/>
            <a:ext cx="2341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Pay per GB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43171" y="2559580"/>
            <a:ext cx="440082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Pay by overlap</a:t>
            </a:r>
          </a:p>
          <a:p>
            <a:endParaRPr lang="en-US" sz="2000" dirty="0"/>
          </a:p>
          <a:p>
            <a:r>
              <a:rPr lang="en-US" sz="3600" dirty="0"/>
              <a:t>Full view = s</a:t>
            </a:r>
            <a:r>
              <a:rPr lang="en-US" sz="3600" dirty="0" smtClean="0"/>
              <a:t>hared</a:t>
            </a:r>
          </a:p>
          <a:p>
            <a:endParaRPr lang="en-US" sz="600" dirty="0"/>
          </a:p>
          <a:p>
            <a:r>
              <a:rPr lang="en-US" sz="3600" dirty="0"/>
              <a:t>Limited = </a:t>
            </a:r>
            <a:r>
              <a:rPr lang="en-US" sz="3600" dirty="0" smtClean="0"/>
              <a:t>if “held”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1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Holdings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Single-part monographs</a:t>
            </a:r>
          </a:p>
          <a:p>
            <a:pPr lvl="1"/>
            <a:r>
              <a:rPr lang="en-US" dirty="0" smtClean="0"/>
              <a:t>OCLC #; Local </a:t>
            </a:r>
            <a:r>
              <a:rPr lang="en-US" dirty="0"/>
              <a:t>system </a:t>
            </a:r>
            <a:r>
              <a:rPr lang="en-US" dirty="0" smtClean="0"/>
              <a:t>ID; Holding Status; Condition</a:t>
            </a:r>
          </a:p>
          <a:p>
            <a:r>
              <a:rPr lang="en-US" dirty="0" smtClean="0"/>
              <a:t>Multi-part monographs</a:t>
            </a:r>
          </a:p>
          <a:p>
            <a:pPr lvl="1"/>
            <a:r>
              <a:rPr lang="en-US" dirty="0" smtClean="0"/>
              <a:t>Include enumeration and chronology</a:t>
            </a:r>
          </a:p>
          <a:p>
            <a:r>
              <a:rPr lang="en-US" dirty="0" smtClean="0"/>
              <a:t>Serials</a:t>
            </a:r>
          </a:p>
          <a:p>
            <a:pPr lvl="1"/>
            <a:r>
              <a:rPr lang="en-US" dirty="0" smtClean="0"/>
              <a:t>OCLC #; Local system ID; ISSN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6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0" y="685793"/>
            <a:ext cx="9144000" cy="548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55985525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0" y="685793"/>
            <a:ext cx="9144000" cy="54864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55389024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0" y="685793"/>
            <a:ext cx="9144000" cy="54864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4381056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0" y="685793"/>
            <a:ext cx="9144000" cy="54864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1117072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the collection</a:t>
            </a:r>
          </a:p>
          <a:p>
            <a:r>
              <a:rPr lang="en-US" dirty="0" smtClean="0"/>
              <a:t>Expanding rights review</a:t>
            </a:r>
          </a:p>
          <a:p>
            <a:r>
              <a:rPr lang="en-US" dirty="0" smtClean="0"/>
              <a:t>Expanding access</a:t>
            </a:r>
          </a:p>
          <a:p>
            <a:r>
              <a:rPr lang="en-US" dirty="0" smtClean="0"/>
              <a:t>Partner-wide and local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0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3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expertise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Preservation</a:t>
            </a:r>
          </a:p>
          <a:p>
            <a:r>
              <a:rPr lang="en-US" dirty="0" smtClean="0"/>
              <a:t>Access</a:t>
            </a:r>
          </a:p>
          <a:p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4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questions</a:t>
            </a:r>
          </a:p>
          <a:p>
            <a:r>
              <a:rPr lang="en-US" dirty="0" smtClean="0"/>
              <a:t>Collective experience</a:t>
            </a:r>
          </a:p>
          <a:p>
            <a:r>
              <a:rPr lang="en-US" dirty="0" smtClean="0"/>
              <a:t>Shared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6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10.6 million </a:t>
            </a:r>
            <a:r>
              <a:rPr lang="en-US" dirty="0"/>
              <a:t>total volumes </a:t>
            </a:r>
          </a:p>
          <a:p>
            <a:pPr lvl="1"/>
            <a:r>
              <a:rPr lang="en-US" dirty="0" smtClean="0"/>
              <a:t>5.5 million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275,000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3.2 million public domain (~31%)</a:t>
            </a:r>
          </a:p>
        </p:txBody>
      </p:sp>
    </p:spTree>
    <p:extLst>
      <p:ext uri="{BB962C8B-B14F-4D97-AF65-F5344CB8AC3E}">
        <p14:creationId xmlns:p14="http://schemas.microsoft.com/office/powerpoint/2010/main" val="319875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Access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Full-text search</a:t>
            </a:r>
          </a:p>
          <a:p>
            <a:pPr lvl="1"/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APIs</a:t>
            </a:r>
          </a:p>
          <a:p>
            <a:pPr lvl="1"/>
            <a:r>
              <a:rPr lang="en-US" dirty="0" smtClean="0"/>
              <a:t>Datasets</a:t>
            </a:r>
          </a:p>
        </p:txBody>
      </p:sp>
    </p:spTree>
    <p:extLst>
      <p:ext uri="{BB962C8B-B14F-4D97-AF65-F5344CB8AC3E}">
        <p14:creationId xmlns:p14="http://schemas.microsoft.com/office/powerpoint/2010/main" val="297860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Relationships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Bibliographic records</a:t>
            </a:r>
          </a:p>
          <a:p>
            <a:pPr lvl="1"/>
            <a:r>
              <a:rPr lang="en-US" dirty="0" smtClean="0"/>
              <a:t>Bib records and objects</a:t>
            </a:r>
          </a:p>
          <a:p>
            <a:pPr lvl="1"/>
            <a:r>
              <a:rPr lang="en-US" dirty="0" smtClean="0"/>
              <a:t>Digital objects</a:t>
            </a:r>
          </a:p>
          <a:p>
            <a:pPr lvl="1"/>
            <a:r>
              <a:rPr lang="en-US" dirty="0" smtClean="0"/>
              <a:t>Digital and print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Metadata management</a:t>
            </a:r>
          </a:p>
          <a:p>
            <a:pPr lvl="1"/>
            <a:r>
              <a:rPr lang="en-US" dirty="0" smtClean="0"/>
              <a:t>Targeted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8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Leveraging expertise and resources for</a:t>
            </a:r>
          </a:p>
          <a:p>
            <a:pPr lvl="1"/>
            <a:r>
              <a:rPr lang="en-US" dirty="0" smtClean="0"/>
              <a:t>Preservation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8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3200" y="3581400"/>
          <a:ext cx="87376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84200" y="1346200"/>
            <a:ext cx="8064500" cy="12700"/>
          </a:xfrm>
          <a:prstGeom prst="line">
            <a:avLst/>
          </a:prstGeom>
          <a:ln w="730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743200" y="260350"/>
            <a:ext cx="2489200" cy="32639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03200" y="361950"/>
          <a:ext cx="8737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469900" y="5149850"/>
            <a:ext cx="266700" cy="190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2710" name="TextBox 11"/>
          <p:cNvSpPr txBox="1">
            <a:spLocks noChangeArrowheads="1"/>
          </p:cNvSpPr>
          <p:nvPr/>
        </p:nvSpPr>
        <p:spPr bwMode="auto">
          <a:xfrm>
            <a:off x="736600" y="5073650"/>
            <a:ext cx="10795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100"/>
              <a:t>Financial contributions </a:t>
            </a:r>
            <a:r>
              <a:rPr lang="en-US" sz="1100">
                <a:solidFill>
                  <a:srgbClr val="000000"/>
                </a:solidFill>
              </a:rPr>
              <a:t>of partners</a:t>
            </a:r>
          </a:p>
        </p:txBody>
      </p:sp>
      <p:sp>
        <p:nvSpPr>
          <p:cNvPr id="72711" name="TextBox 16"/>
          <p:cNvSpPr txBox="1">
            <a:spLocks noChangeArrowheads="1"/>
          </p:cNvSpPr>
          <p:nvPr/>
        </p:nvSpPr>
        <p:spPr bwMode="auto">
          <a:xfrm>
            <a:off x="3781425" y="5149850"/>
            <a:ext cx="290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HathiTrust Functional Framework</a:t>
            </a:r>
          </a:p>
        </p:txBody>
      </p:sp>
    </p:spTree>
    <p:extLst>
      <p:ext uri="{BB962C8B-B14F-4D97-AF65-F5344CB8AC3E}">
        <p14:creationId xmlns:p14="http://schemas.microsoft.com/office/powerpoint/2010/main" val="195124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4455" y="1011676"/>
            <a:ext cx="2877656" cy="236151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17162" y="1010792"/>
            <a:ext cx="2897502" cy="23624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9813" y="3849126"/>
            <a:ext cx="2976885" cy="236151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Together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2759" y="1162212"/>
            <a:ext cx="24410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Content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Rights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Determinations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Permissions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Lawful access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Collaborate globally</a:t>
            </a:r>
            <a:r>
              <a:rPr lang="en-US" dirty="0" smtClean="0">
                <a:solidFill>
                  <a:srgbClr val="000000"/>
                </a:solidFill>
              </a:rPr>
              <a:t>, plan locally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5774" y="1165081"/>
            <a:ext cx="2421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Shared expertise </a:t>
            </a:r>
            <a:r>
              <a:rPr lang="en-US" dirty="0" smtClean="0">
                <a:solidFill>
                  <a:srgbClr val="000000"/>
                </a:solidFill>
              </a:rPr>
              <a:t>/resources </a:t>
            </a:r>
            <a:r>
              <a:rPr lang="en-US" dirty="0">
                <a:solidFill>
                  <a:srgbClr val="000000"/>
                </a:solidFill>
              </a:rPr>
              <a:t>for: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Preservation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Access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Relationships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759" y="257953"/>
            <a:ext cx="21632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/>
              <a:t>More</a:t>
            </a:r>
            <a:endParaRPr lang="en-US" sz="3400" dirty="0"/>
          </a:p>
        </p:txBody>
      </p:sp>
      <p:sp>
        <p:nvSpPr>
          <p:cNvPr id="12" name="Plus 11"/>
          <p:cNvSpPr/>
          <p:nvPr/>
        </p:nvSpPr>
        <p:spPr>
          <a:xfrm>
            <a:off x="1012142" y="4456314"/>
            <a:ext cx="1230446" cy="111937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95774" y="262969"/>
            <a:ext cx="21632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/>
              <a:t>Better</a:t>
            </a:r>
            <a:endParaRPr lang="en-US" sz="3400" dirty="0"/>
          </a:p>
        </p:txBody>
      </p:sp>
      <p:sp>
        <p:nvSpPr>
          <p:cNvPr id="14" name="Plus 13"/>
          <p:cNvSpPr/>
          <p:nvPr/>
        </p:nvSpPr>
        <p:spPr>
          <a:xfrm>
            <a:off x="3962815" y="1572841"/>
            <a:ext cx="1230446" cy="111937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 14"/>
          <p:cNvSpPr/>
          <p:nvPr/>
        </p:nvSpPr>
        <p:spPr>
          <a:xfrm>
            <a:off x="6053001" y="4543892"/>
            <a:ext cx="1309829" cy="972272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8976" y="3849126"/>
            <a:ext cx="833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 smtClean="0">
                <a:solidFill>
                  <a:srgbClr val="FF0000"/>
                </a:solidFill>
              </a:rPr>
              <a:t>?</a:t>
            </a:r>
            <a:endParaRPr lang="en-US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46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8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04040"/>
                </a:solidFill>
                <a:latin typeface="Calibri" charset="0"/>
              </a:rPr>
              <a:t>The Name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  <a:latin typeface="Calibri" charset="0"/>
              </a:rPr>
              <a:t>The meaning behind the name</a:t>
            </a:r>
          </a:p>
          <a:p>
            <a:pPr lvl="1"/>
            <a:r>
              <a:rPr lang="en-US" dirty="0" err="1">
                <a:solidFill>
                  <a:srgbClr val="404040"/>
                </a:solidFill>
                <a:latin typeface="Calibri" charset="0"/>
              </a:rPr>
              <a:t>Hathi</a:t>
            </a:r>
            <a:r>
              <a:rPr lang="en-US" dirty="0">
                <a:solidFill>
                  <a:srgbClr val="404040"/>
                </a:solidFill>
                <a:latin typeface="Calibri" charset="0"/>
              </a:rPr>
              <a:t> (hah-tee)--Hindi for elephant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Big, strong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Never forgets, wise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Secure</a:t>
            </a:r>
          </a:p>
          <a:p>
            <a:pPr lvl="1"/>
            <a:r>
              <a:rPr lang="en-US" dirty="0">
                <a:solidFill>
                  <a:srgbClr val="404040"/>
                </a:solidFill>
                <a:latin typeface="Calibri" charset="0"/>
              </a:rPr>
              <a:t>Trustworthy</a:t>
            </a:r>
          </a:p>
          <a:p>
            <a:pPr lvl="1"/>
            <a:endParaRPr lang="en-US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12291" name="Picture 6" descr="http://www.gasolinealleyantiques.com/images/Records%20Page/lg-7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48602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3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20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1239838" y="2138363"/>
            <a:ext cx="2743200" cy="2743200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4" name="Group 9"/>
          <p:cNvGrpSpPr>
            <a:grpSpLocks/>
          </p:cNvGrpSpPr>
          <p:nvPr/>
        </p:nvGrpSpPr>
        <p:grpSpPr bwMode="auto">
          <a:xfrm>
            <a:off x="2611438" y="2138363"/>
            <a:ext cx="4648200" cy="2743200"/>
            <a:chOff x="1371600" y="0"/>
            <a:chExt cx="4648200" cy="2743200"/>
          </a:xfrm>
        </p:grpSpPr>
        <p:sp>
          <p:nvSpPr>
            <p:cNvPr id="19" name="Rectangle 18"/>
            <p:cNvSpPr/>
            <p:nvPr/>
          </p:nvSpPr>
          <p:spPr>
            <a:xfrm>
              <a:off x="1371600" y="0"/>
              <a:ext cx="4648200" cy="2743200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1371600" y="0"/>
              <a:ext cx="4648200" cy="822325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Universal Library</a:t>
              </a:r>
            </a:p>
          </p:txBody>
        </p:sp>
      </p:grpSp>
      <p:sp>
        <p:nvSpPr>
          <p:cNvPr id="11" name="Pie 10"/>
          <p:cNvSpPr/>
          <p:nvPr/>
        </p:nvSpPr>
        <p:spPr>
          <a:xfrm>
            <a:off x="1719263" y="2962275"/>
            <a:ext cx="1782762" cy="1782763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2611438" y="2962275"/>
            <a:ext cx="4648200" cy="1782763"/>
            <a:chOff x="1371600" y="822961"/>
            <a:chExt cx="4648200" cy="1783078"/>
          </a:xfrm>
        </p:grpSpPr>
        <p:sp>
          <p:nvSpPr>
            <p:cNvPr id="17" name="Rectangle 16"/>
            <p:cNvSpPr/>
            <p:nvPr/>
          </p:nvSpPr>
          <p:spPr>
            <a:xfrm>
              <a:off x="1371600" y="822961"/>
              <a:ext cx="4648200" cy="1783078"/>
            </a:xfrm>
            <a:prstGeom prst="rect">
              <a:avLst/>
            </a:prstGeom>
            <a:ln>
              <a:solidFill>
                <a:srgbClr val="D05117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371600" y="822961"/>
              <a:ext cx="4648200" cy="822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dirty="0"/>
                <a:t>Common Goal</a:t>
              </a:r>
            </a:p>
          </p:txBody>
        </p:sp>
      </p:grpSp>
      <p:sp>
        <p:nvSpPr>
          <p:cNvPr id="13" name="Pie 12"/>
          <p:cNvSpPr/>
          <p:nvPr/>
        </p:nvSpPr>
        <p:spPr>
          <a:xfrm>
            <a:off x="2200275" y="3784600"/>
            <a:ext cx="822325" cy="822325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8" name="Group 13"/>
          <p:cNvGrpSpPr>
            <a:grpSpLocks/>
          </p:cNvGrpSpPr>
          <p:nvPr/>
        </p:nvGrpSpPr>
        <p:grpSpPr bwMode="auto">
          <a:xfrm>
            <a:off x="2611438" y="3784600"/>
            <a:ext cx="4648200" cy="822325"/>
            <a:chOff x="1371600" y="1645920"/>
            <a:chExt cx="4648200" cy="822959"/>
          </a:xfrm>
        </p:grpSpPr>
        <p:sp>
          <p:nvSpPr>
            <p:cNvPr id="15" name="Rectangle 14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dirty="0"/>
                <a:t>Single Entity, Many Partners</a:t>
              </a:r>
            </a:p>
          </p:txBody>
        </p:sp>
      </p:grpSp>
      <p:sp>
        <p:nvSpPr>
          <p:cNvPr id="28679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</a:p>
        </p:txBody>
      </p:sp>
    </p:spTree>
    <p:extLst>
      <p:ext uri="{BB962C8B-B14F-4D97-AF65-F5344CB8AC3E}">
        <p14:creationId xmlns:p14="http://schemas.microsoft.com/office/powerpoint/2010/main" val="290780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</a:t>
            </a:r>
            <a:r>
              <a:rPr lang="en-US" sz="3000" dirty="0"/>
              <a:t>strategies</a:t>
            </a:r>
          </a:p>
          <a:p>
            <a:pPr lvl="1">
              <a:defRPr/>
            </a:pPr>
            <a:r>
              <a:rPr lang="en-US" sz="2600" dirty="0" smtClean="0"/>
              <a:t>Copyright</a:t>
            </a:r>
          </a:p>
          <a:p>
            <a:pPr lvl="1">
              <a:defRPr/>
            </a:pPr>
            <a:r>
              <a:rPr lang="en-US" sz="2600" dirty="0"/>
              <a:t>Collection management, </a:t>
            </a:r>
            <a:r>
              <a:rPr lang="en-US" sz="2600" dirty="0" smtClean="0"/>
              <a:t>development</a:t>
            </a:r>
          </a:p>
          <a:p>
            <a:pPr lvl="1">
              <a:defRPr/>
            </a:pPr>
            <a:r>
              <a:rPr lang="en-US" sz="2600" dirty="0" smtClean="0"/>
              <a:t>Preservation</a:t>
            </a:r>
          </a:p>
          <a:p>
            <a:pPr lvl="1">
              <a:defRPr/>
            </a:pPr>
            <a:r>
              <a:rPr lang="en-US" sz="2600" dirty="0"/>
              <a:t>Discovery / </a:t>
            </a:r>
            <a:r>
              <a:rPr lang="en-US" sz="2600" dirty="0" smtClean="0"/>
              <a:t>Use</a:t>
            </a:r>
          </a:p>
          <a:p>
            <a:pPr lvl="1">
              <a:defRPr/>
            </a:pPr>
            <a:r>
              <a:rPr lang="en-US" sz="2600" dirty="0" smtClean="0"/>
              <a:t>Bibliographic Indeterminacy</a:t>
            </a:r>
          </a:p>
          <a:p>
            <a:pPr lvl="1">
              <a:defRPr/>
            </a:pPr>
            <a:r>
              <a:rPr lang="en-US" sz="2600" dirty="0" smtClean="0"/>
              <a:t>Efficient </a:t>
            </a:r>
            <a:r>
              <a:rPr lang="en-US" sz="2600" dirty="0"/>
              <a:t>user services</a:t>
            </a:r>
          </a:p>
          <a:p>
            <a:pPr>
              <a:defRPr/>
            </a:pPr>
            <a:r>
              <a:rPr lang="en-US" sz="3000" dirty="0"/>
              <a:t>Public 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6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8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  <a:ea typeface="ＭＳ Ｐゴシック" charset="-128"/>
                <a:cs typeface="ＭＳ Ｐゴシック" charset="-128"/>
              </a:rPr>
              <a:t>Content Sources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58253017"/>
              </p:ext>
            </p:extLst>
          </p:nvPr>
        </p:nvGraphicFramePr>
        <p:xfrm>
          <a:off x="241300" y="1591070"/>
          <a:ext cx="8724900" cy="48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181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18309</TotalTime>
  <Words>889</Words>
  <Application>Microsoft Macintosh PowerPoint</Application>
  <PresentationFormat>On-screen Show (4:3)</PresentationFormat>
  <Paragraphs>363</Paragraphs>
  <Slides>36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Custom Design</vt:lpstr>
      <vt:lpstr>Worksheet</vt:lpstr>
      <vt:lpstr>More, Better, Together: HathiTrust Accomplishments and Aspirations</vt:lpstr>
      <vt:lpstr>Partnership</vt:lpstr>
      <vt:lpstr>Digital Repository</vt:lpstr>
      <vt:lpstr>The Name</vt:lpstr>
      <vt:lpstr>Mission </vt:lpstr>
      <vt:lpstr>HathiTrust</vt:lpstr>
      <vt:lpstr>Collections and Collaboration</vt:lpstr>
      <vt:lpstr>More</vt:lpstr>
      <vt:lpstr>Content Sources</vt:lpstr>
      <vt:lpstr>Language Distribution (1)</vt:lpstr>
      <vt:lpstr>Language Distribution (2)</vt:lpstr>
      <vt:lpstr>Dates</vt:lpstr>
      <vt:lpstr>PowerPoint Presentation</vt:lpstr>
      <vt:lpstr>PowerPoint Presentation</vt:lpstr>
      <vt:lpstr>1. Rights Determination</vt:lpstr>
      <vt:lpstr>2. Sensitivity to diverse rights regimes </vt:lpstr>
      <vt:lpstr>3. Permissions</vt:lpstr>
      <vt:lpstr>Copyright Distribution</vt:lpstr>
      <vt:lpstr>4. Lawful access</vt:lpstr>
      <vt:lpstr>Relation to print, pricing model</vt:lpstr>
      <vt:lpstr>Holdings Database</vt:lpstr>
      <vt:lpstr>PowerPoint Presentation</vt:lpstr>
      <vt:lpstr>PowerPoint Presentation</vt:lpstr>
      <vt:lpstr>PowerPoint Presentation</vt:lpstr>
      <vt:lpstr>PowerPoint Presentation</vt:lpstr>
      <vt:lpstr>More</vt:lpstr>
      <vt:lpstr>Better</vt:lpstr>
      <vt:lpstr>Leveraging expertise</vt:lpstr>
      <vt:lpstr>1. Preservation</vt:lpstr>
      <vt:lpstr>2. Access</vt:lpstr>
      <vt:lpstr>3. Relationships</vt:lpstr>
      <vt:lpstr>Better</vt:lpstr>
      <vt:lpstr>Together</vt:lpstr>
      <vt:lpstr>PowerPoint Presentation</vt:lpstr>
      <vt:lpstr>PowerPoint Presentation</vt:lpstr>
      <vt:lpstr>Thank you!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HathiTrust: Putting Research in Context</dc:title>
  <dc:subject/>
  <dc:creator>jjyork</dc:creator>
  <cp:keywords/>
  <dc:description/>
  <cp:lastModifiedBy>Library User</cp:lastModifiedBy>
  <cp:revision>485</cp:revision>
  <dcterms:created xsi:type="dcterms:W3CDTF">2012-03-08T23:05:54Z</dcterms:created>
  <dcterms:modified xsi:type="dcterms:W3CDTF">2013-01-10T16:57:24Z</dcterms:modified>
  <cp:category/>
</cp:coreProperties>
</file>