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rts/chart5.xml" ContentType="application/vnd.openxmlformats-officedocument.drawingml.chart+xml"/>
  <Override PartName="/ppt/notesSlides/notesSlide46.xml" ContentType="application/vnd.openxmlformats-officedocument.presentationml.notesSlide+xml"/>
  <Override PartName="/ppt/charts/chart6.xml" ContentType="application/vnd.openxmlformats-officedocument.drawingml.chart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3"/>
  </p:notesMasterIdLst>
  <p:sldIdLst>
    <p:sldId id="258" r:id="rId2"/>
    <p:sldId id="259" r:id="rId3"/>
    <p:sldId id="260" r:id="rId4"/>
    <p:sldId id="302" r:id="rId5"/>
    <p:sldId id="261" r:id="rId6"/>
    <p:sldId id="262" r:id="rId7"/>
    <p:sldId id="257" r:id="rId8"/>
    <p:sldId id="271" r:id="rId9"/>
    <p:sldId id="263" r:id="rId10"/>
    <p:sldId id="301" r:id="rId11"/>
    <p:sldId id="264" r:id="rId12"/>
    <p:sldId id="265" r:id="rId13"/>
    <p:sldId id="266" r:id="rId14"/>
    <p:sldId id="275" r:id="rId15"/>
    <p:sldId id="303" r:id="rId16"/>
    <p:sldId id="386" r:id="rId17"/>
    <p:sldId id="387" r:id="rId18"/>
    <p:sldId id="379" r:id="rId19"/>
    <p:sldId id="427" r:id="rId20"/>
    <p:sldId id="428" r:id="rId21"/>
    <p:sldId id="382" r:id="rId22"/>
    <p:sldId id="267" r:id="rId23"/>
    <p:sldId id="278" r:id="rId24"/>
    <p:sldId id="279" r:id="rId25"/>
    <p:sldId id="280" r:id="rId26"/>
    <p:sldId id="281" r:id="rId27"/>
    <p:sldId id="276" r:id="rId28"/>
    <p:sldId id="277" r:id="rId29"/>
    <p:sldId id="429" r:id="rId30"/>
    <p:sldId id="295" r:id="rId31"/>
    <p:sldId id="334" r:id="rId32"/>
    <p:sldId id="385" r:id="rId33"/>
    <p:sldId id="383" r:id="rId34"/>
    <p:sldId id="384" r:id="rId35"/>
    <p:sldId id="296" r:id="rId36"/>
    <p:sldId id="336" r:id="rId37"/>
    <p:sldId id="337" r:id="rId38"/>
    <p:sldId id="338" r:id="rId39"/>
    <p:sldId id="339" r:id="rId40"/>
    <p:sldId id="340" r:id="rId41"/>
    <p:sldId id="341" r:id="rId42"/>
    <p:sldId id="342" r:id="rId43"/>
    <p:sldId id="343" r:id="rId44"/>
    <p:sldId id="274" r:id="rId45"/>
    <p:sldId id="282" r:id="rId46"/>
    <p:sldId id="284" r:id="rId47"/>
    <p:sldId id="290" r:id="rId48"/>
    <p:sldId id="388" r:id="rId49"/>
    <p:sldId id="393" r:id="rId50"/>
    <p:sldId id="395" r:id="rId51"/>
    <p:sldId id="396" r:id="rId52"/>
    <p:sldId id="398" r:id="rId53"/>
    <p:sldId id="399" r:id="rId54"/>
    <p:sldId id="402" r:id="rId55"/>
    <p:sldId id="406" r:id="rId56"/>
    <p:sldId id="403" r:id="rId57"/>
    <p:sldId id="430" r:id="rId58"/>
    <p:sldId id="378" r:id="rId59"/>
    <p:sldId id="300" r:id="rId60"/>
    <p:sldId id="360" r:id="rId61"/>
    <p:sldId id="298" r:id="rId62"/>
    <p:sldId id="407" r:id="rId63"/>
    <p:sldId id="408" r:id="rId64"/>
    <p:sldId id="409" r:id="rId65"/>
    <p:sldId id="410" r:id="rId66"/>
    <p:sldId id="411" r:id="rId67"/>
    <p:sldId id="412" r:id="rId68"/>
    <p:sldId id="413" r:id="rId69"/>
    <p:sldId id="414" r:id="rId70"/>
    <p:sldId id="415" r:id="rId71"/>
    <p:sldId id="416" r:id="rId72"/>
    <p:sldId id="417" r:id="rId73"/>
    <p:sldId id="418" r:id="rId74"/>
    <p:sldId id="419" r:id="rId75"/>
    <p:sldId id="420" r:id="rId76"/>
    <p:sldId id="421" r:id="rId77"/>
    <p:sldId id="422" r:id="rId78"/>
    <p:sldId id="423" r:id="rId79"/>
    <p:sldId id="431" r:id="rId80"/>
    <p:sldId id="425" r:id="rId81"/>
    <p:sldId id="426" r:id="rId8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47" autoAdjust="0"/>
    <p:restoredTop sz="57614" autoAdjust="0"/>
  </p:normalViewPr>
  <p:slideViewPr>
    <p:cSldViewPr snapToGrid="0" snapToObjects="1">
      <p:cViewPr varScale="1">
        <p:scale>
          <a:sx n="63" d="100"/>
          <a:sy n="63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-272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notesMaster" Target="notesMasters/notesMaster1.xml"/><Relationship Id="rId84" Type="http://schemas.openxmlformats.org/officeDocument/2006/relationships/printerSettings" Target="printerSettings/printerSettings1.bin"/><Relationship Id="rId85" Type="http://schemas.openxmlformats.org/officeDocument/2006/relationships/presProps" Target="presProps.xml"/><Relationship Id="rId86" Type="http://schemas.openxmlformats.org/officeDocument/2006/relationships/viewProps" Target="viewProps.xml"/><Relationship Id="rId87" Type="http://schemas.openxmlformats.org/officeDocument/2006/relationships/theme" Target="theme/theme1.xml"/><Relationship Id="rId8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Shared%20Print\CLIR%20project\ARL%20Hathi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Shared%20Print\CLIR%20project\ALA%20RUSA%2020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97814309267658"/>
          <c:y val="0.0992939052080449"/>
          <c:w val="0.872071867876992"/>
          <c:h val="0.814791881266298"/>
        </c:manualLayout>
      </c:layout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72%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0303965325008298"/>
                  <c:y val="-0.145837585819002"/>
                </c:manualLayout>
              </c:layout>
              <c:tx>
                <c:rich>
                  <a:bodyPr/>
                  <a:lstStyle/>
                  <a:p>
                    <a:r>
                      <a:rPr lang="en-US" sz="1600" b="0" i="0" dirty="0"/>
                      <a:t>Public </a:t>
                    </a:r>
                    <a:r>
                      <a:rPr lang="en-US" sz="1600" b="0" i="0" dirty="0" smtClean="0"/>
                      <a:t>Domain (worldwide)</a:t>
                    </a:r>
                    <a:r>
                      <a:rPr lang="en-US" sz="1600" b="0" i="0" dirty="0"/>
                      <a:t>
</a:t>
                    </a:r>
                    <a:r>
                      <a:rPr lang="en-US" sz="1600" b="0" i="0" dirty="0" smtClean="0"/>
                      <a:t>14%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0954817759957814"/>
                  <c:y val="0.0"/>
                </c:manualLayout>
              </c:layout>
              <c:tx>
                <c:rich>
                  <a:bodyPr/>
                  <a:lstStyle/>
                  <a:p>
                    <a:r>
                      <a:rPr lang="en-US" sz="1600" b="0" i="0" dirty="0" smtClean="0"/>
                      <a:t>U.S. Federal Government Documents (worldwide)</a:t>
                    </a:r>
                    <a:r>
                      <a:rPr lang="en-US" sz="1600" b="0" i="0" dirty="0"/>
                      <a:t>
4%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 b="0" i="0" dirty="0" smtClean="0"/>
                      <a:t>Public Domain</a:t>
                    </a:r>
                  </a:p>
                  <a:p>
                    <a:r>
                      <a:rPr lang="en-US" sz="1600" b="0" i="0" dirty="0" smtClean="0"/>
                      <a:t>(US)</a:t>
                    </a:r>
                  </a:p>
                  <a:p>
                    <a:r>
                      <a:rPr lang="en-US" sz="1600" b="0" i="0" dirty="0" smtClean="0"/>
                      <a:t>10%</a:t>
                    </a:r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00126004203176028"/>
                  <c:y val="-0.0153887524728067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Open Access</a:t>
                    </a:r>
                  </a:p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.1%</a:t>
                    </a:r>
                    <a:endParaRPr lang="en-US" sz="1367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788290918624192"/>
                  <c:y val="0.105461995749577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Creative Commons </a:t>
                    </a:r>
                  </a:p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.01%</a:t>
                    </a:r>
                    <a:endParaRPr lang="en-US" sz="1367" b="0" i="0" u="none" strike="noStrike" baseline="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"Public Domain"</a:t>
                    </a:r>
                  </a:p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28%</a:t>
                    </a:r>
                    <a:endParaRPr lang="en-US" sz="1367" b="0" i="0" u="none" strike="noStrike" baseline="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0" i="0"/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In Copyright</c:v>
                </c:pt>
                <c:pt idx="1">
                  <c:v>Public Domain</c:v>
                </c:pt>
                <c:pt idx="2">
                  <c:v>Government Documents</c:v>
                </c:pt>
                <c:pt idx="3">
                  <c:v>Public Domain (US)</c:v>
                </c:pt>
                <c:pt idx="4">
                  <c:v>Open Access</c:v>
                </c:pt>
                <c:pt idx="5">
                  <c:v>Creative Commons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7.253946E6</c:v>
                </c:pt>
                <c:pt idx="1">
                  <c:v>1.687328E6</c:v>
                </c:pt>
                <c:pt idx="2">
                  <c:v>348112.0</c:v>
                </c:pt>
                <c:pt idx="3" formatCode="General">
                  <c:v>1.017765E6</c:v>
                </c:pt>
                <c:pt idx="4">
                  <c:v>6569.0</c:v>
                </c:pt>
                <c:pt idx="5">
                  <c:v>964.0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50"/>
        <c:splitType val="pos"/>
        <c:splitPos val="5.0"/>
        <c:secondPieSize val="75"/>
        <c:serLines/>
      </c:ofPieChart>
      <c:spPr>
        <a:noFill/>
        <a:ln w="17359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9677704042453"/>
          <c:y val="0.35866391486862"/>
          <c:w val="0.59196220013983"/>
          <c:h val="0.6413360851313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dLbls>
            <c:dLbl>
              <c:idx val="6"/>
              <c:layout>
                <c:manualLayout>
                  <c:x val="-0.144202340427971"/>
                  <c:y val="-0.14355483575016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0192237733383764"/>
                  <c:y val="-0.066937501237566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0.06454515237997"/>
                  <c:y val="-0.17448884374979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0.0772916595032608"/>
                  <c:y val="-0.2732745021682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LC</a:t>
                    </a:r>
                    <a:r>
                      <a:rPr lang="en-US" dirty="0"/>
                      <a:t>
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0.0166468383591789"/>
                  <c:y val="-0.18153843551783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-0.0109678047885936"/>
                  <c:y val="-0.27256620156164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0.243085880640466"/>
                  <c:y val="-0.11525890717920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3"/>
              <c:layout>
                <c:manualLayout>
                  <c:x val="0.106259097525473"/>
                  <c:y val="-0.065487898248925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4"/>
              <c:layout>
                <c:manualLayout>
                  <c:x val="0.0786026200873362"/>
                  <c:y val="0.0078585477898710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5"/>
              <c:layout>
                <c:manualLayout>
                  <c:x val="0.174672374468475"/>
                  <c:y val="-0.073346652299893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6"/>
              <c:layout>
                <c:manualLayout>
                  <c:x val="0.0276564774381369"/>
                  <c:y val="-0.052390318599140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7"/>
              <c:layout>
                <c:manualLayout>
                  <c:x val="0.294031908675171"/>
                  <c:y val="0.010478063719828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8"/>
              <c:layout>
                <c:manualLayout>
                  <c:x val="0.17321665577829"/>
                  <c:y val="0.026194953038473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9"/>
              <c:layout>
                <c:manualLayout>
                  <c:x val="0.180494905385735"/>
                  <c:y val="-0.22003954437748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0"/>
              <c:layout>
                <c:manualLayout>
                  <c:x val="0.13391557496361"/>
                  <c:y val="-0.14407337614763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1"/>
              <c:layout>
                <c:manualLayout>
                  <c:x val="0.00873362445414847"/>
                  <c:y val="-0.15717095579742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2"/>
              <c:layout>
                <c:manualLayout>
                  <c:x val="0.0684133915574963"/>
                  <c:y val="-0.20170272660669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Sheet1!$A$2:$A$24</c:f>
              <c:strCache>
                <c:ptCount val="23"/>
                <c:pt idx="0">
                  <c:v>Michigan</c:v>
                </c:pt>
                <c:pt idx="1">
                  <c:v>California</c:v>
                </c:pt>
                <c:pt idx="2">
                  <c:v>Wisconsin</c:v>
                </c:pt>
                <c:pt idx="3">
                  <c:v>Cornell</c:v>
                </c:pt>
                <c:pt idx="4">
                  <c:v>NYPL</c:v>
                </c:pt>
                <c:pt idx="5">
                  <c:v>Princeton</c:v>
                </c:pt>
                <c:pt idx="6">
                  <c:v>Indiana</c:v>
                </c:pt>
                <c:pt idx="7">
                  <c:v>Columbia</c:v>
                </c:pt>
                <c:pt idx="8">
                  <c:v>Harvard</c:v>
                </c:pt>
                <c:pt idx="9">
                  <c:v>LoC</c:v>
                </c:pt>
                <c:pt idx="10">
                  <c:v>Madrid</c:v>
                </c:pt>
                <c:pt idx="11">
                  <c:v>Minnesota</c:v>
                </c:pt>
                <c:pt idx="12">
                  <c:v>Chicago</c:v>
                </c:pt>
                <c:pt idx="13">
                  <c:v>Duke</c:v>
                </c:pt>
                <c:pt idx="14">
                  <c:v>Illinois</c:v>
                </c:pt>
                <c:pt idx="15">
                  <c:v>NCSU</c:v>
                </c:pt>
                <c:pt idx="16">
                  <c:v>Northwestern</c:v>
                </c:pt>
                <c:pt idx="17">
                  <c:v>Penn State</c:v>
                </c:pt>
                <c:pt idx="18">
                  <c:v>Purdue</c:v>
                </c:pt>
                <c:pt idx="19">
                  <c:v>UNC-Chapel Hill</c:v>
                </c:pt>
                <c:pt idx="20">
                  <c:v>Utah State</c:v>
                </c:pt>
                <c:pt idx="21">
                  <c:v>Virginia</c:v>
                </c:pt>
                <c:pt idx="22">
                  <c:v>Yale</c:v>
                </c:pt>
              </c:strCache>
            </c:strRef>
          </c:cat>
          <c:val>
            <c:numRef>
              <c:f>Sheet1!$B$2:$B$24</c:f>
              <c:numCache>
                <c:formatCode>0%</c:formatCode>
                <c:ptCount val="23"/>
                <c:pt idx="0">
                  <c:v>0.45</c:v>
                </c:pt>
                <c:pt idx="1">
                  <c:v>0.33</c:v>
                </c:pt>
                <c:pt idx="2">
                  <c:v>0.05</c:v>
                </c:pt>
                <c:pt idx="3">
                  <c:v>0.04</c:v>
                </c:pt>
                <c:pt idx="4">
                  <c:v>0.03</c:v>
                </c:pt>
                <c:pt idx="5">
                  <c:v>0.03</c:v>
                </c:pt>
                <c:pt idx="6">
                  <c:v>0.02</c:v>
                </c:pt>
                <c:pt idx="7">
                  <c:v>0.01</c:v>
                </c:pt>
                <c:pt idx="8">
                  <c:v>0.01</c:v>
                </c:pt>
                <c:pt idx="9">
                  <c:v>0.01</c:v>
                </c:pt>
                <c:pt idx="10">
                  <c:v>0.01</c:v>
                </c:pt>
                <c:pt idx="11">
                  <c:v>0.01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9356814701378"/>
          <c:y val="0.204663212435233"/>
          <c:w val="0.693721286370597"/>
          <c:h val="0.73316062176165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19889">
              <a:noFill/>
            </a:ln>
            <a:effectLst>
              <a:outerShdw dist="35921" dir="2700000" algn="br">
                <a:srgbClr val="000000"/>
              </a:outerShdw>
            </a:effectLst>
          </c:spPr>
          <c:dPt>
            <c:idx val="0"/>
            <c:bubble3D val="0"/>
            <c:spPr>
              <a:gradFill rotWithShape="0">
                <a:gsLst>
                  <a:gs pos="0">
                    <a:srgbClr val="A2BFF8"/>
                  </a:gs>
                  <a:gs pos="100000">
                    <a:srgbClr val="3670B6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"/>
            <c:bubble3D val="0"/>
            <c:spPr>
              <a:gradFill rotWithShape="0">
                <a:gsLst>
                  <a:gs pos="0">
                    <a:srgbClr val="FAA1A0"/>
                  </a:gs>
                  <a:gs pos="100000">
                    <a:srgbClr val="B93734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"/>
            <c:bubble3D val="0"/>
            <c:spPr>
              <a:gradFill rotWithShape="0">
                <a:gsLst>
                  <a:gs pos="0">
                    <a:srgbClr val="D4F4A6"/>
                  </a:gs>
                  <a:gs pos="100000">
                    <a:srgbClr val="8DB241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"/>
            <c:bubble3D val="0"/>
            <c:spPr>
              <a:gradFill rotWithShape="0">
                <a:gsLst>
                  <a:gs pos="0">
                    <a:srgbClr val="C5B3E2"/>
                  </a:gs>
                  <a:gs pos="100000">
                    <a:srgbClr val="704F97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4"/>
            <c:bubble3D val="0"/>
            <c:spPr>
              <a:gradFill rotWithShape="0">
                <a:gsLst>
                  <a:gs pos="0">
                    <a:srgbClr val="9DE2FF"/>
                  </a:gs>
                  <a:gs pos="100000">
                    <a:srgbClr val="31A1C0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5"/>
            <c:bubble3D val="0"/>
            <c:spPr>
              <a:gradFill rotWithShape="0">
                <a:gsLst>
                  <a:gs pos="0">
                    <a:srgbClr val="FFB885"/>
                  </a:gs>
                  <a:gs pos="100000">
                    <a:srgbClr val="F28225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6"/>
            <c:bubble3D val="0"/>
            <c:spPr>
              <a:gradFill rotWithShape="0">
                <a:gsLst>
                  <a:gs pos="0">
                    <a:srgbClr val="B6D1FF"/>
                  </a:gs>
                  <a:gs pos="100000">
                    <a:srgbClr val="8AA7D8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7"/>
            <c:bubble3D val="0"/>
            <c:spPr>
              <a:gradFill rotWithShape="0">
                <a:gsLst>
                  <a:gs pos="0">
                    <a:srgbClr val="FFB6B4"/>
                  </a:gs>
                  <a:gs pos="100000">
                    <a:srgbClr val="DA8A89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8"/>
            <c:bubble3D val="0"/>
            <c:spPr>
              <a:gradFill rotWithShape="0">
                <a:gsLst>
                  <a:gs pos="0">
                    <a:srgbClr val="E4FFBA"/>
                  </a:gs>
                  <a:gs pos="100000">
                    <a:srgbClr val="BBD68E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9"/>
            <c:bubble3D val="0"/>
            <c:spPr>
              <a:gradFill rotWithShape="0">
                <a:gsLst>
                  <a:gs pos="0">
                    <a:srgbClr val="D6C5F1"/>
                  </a:gs>
                  <a:gs pos="100000">
                    <a:srgbClr val="A896C2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0"/>
            <c:bubble3D val="0"/>
            <c:spPr>
              <a:gradFill rotWithShape="0">
                <a:gsLst>
                  <a:gs pos="0">
                    <a:srgbClr val="B2F1FF"/>
                  </a:gs>
                  <a:gs pos="100000">
                    <a:srgbClr val="87C8DF"/>
                  </a:gs>
                </a:gsLst>
                <a:lin ang="5400000"/>
              </a:gradFill>
              <a:ln w="198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Lbls>
            <c:dLbl>
              <c:idx val="8"/>
              <c:layout>
                <c:manualLayout>
                  <c:x val="-0.0553902494215364"/>
                  <c:y val="-0.078504081873935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 w="18059"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English</c:v>
                </c:pt>
                <c:pt idx="1">
                  <c:v>German</c:v>
                </c:pt>
                <c:pt idx="2">
                  <c:v>French</c:v>
                </c:pt>
                <c:pt idx="3">
                  <c:v>Spanish</c:v>
                </c:pt>
                <c:pt idx="4">
                  <c:v>Chinese</c:v>
                </c:pt>
                <c:pt idx="5">
                  <c:v>Russian</c:v>
                </c:pt>
                <c:pt idx="6">
                  <c:v>Japanese</c:v>
                </c:pt>
                <c:pt idx="7">
                  <c:v>Italian</c:v>
                </c:pt>
                <c:pt idx="8">
                  <c:v>Arabic</c:v>
                </c:pt>
                <c:pt idx="9">
                  <c:v>Latin</c:v>
                </c:pt>
                <c:pt idx="10">
                  <c:v>Remaining Languages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2.784903E6</c:v>
                </c:pt>
                <c:pt idx="1">
                  <c:v>529412.0</c:v>
                </c:pt>
                <c:pt idx="2">
                  <c:v>408041.0</c:v>
                </c:pt>
                <c:pt idx="3">
                  <c:v>265977.0</c:v>
                </c:pt>
                <c:pt idx="4">
                  <c:v>237892.0</c:v>
                </c:pt>
                <c:pt idx="5">
                  <c:v>225896.0</c:v>
                </c:pt>
                <c:pt idx="6">
                  <c:v>186563.0</c:v>
                </c:pt>
                <c:pt idx="7">
                  <c:v>144437.0</c:v>
                </c:pt>
                <c:pt idx="8">
                  <c:v>113835.0</c:v>
                </c:pt>
                <c:pt idx="9">
                  <c:v>72084.0</c:v>
                </c:pt>
                <c:pt idx="10">
                  <c:v>840432.0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19889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1279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0510661306689"/>
          <c:y val="0.269672946800426"/>
          <c:w val="0.626575989827574"/>
          <c:h val="0.59819442590807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Count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389">
              <a:noFill/>
            </a:ln>
            <a:effectLst>
              <a:outerShdw dist="35921" dir="2700000" algn="br">
                <a:srgbClr val="000000"/>
              </a:outerShdw>
            </a:effectLst>
          </c:spPr>
          <c:dPt>
            <c:idx val="0"/>
            <c:bubble3D val="0"/>
            <c:spPr>
              <a:gradFill rotWithShape="0">
                <a:gsLst>
                  <a:gs pos="0">
                    <a:srgbClr val="ABBEE2"/>
                  </a:gs>
                  <a:gs pos="100000">
                    <a:srgbClr val="2A5992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"/>
            <c:bubble3D val="0"/>
            <c:spPr>
              <a:gradFill rotWithShape="0">
                <a:gsLst>
                  <a:gs pos="0">
                    <a:srgbClr val="E4ABAA"/>
                  </a:gs>
                  <a:gs pos="100000">
                    <a:srgbClr val="952B28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"/>
            <c:bubble3D val="0"/>
            <c:spPr>
              <a:gradFill rotWithShape="0">
                <a:gsLst>
                  <a:gs pos="0">
                    <a:srgbClr val="CBE0AD"/>
                  </a:gs>
                  <a:gs pos="100000">
                    <a:srgbClr val="718F32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"/>
            <c:bubble3D val="0"/>
            <c:spPr>
              <a:gradFill rotWithShape="0">
                <a:gsLst>
                  <a:gs pos="0">
                    <a:srgbClr val="C1B6D4"/>
                  </a:gs>
                  <a:gs pos="100000">
                    <a:srgbClr val="593E79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4"/>
            <c:bubble3D val="0"/>
            <c:spPr>
              <a:gradFill rotWithShape="0">
                <a:gsLst>
                  <a:gs pos="0">
                    <a:srgbClr val="A8D4E7"/>
                  </a:gs>
                  <a:gs pos="100000">
                    <a:srgbClr val="26829A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5"/>
            <c:bubble3D val="0"/>
            <c:spPr>
              <a:gradFill rotWithShape="0">
                <a:gsLst>
                  <a:gs pos="0">
                    <a:srgbClr val="FFB898"/>
                  </a:gs>
                  <a:gs pos="100000">
                    <a:srgbClr val="C4681C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6"/>
            <c:bubble3D val="0"/>
            <c:spPr>
              <a:gradFill rotWithShape="0">
                <a:gsLst>
                  <a:gs pos="0">
                    <a:srgbClr val="A5BFF0"/>
                  </a:gs>
                  <a:gs pos="100000">
                    <a:srgbClr val="3268A9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7"/>
            <c:bubble3D val="0"/>
            <c:spPr>
              <a:gradFill rotWithShape="0">
                <a:gsLst>
                  <a:gs pos="0">
                    <a:srgbClr val="F2A5A4"/>
                  </a:gs>
                  <a:gs pos="100000">
                    <a:srgbClr val="AD3330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8"/>
            <c:bubble3D val="0"/>
            <c:spPr>
              <a:gradFill rotWithShape="0">
                <a:gsLst>
                  <a:gs pos="0">
                    <a:srgbClr val="D1EDA8"/>
                  </a:gs>
                  <a:gs pos="100000">
                    <a:srgbClr val="83A63C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9"/>
            <c:bubble3D val="0"/>
            <c:spPr>
              <a:gradFill rotWithShape="0">
                <a:gsLst>
                  <a:gs pos="0">
                    <a:srgbClr val="C4B4DD"/>
                  </a:gs>
                  <a:gs pos="100000">
                    <a:srgbClr val="68498D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0"/>
            <c:bubble3D val="0"/>
            <c:spPr>
              <a:gradFill rotWithShape="0">
                <a:gsLst>
                  <a:gs pos="0">
                    <a:srgbClr val="A1DDF6"/>
                  </a:gs>
                  <a:gs pos="100000">
                    <a:srgbClr val="2D96B3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1"/>
            <c:bubble3D val="0"/>
            <c:spPr>
              <a:gradFill rotWithShape="0">
                <a:gsLst>
                  <a:gs pos="0">
                    <a:srgbClr val="FFB88C"/>
                  </a:gs>
                  <a:gs pos="100000">
                    <a:srgbClr val="E27922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2"/>
            <c:bubble3D val="0"/>
            <c:spPr>
              <a:gradFill rotWithShape="0">
                <a:gsLst>
                  <a:gs pos="0">
                    <a:srgbClr val="A0C0FC"/>
                  </a:gs>
                  <a:gs pos="100000">
                    <a:srgbClr val="3874BC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3"/>
            <c:bubble3D val="0"/>
            <c:spPr>
              <a:gradFill rotWithShape="0">
                <a:gsLst>
                  <a:gs pos="0">
                    <a:srgbClr val="FEA09E"/>
                  </a:gs>
                  <a:gs pos="100000">
                    <a:srgbClr val="C03936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4"/>
            <c:bubble3D val="0"/>
            <c:spPr>
              <a:gradFill rotWithShape="0">
                <a:gsLst>
                  <a:gs pos="0">
                    <a:srgbClr val="D6F9A4"/>
                  </a:gs>
                  <a:gs pos="100000">
                    <a:srgbClr val="92B943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5"/>
            <c:bubble3D val="0"/>
            <c:spPr>
              <a:gradFill rotWithShape="0">
                <a:gsLst>
                  <a:gs pos="0">
                    <a:srgbClr val="C6B2E5"/>
                  </a:gs>
                  <a:gs pos="100000">
                    <a:srgbClr val="74529D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6"/>
            <c:bubble3D val="0"/>
            <c:spPr>
              <a:gradFill rotWithShape="0">
                <a:gsLst>
                  <a:gs pos="0">
                    <a:srgbClr val="9BE5FF"/>
                  </a:gs>
                  <a:gs pos="100000">
                    <a:srgbClr val="33A7C6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7"/>
            <c:bubble3D val="0"/>
            <c:spPr>
              <a:gradFill rotWithShape="0">
                <a:gsLst>
                  <a:gs pos="0">
                    <a:srgbClr val="FFB882"/>
                  </a:gs>
                  <a:gs pos="100000">
                    <a:srgbClr val="FB8727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8"/>
            <c:bubble3D val="0"/>
          </c:dPt>
          <c:dPt>
            <c:idx val="19"/>
            <c:bubble3D val="0"/>
            <c:spPr>
              <a:gradFill rotWithShape="0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0"/>
            <c:bubble3D val="0"/>
            <c:spPr>
              <a:gradFill rotWithShape="0">
                <a:gsLst>
                  <a:gs pos="0">
                    <a:srgbClr val="DCFFA0"/>
                  </a:gs>
                  <a:gs pos="100000">
                    <a:srgbClr val="A0CA4A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1"/>
            <c:bubble3D val="0"/>
            <c:spPr>
              <a:gradFill rotWithShape="0">
                <a:gsLst>
                  <a:gs pos="0">
                    <a:srgbClr val="C8B0ED"/>
                  </a:gs>
                  <a:gs pos="100000">
                    <a:srgbClr val="7F5BAB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2"/>
            <c:bubble3D val="0"/>
            <c:spPr>
              <a:gradFill rotWithShape="0">
                <a:gsLst>
                  <a:gs pos="0">
                    <a:srgbClr val="95EEFF"/>
                  </a:gs>
                  <a:gs pos="100000">
                    <a:srgbClr val="39B7D8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3"/>
            <c:bubble3D val="0"/>
            <c:spPr>
              <a:gradFill rotWithShape="0">
                <a:gsLst>
                  <a:gs pos="0">
                    <a:srgbClr val="FFB977"/>
                  </a:gs>
                  <a:gs pos="100000">
                    <a:srgbClr val="FF932B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4"/>
            <c:bubble3D val="0"/>
            <c:spPr>
              <a:gradFill rotWithShape="0">
                <a:gsLst>
                  <a:gs pos="0">
                    <a:srgbClr val="AFCDFF"/>
                  </a:gs>
                  <a:gs pos="100000">
                    <a:srgbClr val="7B9ED5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5"/>
            <c:bubble3D val="0"/>
            <c:spPr>
              <a:gradFill rotWithShape="0">
                <a:gsLst>
                  <a:gs pos="0">
                    <a:srgbClr val="FFAFAE"/>
                  </a:gs>
                  <a:gs pos="100000">
                    <a:srgbClr val="D77B79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6"/>
            <c:bubble3D val="0"/>
            <c:spPr>
              <a:gradFill rotWithShape="0">
                <a:gsLst>
                  <a:gs pos="0">
                    <a:srgbClr val="E2FFB3"/>
                  </a:gs>
                  <a:gs pos="100000">
                    <a:srgbClr val="B4D280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7"/>
            <c:bubble3D val="0"/>
            <c:spPr>
              <a:gradFill rotWithShape="0">
                <a:gsLst>
                  <a:gs pos="0">
                    <a:srgbClr val="D3C0F0"/>
                  </a:gs>
                  <a:gs pos="100000">
                    <a:srgbClr val="9F89BC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8"/>
            <c:bubble3D val="0"/>
            <c:spPr>
              <a:gradFill rotWithShape="0">
                <a:gsLst>
                  <a:gs pos="0">
                    <a:srgbClr val="ABF0FF"/>
                  </a:gs>
                  <a:gs pos="100000">
                    <a:srgbClr val="78C3DD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9"/>
            <c:bubble3D val="0"/>
            <c:spPr>
              <a:gradFill rotWithShape="0">
                <a:gsLst>
                  <a:gs pos="0">
                    <a:srgbClr val="FFC593"/>
                  </a:gs>
                  <a:gs pos="100000">
                    <a:srgbClr val="FFAA6F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0"/>
            <c:bubble3D val="0"/>
            <c:spPr>
              <a:gradFill rotWithShape="0">
                <a:gsLst>
                  <a:gs pos="0">
                    <a:srgbClr val="C3D9FF"/>
                  </a:gs>
                  <a:gs pos="100000">
                    <a:srgbClr val="A3B8DE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1"/>
            <c:bubble3D val="0"/>
            <c:spPr>
              <a:gradFill rotWithShape="0">
                <a:gsLst>
                  <a:gs pos="0">
                    <a:srgbClr val="FFC3C2"/>
                  </a:gs>
                  <a:gs pos="100000">
                    <a:srgbClr val="E0A3A2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2"/>
            <c:bubble3D val="0"/>
            <c:spPr>
              <a:gradFill rotWithShape="0">
                <a:gsLst>
                  <a:gs pos="0">
                    <a:srgbClr val="E8FFC6"/>
                  </a:gs>
                  <a:gs pos="100000">
                    <a:srgbClr val="C7DCA6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3"/>
            <c:bubble3D val="0"/>
            <c:spPr>
              <a:gradFill rotWithShape="0">
                <a:gsLst>
                  <a:gs pos="0">
                    <a:srgbClr val="DDD0F3"/>
                  </a:gs>
                  <a:gs pos="100000">
                    <a:srgbClr val="B9ACCD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4"/>
            <c:bubble3D val="0"/>
            <c:spPr>
              <a:gradFill rotWithShape="0">
                <a:gsLst>
                  <a:gs pos="0">
                    <a:srgbClr val="BFF3FF"/>
                  </a:gs>
                  <a:gs pos="100000">
                    <a:srgbClr val="A1D2E4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5"/>
            <c:bubble3D val="0"/>
            <c:spPr>
              <a:gradFill rotWithShape="0">
                <a:gsLst>
                  <a:gs pos="0">
                    <a:srgbClr val="FFD2AD"/>
                  </a:gs>
                  <a:gs pos="100000">
                    <a:srgbClr val="FFBF9B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6"/>
            <c:bubble3D val="0"/>
            <c:spPr>
              <a:gradFill rotWithShape="0">
                <a:gsLst>
                  <a:gs pos="0">
                    <a:srgbClr val="D4E3FF"/>
                  </a:gs>
                  <a:gs pos="100000">
                    <a:srgbClr val="C0CEE7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7"/>
            <c:bubble3D val="0"/>
            <c:spPr>
              <a:gradFill rotWithShape="0">
                <a:gsLst>
                  <a:gs pos="0">
                    <a:srgbClr val="FFD4D3"/>
                  </a:gs>
                  <a:gs pos="100000">
                    <a:srgbClr val="E8C1C0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8"/>
            <c:bubble3D val="0"/>
            <c:spPr>
              <a:gradFill rotWithShape="0">
                <a:gsLst>
                  <a:gs pos="0">
                    <a:srgbClr val="EEFFD6"/>
                  </a:gs>
                  <a:gs pos="100000">
                    <a:srgbClr val="D7E6C2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9"/>
            <c:bubble3D val="0"/>
            <c:spPr>
              <a:gradFill rotWithShape="0">
                <a:gsLst>
                  <a:gs pos="0">
                    <a:srgbClr val="E7DDF6"/>
                  </a:gs>
                  <a:gs pos="100000">
                    <a:srgbClr val="CEC6DB"/>
                  </a:gs>
                </a:gsLst>
                <a:lin ang="5400000"/>
              </a:gradFill>
              <a:ln w="2538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Lbls>
            <c:dLbl>
              <c:idx val="0"/>
              <c:layout>
                <c:manualLayout>
                  <c:x val="0.100572247694899"/>
                  <c:y val="-0.047633163501621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070342055818097"/>
                  <c:y val="-0.0047383047707271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0.001704118947661"/>
                  <c:y val="0.02808885179625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0"/>
              <c:layout>
                <c:manualLayout>
                  <c:x val="-0.0434143956165411"/>
                  <c:y val="-0.10911280474967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1"/>
              <c:layout>
                <c:manualLayout>
                  <c:x val="0.0359896442123807"/>
                  <c:y val="-0.19627352730641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2"/>
              <c:layout>
                <c:manualLayout>
                  <c:x val="0.074385635866125"/>
                  <c:y val="-0.17433639311128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5"/>
              <c:layout>
                <c:manualLayout>
                  <c:x val="0.120724364514487"/>
                  <c:y val="-0.1632306366409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7"/>
              <c:layout>
                <c:manualLayout>
                  <c:x val="0.297176967061755"/>
                  <c:y val="-0.1396395097275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8"/>
              <c:layout>
                <c:manualLayout>
                  <c:x val="0.126093908758466"/>
                  <c:y val="0.010659247963214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9"/>
              <c:layout>
                <c:manualLayout>
                  <c:x val="0.134234556009409"/>
                  <c:y val="0.024379168570305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 w="15156">
                <a:noFill/>
              </a:ln>
            </c:spPr>
            <c:txPr>
              <a:bodyPr/>
              <a:lstStyle/>
              <a:p>
                <a:pPr>
                  <a:defRPr sz="1399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Sheet1!$A$2:$A$41</c:f>
              <c:strCache>
                <c:ptCount val="40"/>
                <c:pt idx="0">
                  <c:v>Undetermined</c:v>
                </c:pt>
                <c:pt idx="1">
                  <c:v>Polish</c:v>
                </c:pt>
                <c:pt idx="2">
                  <c:v>Portuguese</c:v>
                </c:pt>
                <c:pt idx="3">
                  <c:v>Dutch</c:v>
                </c:pt>
                <c:pt idx="4">
                  <c:v>Hebrew</c:v>
                </c:pt>
                <c:pt idx="5">
                  <c:v>Hindi</c:v>
                </c:pt>
                <c:pt idx="6">
                  <c:v>Indonesian</c:v>
                </c:pt>
                <c:pt idx="7">
                  <c:v>Korean</c:v>
                </c:pt>
                <c:pt idx="8">
                  <c:v>Swedish</c:v>
                </c:pt>
                <c:pt idx="9">
                  <c:v>Urdu</c:v>
                </c:pt>
                <c:pt idx="10">
                  <c:v>Turkish</c:v>
                </c:pt>
                <c:pt idx="11">
                  <c:v>Thai</c:v>
                </c:pt>
                <c:pt idx="12">
                  <c:v>Danish</c:v>
                </c:pt>
                <c:pt idx="13">
                  <c:v>Czech</c:v>
                </c:pt>
                <c:pt idx="14">
                  <c:v>Unknown</c:v>
                </c:pt>
                <c:pt idx="15">
                  <c:v>Croatian</c:v>
                </c:pt>
                <c:pt idx="16">
                  <c:v>Persian</c:v>
                </c:pt>
                <c:pt idx="17">
                  <c:v>Tamil</c:v>
                </c:pt>
                <c:pt idx="18">
                  <c:v>Bengali</c:v>
                </c:pt>
                <c:pt idx="19">
                  <c:v>Music</c:v>
                </c:pt>
                <c:pt idx="20">
                  <c:v>Hungarian</c:v>
                </c:pt>
                <c:pt idx="21">
                  <c:v>Norwegian</c:v>
                </c:pt>
                <c:pt idx="22">
                  <c:v>Sanskrit</c:v>
                </c:pt>
                <c:pt idx="23">
                  <c:v>Vietnamese</c:v>
                </c:pt>
                <c:pt idx="24">
                  <c:v>Ukrainian</c:v>
                </c:pt>
                <c:pt idx="25">
                  <c:v>Greek</c:v>
                </c:pt>
                <c:pt idx="26">
                  <c:v>Bulgarian</c:v>
                </c:pt>
                <c:pt idx="27">
                  <c:v>Serbian</c:v>
                </c:pt>
                <c:pt idx="28">
                  <c:v>Armenian</c:v>
                </c:pt>
                <c:pt idx="29">
                  <c:v>Romanian</c:v>
                </c:pt>
                <c:pt idx="30">
                  <c:v>Marathi</c:v>
                </c:pt>
                <c:pt idx="31">
                  <c:v>Ancient-Greek</c:v>
                </c:pt>
                <c:pt idx="32">
                  <c:v>Panjabi</c:v>
                </c:pt>
                <c:pt idx="33">
                  <c:v>Telugu</c:v>
                </c:pt>
                <c:pt idx="34">
                  <c:v>Malay</c:v>
                </c:pt>
                <c:pt idx="35">
                  <c:v>Catalan</c:v>
                </c:pt>
                <c:pt idx="36">
                  <c:v>Malayalam</c:v>
                </c:pt>
                <c:pt idx="37">
                  <c:v>Multiple</c:v>
                </c:pt>
                <c:pt idx="38">
                  <c:v>Finnish</c:v>
                </c:pt>
                <c:pt idx="39">
                  <c:v>Slovak</c:v>
                </c:pt>
              </c:strCache>
            </c:strRef>
          </c:cat>
          <c:val>
            <c:numRef>
              <c:f>Sheet1!$B$2:$B$41</c:f>
              <c:numCache>
                <c:formatCode>General</c:formatCode>
                <c:ptCount val="40"/>
                <c:pt idx="0">
                  <c:v>55010.0</c:v>
                </c:pt>
                <c:pt idx="1">
                  <c:v>53193.0</c:v>
                </c:pt>
                <c:pt idx="2">
                  <c:v>51781.0</c:v>
                </c:pt>
                <c:pt idx="3">
                  <c:v>40239.0</c:v>
                </c:pt>
                <c:pt idx="4">
                  <c:v>38087.0</c:v>
                </c:pt>
                <c:pt idx="5">
                  <c:v>37930.0</c:v>
                </c:pt>
                <c:pt idx="6">
                  <c:v>33695.0</c:v>
                </c:pt>
                <c:pt idx="7">
                  <c:v>29023.0</c:v>
                </c:pt>
                <c:pt idx="8">
                  <c:v>26780.0</c:v>
                </c:pt>
                <c:pt idx="9">
                  <c:v>24109.0</c:v>
                </c:pt>
                <c:pt idx="10">
                  <c:v>24016.0</c:v>
                </c:pt>
                <c:pt idx="11">
                  <c:v>23738.0</c:v>
                </c:pt>
                <c:pt idx="12">
                  <c:v>22181.0</c:v>
                </c:pt>
                <c:pt idx="13">
                  <c:v>22107.0</c:v>
                </c:pt>
                <c:pt idx="14">
                  <c:v>21624.0</c:v>
                </c:pt>
                <c:pt idx="15">
                  <c:v>18919.0</c:v>
                </c:pt>
                <c:pt idx="16">
                  <c:v>18177.0</c:v>
                </c:pt>
                <c:pt idx="17">
                  <c:v>16705.0</c:v>
                </c:pt>
                <c:pt idx="18">
                  <c:v>16017.0</c:v>
                </c:pt>
                <c:pt idx="19">
                  <c:v>15578.0</c:v>
                </c:pt>
                <c:pt idx="20">
                  <c:v>15489.0</c:v>
                </c:pt>
                <c:pt idx="21">
                  <c:v>14756.0</c:v>
                </c:pt>
                <c:pt idx="22">
                  <c:v>12626.0</c:v>
                </c:pt>
                <c:pt idx="23">
                  <c:v>11297.0</c:v>
                </c:pt>
                <c:pt idx="24">
                  <c:v>10810.0</c:v>
                </c:pt>
                <c:pt idx="25">
                  <c:v>10508.0</c:v>
                </c:pt>
                <c:pt idx="26">
                  <c:v>10356.0</c:v>
                </c:pt>
                <c:pt idx="27">
                  <c:v>9930.0</c:v>
                </c:pt>
                <c:pt idx="28">
                  <c:v>8825.0</c:v>
                </c:pt>
                <c:pt idx="29">
                  <c:v>8648.0</c:v>
                </c:pt>
                <c:pt idx="30">
                  <c:v>8567.0</c:v>
                </c:pt>
                <c:pt idx="31">
                  <c:v>8564.0</c:v>
                </c:pt>
                <c:pt idx="32">
                  <c:v>7129.0</c:v>
                </c:pt>
                <c:pt idx="33">
                  <c:v>6934.0</c:v>
                </c:pt>
                <c:pt idx="34">
                  <c:v>6096.0</c:v>
                </c:pt>
                <c:pt idx="35">
                  <c:v>5965.0</c:v>
                </c:pt>
                <c:pt idx="36">
                  <c:v>5503.0</c:v>
                </c:pt>
                <c:pt idx="37">
                  <c:v>5409.0</c:v>
                </c:pt>
                <c:pt idx="38">
                  <c:v>4863.0</c:v>
                </c:pt>
                <c:pt idx="39">
                  <c:v>4829.0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9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1074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544717552197867"/>
          <c:y val="0.015296170451454"/>
          <c:w val="0.88531496062992"/>
          <c:h val="0.869343349549767"/>
        </c:manualLayout>
      </c:layout>
      <c:scatterChart>
        <c:scatterStyle val="lineMarker"/>
        <c:varyColors val="0"/>
        <c:ser>
          <c:idx val="3"/>
          <c:order val="0"/>
          <c:tx>
            <c:v>Jun-09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7030A0"/>
              </a:solidFill>
            </c:spPr>
          </c:marker>
          <c:trendline>
            <c:spPr>
              <a:ln w="28575">
                <a:solidFill>
                  <a:srgbClr val="7030A0"/>
                </a:solidFill>
                <a:prstDash val="dash"/>
              </a:ln>
            </c:spPr>
            <c:trendlineType val="linear"/>
            <c:dispRSqr val="0"/>
            <c:dispEq val="0"/>
          </c:trendline>
          <c:xVal>
            <c:numRef>
              <c:f>data!$A$2:$A$114</c:f>
              <c:numCache>
                <c:formatCode>General</c:formatCode>
                <c:ptCount val="113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</c:numCache>
            </c:numRef>
          </c:xVal>
          <c:yVal>
            <c:numRef>
              <c:f>data!$B$2:$B$114</c:f>
              <c:numCache>
                <c:formatCode>0%</c:formatCode>
                <c:ptCount val="113"/>
                <c:pt idx="0">
                  <c:v>0.135853783677569</c:v>
                </c:pt>
                <c:pt idx="1">
                  <c:v>0.146259670655207</c:v>
                </c:pt>
                <c:pt idx="2">
                  <c:v>0.209472635428644</c:v>
                </c:pt>
                <c:pt idx="3">
                  <c:v>0.165494311262538</c:v>
                </c:pt>
                <c:pt idx="4">
                  <c:v>0.164305344123718</c:v>
                </c:pt>
                <c:pt idx="5">
                  <c:v>0.167163168501568</c:v>
                </c:pt>
                <c:pt idx="6">
                  <c:v>0.337245647189918</c:v>
                </c:pt>
                <c:pt idx="7">
                  <c:v>0.159030980324146</c:v>
                </c:pt>
                <c:pt idx="8">
                  <c:v>0.167146427935766</c:v>
                </c:pt>
                <c:pt idx="9">
                  <c:v>0.176184965120143</c:v>
                </c:pt>
                <c:pt idx="10">
                  <c:v>0.147365072787369</c:v>
                </c:pt>
                <c:pt idx="11">
                  <c:v>0.154608763931058</c:v>
                </c:pt>
                <c:pt idx="12">
                  <c:v>0.205800084571516</c:v>
                </c:pt>
                <c:pt idx="13">
                  <c:v>0.199238308280186</c:v>
                </c:pt>
                <c:pt idx="14">
                  <c:v>0.190917921633462</c:v>
                </c:pt>
                <c:pt idx="15">
                  <c:v>0.174692188849395</c:v>
                </c:pt>
                <c:pt idx="16">
                  <c:v>0.16761833000906</c:v>
                </c:pt>
                <c:pt idx="17">
                  <c:v>0.170813576004986</c:v>
                </c:pt>
                <c:pt idx="18">
                  <c:v>0.167114101049986</c:v>
                </c:pt>
                <c:pt idx="19">
                  <c:v>0.177905900054978</c:v>
                </c:pt>
                <c:pt idx="20">
                  <c:v>0.196425792135396</c:v>
                </c:pt>
                <c:pt idx="21">
                  <c:v>0.194000628547966</c:v>
                </c:pt>
                <c:pt idx="22">
                  <c:v>0.181919218708294</c:v>
                </c:pt>
                <c:pt idx="23">
                  <c:v>0.182511776868247</c:v>
                </c:pt>
                <c:pt idx="24">
                  <c:v>0.0758729143829715</c:v>
                </c:pt>
                <c:pt idx="25">
                  <c:v>0.17068210058463</c:v>
                </c:pt>
                <c:pt idx="26">
                  <c:v>0.177839312442664</c:v>
                </c:pt>
                <c:pt idx="27">
                  <c:v>0.167247886411494</c:v>
                </c:pt>
                <c:pt idx="28">
                  <c:v>0.218745259235246</c:v>
                </c:pt>
                <c:pt idx="29">
                  <c:v>0.194009939391873</c:v>
                </c:pt>
                <c:pt idx="30">
                  <c:v>0.203222993369282</c:v>
                </c:pt>
                <c:pt idx="31">
                  <c:v>0.161068310802962</c:v>
                </c:pt>
                <c:pt idx="32">
                  <c:v>0.151792980689862</c:v>
                </c:pt>
                <c:pt idx="33">
                  <c:v>0.16452007901111</c:v>
                </c:pt>
                <c:pt idx="34">
                  <c:v>0.168271399424625</c:v>
                </c:pt>
                <c:pt idx="35">
                  <c:v>0.230877492319943</c:v>
                </c:pt>
                <c:pt idx="36">
                  <c:v>0.148256555619358</c:v>
                </c:pt>
                <c:pt idx="37">
                  <c:v>0.198576653767962</c:v>
                </c:pt>
                <c:pt idx="38">
                  <c:v>0.182708939167146</c:v>
                </c:pt>
                <c:pt idx="39">
                  <c:v>0.215530204596879</c:v>
                </c:pt>
                <c:pt idx="40">
                  <c:v>0.119100736176935</c:v>
                </c:pt>
                <c:pt idx="41">
                  <c:v>0.189275810690561</c:v>
                </c:pt>
                <c:pt idx="42">
                  <c:v>0.211928759934139</c:v>
                </c:pt>
                <c:pt idx="43">
                  <c:v>0.215944732690839</c:v>
                </c:pt>
                <c:pt idx="44">
                  <c:v>0.20222804888338</c:v>
                </c:pt>
                <c:pt idx="45">
                  <c:v>0.203094615840792</c:v>
                </c:pt>
                <c:pt idx="46">
                  <c:v>0.179972282414204</c:v>
                </c:pt>
                <c:pt idx="47">
                  <c:v>0.244433056566617</c:v>
                </c:pt>
                <c:pt idx="48">
                  <c:v>0.170622182706106</c:v>
                </c:pt>
                <c:pt idx="49">
                  <c:v>0.197731020338652</c:v>
                </c:pt>
                <c:pt idx="50">
                  <c:v>0.21583878104047</c:v>
                </c:pt>
                <c:pt idx="51">
                  <c:v>0.186647632922065</c:v>
                </c:pt>
                <c:pt idx="52">
                  <c:v>0.188655667431357</c:v>
                </c:pt>
                <c:pt idx="53">
                  <c:v>0.196078083636164</c:v>
                </c:pt>
                <c:pt idx="54">
                  <c:v>0.247394341758885</c:v>
                </c:pt>
                <c:pt idx="55">
                  <c:v>0.185014827954476</c:v>
                </c:pt>
                <c:pt idx="56">
                  <c:v>0.226800315214104</c:v>
                </c:pt>
                <c:pt idx="57">
                  <c:v>0.121863645407719</c:v>
                </c:pt>
                <c:pt idx="58">
                  <c:v>0.201623694097061</c:v>
                </c:pt>
                <c:pt idx="59">
                  <c:v>0.244881436923028</c:v>
                </c:pt>
                <c:pt idx="60">
                  <c:v>0.241837787477787</c:v>
                </c:pt>
                <c:pt idx="61">
                  <c:v>0.233779727250161</c:v>
                </c:pt>
                <c:pt idx="62">
                  <c:v>0.212203595468394</c:v>
                </c:pt>
                <c:pt idx="63">
                  <c:v>0.208040971385732</c:v>
                </c:pt>
                <c:pt idx="64">
                  <c:v>0.186843565828808</c:v>
                </c:pt>
                <c:pt idx="65">
                  <c:v>0.16952451624249</c:v>
                </c:pt>
                <c:pt idx="66">
                  <c:v>0.124445726066537</c:v>
                </c:pt>
                <c:pt idx="67">
                  <c:v>0.204793523073903</c:v>
                </c:pt>
                <c:pt idx="68">
                  <c:v>0.243101755480503</c:v>
                </c:pt>
                <c:pt idx="69">
                  <c:v>0.178029186304986</c:v>
                </c:pt>
                <c:pt idx="70">
                  <c:v>0.218792891153952</c:v>
                </c:pt>
                <c:pt idx="71">
                  <c:v>0.211977307714237</c:v>
                </c:pt>
                <c:pt idx="72">
                  <c:v>0.19228459928481</c:v>
                </c:pt>
                <c:pt idx="73">
                  <c:v>0.203423287601487</c:v>
                </c:pt>
                <c:pt idx="74">
                  <c:v>0.235552291184553</c:v>
                </c:pt>
                <c:pt idx="75">
                  <c:v>0.0993860553554452</c:v>
                </c:pt>
                <c:pt idx="76">
                  <c:v>0.183758978088089</c:v>
                </c:pt>
                <c:pt idx="77">
                  <c:v>0.256228314714907</c:v>
                </c:pt>
                <c:pt idx="78">
                  <c:v>0.147779591956813</c:v>
                </c:pt>
                <c:pt idx="79">
                  <c:v>0.246916899859824</c:v>
                </c:pt>
                <c:pt idx="80">
                  <c:v>0.218557995885167</c:v>
                </c:pt>
                <c:pt idx="81">
                  <c:v>0.237961068459938</c:v>
                </c:pt>
                <c:pt idx="82">
                  <c:v>0.17951452913396</c:v>
                </c:pt>
                <c:pt idx="83">
                  <c:v>0.235916057610507</c:v>
                </c:pt>
                <c:pt idx="84">
                  <c:v>0.18811200107163</c:v>
                </c:pt>
                <c:pt idx="85">
                  <c:v>0.198409011302503</c:v>
                </c:pt>
                <c:pt idx="86">
                  <c:v>0.219692818386552</c:v>
                </c:pt>
                <c:pt idx="87">
                  <c:v>0.217747733707956</c:v>
                </c:pt>
                <c:pt idx="88">
                  <c:v>0.214710807219523</c:v>
                </c:pt>
                <c:pt idx="89">
                  <c:v>0.123878699256938</c:v>
                </c:pt>
                <c:pt idx="90">
                  <c:v>0.189513465494439</c:v>
                </c:pt>
                <c:pt idx="91">
                  <c:v>0.176441725798821</c:v>
                </c:pt>
                <c:pt idx="92">
                  <c:v>0.223791402460646</c:v>
                </c:pt>
                <c:pt idx="93">
                  <c:v>0.192801983885915</c:v>
                </c:pt>
                <c:pt idx="94">
                  <c:v>0.206889928257926</c:v>
                </c:pt>
                <c:pt idx="95">
                  <c:v>0.206427863664937</c:v>
                </c:pt>
                <c:pt idx="96">
                  <c:v>0.213615049483242</c:v>
                </c:pt>
                <c:pt idx="97">
                  <c:v>0.254601291943615</c:v>
                </c:pt>
                <c:pt idx="98">
                  <c:v>0.213573906295951</c:v>
                </c:pt>
                <c:pt idx="99">
                  <c:v>0.260530077531412</c:v>
                </c:pt>
                <c:pt idx="100">
                  <c:v>0.190259629494621</c:v>
                </c:pt>
                <c:pt idx="101">
                  <c:v>0.188356745716306</c:v>
                </c:pt>
                <c:pt idx="102">
                  <c:v>0.20024812721253</c:v>
                </c:pt>
                <c:pt idx="103">
                  <c:v>0.231390929329073</c:v>
                </c:pt>
                <c:pt idx="104">
                  <c:v>0.19473005657784</c:v>
                </c:pt>
                <c:pt idx="105">
                  <c:v>0.236753181172418</c:v>
                </c:pt>
                <c:pt idx="106">
                  <c:v>0.198423412249758</c:v>
                </c:pt>
                <c:pt idx="107">
                  <c:v>0.19765926712993</c:v>
                </c:pt>
                <c:pt idx="108">
                  <c:v>0.260851053130055</c:v>
                </c:pt>
                <c:pt idx="109">
                  <c:v>0.203583340803366</c:v>
                </c:pt>
                <c:pt idx="110">
                  <c:v>0.162740066639759</c:v>
                </c:pt>
                <c:pt idx="111">
                  <c:v>0.185586618923993</c:v>
                </c:pt>
                <c:pt idx="112">
                  <c:v>0.278380824168371</c:v>
                </c:pt>
              </c:numCache>
            </c:numRef>
          </c:yVal>
          <c:smooth val="0"/>
        </c:ser>
        <c:ser>
          <c:idx val="0"/>
          <c:order val="1"/>
          <c:tx>
            <c:v>Jun-10</c:v>
          </c:tx>
          <c:spPr>
            <a:ln w="28575">
              <a:noFill/>
            </a:ln>
          </c:spPr>
          <c:trendline>
            <c:spPr>
              <a:ln w="28575">
                <a:solidFill>
                  <a:schemeClr val="accent1"/>
                </a:solidFill>
                <a:prstDash val="dash"/>
              </a:ln>
            </c:spPr>
            <c:trendlineType val="linear"/>
            <c:dispRSqr val="0"/>
            <c:dispEq val="0"/>
          </c:trendline>
          <c:yVal>
            <c:numRef>
              <c:f>data!$G$2:$G$114</c:f>
              <c:numCache>
                <c:formatCode>0%</c:formatCode>
                <c:ptCount val="113"/>
                <c:pt idx="0">
                  <c:v>0.222462992882408</c:v>
                </c:pt>
                <c:pt idx="1">
                  <c:v>0.244829542873869</c:v>
                </c:pt>
                <c:pt idx="2">
                  <c:v>0.324140677520513</c:v>
                </c:pt>
                <c:pt idx="3">
                  <c:v>0.28407074888447</c:v>
                </c:pt>
                <c:pt idx="4">
                  <c:v>0.335616345558234</c:v>
                </c:pt>
                <c:pt idx="5">
                  <c:v>0.285624947646603</c:v>
                </c:pt>
                <c:pt idx="6">
                  <c:v>0.500425963066224</c:v>
                </c:pt>
                <c:pt idx="7">
                  <c:v>0.255609194471063</c:v>
                </c:pt>
                <c:pt idx="8">
                  <c:v>0.279372710671156</c:v>
                </c:pt>
                <c:pt idx="9">
                  <c:v>0.286407874078131</c:v>
                </c:pt>
                <c:pt idx="10">
                  <c:v>0.24659516083606</c:v>
                </c:pt>
                <c:pt idx="11">
                  <c:v>0.222189070395142</c:v>
                </c:pt>
                <c:pt idx="12">
                  <c:v>0.316680053427719</c:v>
                </c:pt>
                <c:pt idx="13">
                  <c:v>0.335191191530968</c:v>
                </c:pt>
                <c:pt idx="14">
                  <c:v>0.306407338006126</c:v>
                </c:pt>
                <c:pt idx="15">
                  <c:v>0.298866083173872</c:v>
                </c:pt>
                <c:pt idx="16">
                  <c:v>0.278931979270687</c:v>
                </c:pt>
                <c:pt idx="17">
                  <c:v>0.287063745000214</c:v>
                </c:pt>
                <c:pt idx="18">
                  <c:v>0.296246686008673</c:v>
                </c:pt>
                <c:pt idx="19">
                  <c:v>0.293078214068695</c:v>
                </c:pt>
                <c:pt idx="20">
                  <c:v>0.318155409232664</c:v>
                </c:pt>
                <c:pt idx="21">
                  <c:v>0.306401282457324</c:v>
                </c:pt>
                <c:pt idx="22">
                  <c:v>0.302044018353191</c:v>
                </c:pt>
                <c:pt idx="23">
                  <c:v>0.289436743828929</c:v>
                </c:pt>
                <c:pt idx="24">
                  <c:v>0.255466220840044</c:v>
                </c:pt>
                <c:pt idx="25">
                  <c:v>0.25124306718639</c:v>
                </c:pt>
                <c:pt idx="26">
                  <c:v>0.269998068659167</c:v>
                </c:pt>
                <c:pt idx="27">
                  <c:v>0.280494304437237</c:v>
                </c:pt>
                <c:pt idx="28">
                  <c:v>0.335184421650307</c:v>
                </c:pt>
                <c:pt idx="29">
                  <c:v>0.307131548541133</c:v>
                </c:pt>
                <c:pt idx="30">
                  <c:v>0.314346087360357</c:v>
                </c:pt>
                <c:pt idx="31">
                  <c:v>0.262376435557596</c:v>
                </c:pt>
                <c:pt idx="32">
                  <c:v>0.233009877750328</c:v>
                </c:pt>
                <c:pt idx="33">
                  <c:v>0.313858226897743</c:v>
                </c:pt>
                <c:pt idx="34">
                  <c:v>0.271921530463288</c:v>
                </c:pt>
                <c:pt idx="35">
                  <c:v>0.351274072138341</c:v>
                </c:pt>
                <c:pt idx="36">
                  <c:v>0.246751270569664</c:v>
                </c:pt>
                <c:pt idx="37">
                  <c:v>0.319391577016374</c:v>
                </c:pt>
                <c:pt idx="38">
                  <c:v>0.293897922678222</c:v>
                </c:pt>
                <c:pt idx="39">
                  <c:v>0.339766513611342</c:v>
                </c:pt>
                <c:pt idx="40">
                  <c:v>0.219401202748888</c:v>
                </c:pt>
                <c:pt idx="41">
                  <c:v>0.297881788520305</c:v>
                </c:pt>
                <c:pt idx="42">
                  <c:v>0.328122016454249</c:v>
                </c:pt>
                <c:pt idx="43">
                  <c:v>0.328812452244216</c:v>
                </c:pt>
                <c:pt idx="44">
                  <c:v>0.307681673924756</c:v>
                </c:pt>
                <c:pt idx="45">
                  <c:v>0.327832579403937</c:v>
                </c:pt>
                <c:pt idx="46">
                  <c:v>0.287214835212262</c:v>
                </c:pt>
                <c:pt idx="47">
                  <c:v>0.365925026822581</c:v>
                </c:pt>
                <c:pt idx="48">
                  <c:v>0.275586503793439</c:v>
                </c:pt>
                <c:pt idx="49">
                  <c:v>0.312689320411858</c:v>
                </c:pt>
                <c:pt idx="50">
                  <c:v>0.325816960394665</c:v>
                </c:pt>
                <c:pt idx="51">
                  <c:v>0.301533022321448</c:v>
                </c:pt>
                <c:pt idx="52">
                  <c:v>0.293415926242466</c:v>
                </c:pt>
                <c:pt idx="53">
                  <c:v>0.315653056201344</c:v>
                </c:pt>
                <c:pt idx="54">
                  <c:v>0.368351426478269</c:v>
                </c:pt>
                <c:pt idx="55">
                  <c:v>0.304294835654928</c:v>
                </c:pt>
                <c:pt idx="56">
                  <c:v>0.359396404759189</c:v>
                </c:pt>
                <c:pt idx="57">
                  <c:v>0.2119763316736</c:v>
                </c:pt>
                <c:pt idx="58">
                  <c:v>0.316057459729299</c:v>
                </c:pt>
                <c:pt idx="59">
                  <c:v>0.350684614098534</c:v>
                </c:pt>
                <c:pt idx="60">
                  <c:v>0.353956626007144</c:v>
                </c:pt>
                <c:pt idx="61">
                  <c:v>0.363412247725166</c:v>
                </c:pt>
                <c:pt idx="62">
                  <c:v>0.333984361883829</c:v>
                </c:pt>
                <c:pt idx="63">
                  <c:v>0.312842425985449</c:v>
                </c:pt>
                <c:pt idx="64">
                  <c:v>0.274728429664921</c:v>
                </c:pt>
                <c:pt idx="65">
                  <c:v>0.280978301425508</c:v>
                </c:pt>
                <c:pt idx="66">
                  <c:v>0.186868455855301</c:v>
                </c:pt>
                <c:pt idx="67">
                  <c:v>0.316406513260647</c:v>
                </c:pt>
                <c:pt idx="68">
                  <c:v>0.363924765692647</c:v>
                </c:pt>
                <c:pt idx="69">
                  <c:v>0.288982929370513</c:v>
                </c:pt>
                <c:pt idx="70">
                  <c:v>0.331172394758548</c:v>
                </c:pt>
                <c:pt idx="71">
                  <c:v>0.323939221164264</c:v>
                </c:pt>
                <c:pt idx="72">
                  <c:v>0.311986471206252</c:v>
                </c:pt>
                <c:pt idx="73">
                  <c:v>0.315408714208023</c:v>
                </c:pt>
                <c:pt idx="74">
                  <c:v>0.349614882340535</c:v>
                </c:pt>
                <c:pt idx="75">
                  <c:v>0.175583481742345</c:v>
                </c:pt>
                <c:pt idx="76">
                  <c:v>0.290047755561509</c:v>
                </c:pt>
                <c:pt idx="77">
                  <c:v>0.375698040552737</c:v>
                </c:pt>
                <c:pt idx="78">
                  <c:v>0.290074152525059</c:v>
                </c:pt>
                <c:pt idx="79">
                  <c:v>0.377120494421604</c:v>
                </c:pt>
                <c:pt idx="80">
                  <c:v>0.344314295846269</c:v>
                </c:pt>
                <c:pt idx="81">
                  <c:v>0.366265208772024</c:v>
                </c:pt>
                <c:pt idx="82">
                  <c:v>0.281753770328255</c:v>
                </c:pt>
                <c:pt idx="83">
                  <c:v>0.360426479741467</c:v>
                </c:pt>
                <c:pt idx="84">
                  <c:v>0.280456545806264</c:v>
                </c:pt>
                <c:pt idx="85">
                  <c:v>0.336449284887895</c:v>
                </c:pt>
                <c:pt idx="86">
                  <c:v>0.332790005986526</c:v>
                </c:pt>
                <c:pt idx="87">
                  <c:v>0.324442828308381</c:v>
                </c:pt>
                <c:pt idx="88">
                  <c:v>0.329712498835483</c:v>
                </c:pt>
                <c:pt idx="89">
                  <c:v>0.220484415601195</c:v>
                </c:pt>
                <c:pt idx="90">
                  <c:v>0.301626082835186</c:v>
                </c:pt>
                <c:pt idx="91">
                  <c:v>0.292088568011898</c:v>
                </c:pt>
                <c:pt idx="92">
                  <c:v>0.35188146002696</c:v>
                </c:pt>
                <c:pt idx="93">
                  <c:v>0.304140042657538</c:v>
                </c:pt>
                <c:pt idx="94">
                  <c:v>0.320000864362343</c:v>
                </c:pt>
                <c:pt idx="95">
                  <c:v>0.317155886082019</c:v>
                </c:pt>
                <c:pt idx="96">
                  <c:v>0.334244992048743</c:v>
                </c:pt>
                <c:pt idx="97">
                  <c:v>0.370649483099043</c:v>
                </c:pt>
                <c:pt idx="98">
                  <c:v>0.323658270411616</c:v>
                </c:pt>
                <c:pt idx="99">
                  <c:v>0.389621422068457</c:v>
                </c:pt>
                <c:pt idx="100">
                  <c:v>0.314422510725403</c:v>
                </c:pt>
                <c:pt idx="101">
                  <c:v>0.29305462242348</c:v>
                </c:pt>
                <c:pt idx="102">
                  <c:v>0.317979631645688</c:v>
                </c:pt>
                <c:pt idx="103">
                  <c:v>0.345021262831049</c:v>
                </c:pt>
                <c:pt idx="104">
                  <c:v>0.302290359848456</c:v>
                </c:pt>
                <c:pt idx="105">
                  <c:v>0.363578072521411</c:v>
                </c:pt>
                <c:pt idx="106">
                  <c:v>0.337280895297133</c:v>
                </c:pt>
                <c:pt idx="107">
                  <c:v>0.304068933105527</c:v>
                </c:pt>
                <c:pt idx="108">
                  <c:v>0.385832823461374</c:v>
                </c:pt>
                <c:pt idx="109">
                  <c:v>0.305434882952408</c:v>
                </c:pt>
                <c:pt idx="110">
                  <c:v>0.268789200941559</c:v>
                </c:pt>
                <c:pt idx="111">
                  <c:v>0.296579104929479</c:v>
                </c:pt>
                <c:pt idx="112" formatCode="General">
                  <c:v>0.407587799529192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2362312"/>
        <c:axId val="-2142378136"/>
      </c:scatterChart>
      <c:valAx>
        <c:axId val="-2142362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Rank in 2008 ARL Investment Index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2378136"/>
        <c:crosses val="autoZero"/>
        <c:crossBetween val="midCat"/>
      </c:valAx>
      <c:valAx>
        <c:axId val="-2142378136"/>
        <c:scaling>
          <c:orientation val="minMax"/>
          <c:max val="0.600000000000001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% of Titles in Local Collection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-214236231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v>Mass digitized books in Hathi digital repository</c:v>
          </c:tx>
          <c:invertIfNegative val="0"/>
          <c:cat>
            <c:numRef>
              <c:f>Sheet3!$E$1:$N$1</c:f>
              <c:numCache>
                <c:formatCode>mmm\-yy</c:formatCode>
                <c:ptCount val="10"/>
                <c:pt idx="0">
                  <c:v>40057.0</c:v>
                </c:pt>
                <c:pt idx="1">
                  <c:v>40087.0</c:v>
                </c:pt>
                <c:pt idx="2">
                  <c:v>40118.0</c:v>
                </c:pt>
                <c:pt idx="3">
                  <c:v>40148.0</c:v>
                </c:pt>
                <c:pt idx="4">
                  <c:v>40179.0</c:v>
                </c:pt>
                <c:pt idx="5">
                  <c:v>40210.0</c:v>
                </c:pt>
                <c:pt idx="6">
                  <c:v>40238.0</c:v>
                </c:pt>
                <c:pt idx="7">
                  <c:v>40269.0</c:v>
                </c:pt>
                <c:pt idx="8">
                  <c:v>40299.0</c:v>
                </c:pt>
                <c:pt idx="9">
                  <c:v>40330.0</c:v>
                </c:pt>
              </c:numCache>
            </c:numRef>
          </c:cat>
          <c:val>
            <c:numRef>
              <c:f>Sheet3!$E$3:$N$3</c:f>
              <c:numCache>
                <c:formatCode>General</c:formatCode>
                <c:ptCount val="10"/>
                <c:pt idx="0">
                  <c:v>2.241054E6</c:v>
                </c:pt>
                <c:pt idx="1">
                  <c:v>2.410634E6</c:v>
                </c:pt>
                <c:pt idx="2">
                  <c:v>2.697592E6</c:v>
                </c:pt>
                <c:pt idx="3">
                  <c:v>2.814559E6</c:v>
                </c:pt>
                <c:pt idx="4">
                  <c:v>3.052389E6</c:v>
                </c:pt>
                <c:pt idx="5">
                  <c:v>3.109185E6</c:v>
                </c:pt>
                <c:pt idx="6">
                  <c:v>3.207521E6</c:v>
                </c:pt>
                <c:pt idx="7">
                  <c:v>3.248093E6</c:v>
                </c:pt>
                <c:pt idx="8">
                  <c:v>3.333E6</c:v>
                </c:pt>
                <c:pt idx="9">
                  <c:v>3.462657E6</c:v>
                </c:pt>
              </c:numCache>
            </c:numRef>
          </c:val>
        </c:ser>
        <c:ser>
          <c:idx val="0"/>
          <c:order val="1"/>
          <c:tx>
            <c:v>Mass digitized books in shared print repositories</c:v>
          </c:tx>
          <c:invertIfNegative val="0"/>
          <c:cat>
            <c:numRef>
              <c:f>Sheet3!$E$1:$N$1</c:f>
              <c:numCache>
                <c:formatCode>mmm\-yy</c:formatCode>
                <c:ptCount val="10"/>
                <c:pt idx="0">
                  <c:v>40057.0</c:v>
                </c:pt>
                <c:pt idx="1">
                  <c:v>40087.0</c:v>
                </c:pt>
                <c:pt idx="2">
                  <c:v>40118.0</c:v>
                </c:pt>
                <c:pt idx="3">
                  <c:v>40148.0</c:v>
                </c:pt>
                <c:pt idx="4">
                  <c:v>40179.0</c:v>
                </c:pt>
                <c:pt idx="5">
                  <c:v>40210.0</c:v>
                </c:pt>
                <c:pt idx="6">
                  <c:v>40238.0</c:v>
                </c:pt>
                <c:pt idx="7">
                  <c:v>40269.0</c:v>
                </c:pt>
                <c:pt idx="8">
                  <c:v>40299.0</c:v>
                </c:pt>
                <c:pt idx="9">
                  <c:v>40330.0</c:v>
                </c:pt>
              </c:numCache>
            </c:numRef>
          </c:cat>
          <c:val>
            <c:numRef>
              <c:f>Sheet3!$E$2:$N$2</c:f>
              <c:numCache>
                <c:formatCode>General</c:formatCode>
                <c:ptCount val="10"/>
                <c:pt idx="0">
                  <c:v>1.396853E6</c:v>
                </c:pt>
                <c:pt idx="1">
                  <c:v>1.695664E6</c:v>
                </c:pt>
                <c:pt idx="2">
                  <c:v>1.92386E6</c:v>
                </c:pt>
                <c:pt idx="3">
                  <c:v>2.004833E6</c:v>
                </c:pt>
                <c:pt idx="4">
                  <c:v>2.244201E6</c:v>
                </c:pt>
                <c:pt idx="5">
                  <c:v>2.281842E6</c:v>
                </c:pt>
                <c:pt idx="6">
                  <c:v>2.357308E6</c:v>
                </c:pt>
                <c:pt idx="7">
                  <c:v>2.382882E6</c:v>
                </c:pt>
                <c:pt idx="8">
                  <c:v>2.43309E6</c:v>
                </c:pt>
                <c:pt idx="9">
                  <c:v>2.52773961E6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42771288"/>
        <c:axId val="-2142496120"/>
        <c:axId val="0"/>
      </c:bar3DChart>
      <c:dateAx>
        <c:axId val="-214277128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-2142496120"/>
        <c:crosses val="autoZero"/>
        <c:auto val="1"/>
        <c:lblOffset val="100"/>
        <c:baseTimeUnit val="months"/>
      </c:dateAx>
      <c:valAx>
        <c:axId val="-21424961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 Unique</a:t>
                </a:r>
                <a:r>
                  <a:rPr lang="en-US" sz="1400" baseline="0" dirty="0" smtClean="0"/>
                  <a:t> Titles</a:t>
                </a:r>
                <a:endParaRPr lang="en-US" sz="14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-214277128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100" b="0"/>
          </a:pPr>
          <a:endParaRPr lang="en-US"/>
        </a:p>
      </c:txPr>
    </c:legend>
    <c:plotVisOnly val="0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7F06B1-8EDB-5C4C-B5A0-3CB99CF04685}" type="doc">
      <dgm:prSet loTypeId="urn:microsoft.com/office/officeart/2005/8/layout/hierarchy3" loCatId="hierarchy" qsTypeId="urn:microsoft.com/office/officeart/2005/8/quickstyle/simple5" qsCatId="simple" csTypeId="urn:microsoft.com/office/officeart/2005/8/colors/accent1_2#5" csCatId="accent1" phldr="1"/>
      <dgm:spPr/>
      <dgm:t>
        <a:bodyPr/>
        <a:lstStyle/>
        <a:p>
          <a:endParaRPr lang="en-US"/>
        </a:p>
      </dgm:t>
    </dgm:pt>
    <dgm:pt modelId="{C0EE05AF-4CF4-4141-BC5C-852F614422CE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1100" b="0" dirty="0" smtClean="0"/>
            <a:t>e-Commerce</a:t>
          </a:r>
          <a:endParaRPr lang="en-US" sz="1100" b="0" dirty="0"/>
        </a:p>
      </dgm:t>
    </dgm:pt>
    <dgm:pt modelId="{9553D37E-CCC9-9545-A615-503B427C6170}" type="parTrans" cxnId="{8F21D07A-B1EA-DF43-B823-57970905CA12}">
      <dgm:prSet/>
      <dgm:spPr/>
      <dgm:t>
        <a:bodyPr/>
        <a:lstStyle/>
        <a:p>
          <a:endParaRPr lang="en-US"/>
        </a:p>
      </dgm:t>
    </dgm:pt>
    <dgm:pt modelId="{7C9E9A8A-5BF9-664F-8A36-8E824D3C0A78}" type="sibTrans" cxnId="{8F21D07A-B1EA-DF43-B823-57970905CA12}">
      <dgm:prSet/>
      <dgm:spPr/>
      <dgm:t>
        <a:bodyPr/>
        <a:lstStyle/>
        <a:p>
          <a:endParaRPr lang="en-US"/>
        </a:p>
      </dgm:t>
    </dgm:pt>
    <dgm:pt modelId="{972B82B6-431C-2041-87D8-5DE17F6CB5D3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1100" b="0" dirty="0" smtClean="0"/>
            <a:t>Content Access</a:t>
          </a:r>
          <a:endParaRPr lang="en-US" sz="1100" b="0" dirty="0"/>
        </a:p>
      </dgm:t>
    </dgm:pt>
    <dgm:pt modelId="{0FCAD8A7-183B-304A-AD5C-67B4F951DB51}" type="parTrans" cxnId="{FB793692-2C6C-6B4B-AC11-F133B7FAAABD}">
      <dgm:prSet/>
      <dgm:spPr/>
      <dgm:t>
        <a:bodyPr/>
        <a:lstStyle/>
        <a:p>
          <a:endParaRPr lang="en-US"/>
        </a:p>
      </dgm:t>
    </dgm:pt>
    <dgm:pt modelId="{49C79025-310A-B84C-BCE3-7DBFD582F0CC}" type="sibTrans" cxnId="{FB793692-2C6C-6B4B-AC11-F133B7FAAABD}">
      <dgm:prSet/>
      <dgm:spPr/>
      <dgm:t>
        <a:bodyPr/>
        <a:lstStyle/>
        <a:p>
          <a:endParaRPr lang="en-US"/>
        </a:p>
      </dgm:t>
    </dgm:pt>
    <dgm:pt modelId="{2A4B65AC-F814-AB41-9075-BFC1CCF69D95}">
      <dgm:prSet custT="1"/>
      <dgm:spPr/>
      <dgm:t>
        <a:bodyPr/>
        <a:lstStyle/>
        <a:p>
          <a:pPr rtl="0"/>
          <a:r>
            <a:rPr lang="en-US" sz="700" dirty="0" smtClean="0"/>
            <a:t>PageTurner</a:t>
          </a:r>
          <a:endParaRPr lang="en-US" sz="700" dirty="0"/>
        </a:p>
      </dgm:t>
    </dgm:pt>
    <dgm:pt modelId="{DF998C35-DE38-DD48-84F2-0F531CD414ED}" type="parTrans" cxnId="{5F13C15E-0EE2-C743-9779-6C9FF80505CA}">
      <dgm:prSet/>
      <dgm:spPr/>
      <dgm:t>
        <a:bodyPr/>
        <a:lstStyle/>
        <a:p>
          <a:endParaRPr lang="en-US" sz="700" dirty="0"/>
        </a:p>
      </dgm:t>
    </dgm:pt>
    <dgm:pt modelId="{8850B389-E9BD-AE44-ADC0-F38C1A8FE751}" type="sibTrans" cxnId="{5F13C15E-0EE2-C743-9779-6C9FF80505CA}">
      <dgm:prSet/>
      <dgm:spPr/>
      <dgm:t>
        <a:bodyPr/>
        <a:lstStyle/>
        <a:p>
          <a:endParaRPr lang="en-US"/>
        </a:p>
      </dgm:t>
    </dgm:pt>
    <dgm:pt modelId="{F35C5B2D-3D6B-7441-A3CF-7924F453C5E1}">
      <dgm:prSet custT="1"/>
      <dgm:spPr/>
      <dgm:t>
        <a:bodyPr/>
        <a:lstStyle/>
        <a:p>
          <a:pPr rtl="0"/>
          <a:r>
            <a:rPr lang="en-US" sz="700" dirty="0" smtClean="0"/>
            <a:t>Collection Builder</a:t>
          </a:r>
          <a:endParaRPr lang="en-US" sz="700" dirty="0"/>
        </a:p>
      </dgm:t>
    </dgm:pt>
    <dgm:pt modelId="{8E1B2058-7F0F-7A47-8D60-AD8F05BDCD9F}" type="parTrans" cxnId="{3A7BB974-CF3A-034D-B8E1-EC2846D5D922}">
      <dgm:prSet/>
      <dgm:spPr/>
      <dgm:t>
        <a:bodyPr/>
        <a:lstStyle/>
        <a:p>
          <a:endParaRPr lang="en-US" sz="700" dirty="0"/>
        </a:p>
      </dgm:t>
    </dgm:pt>
    <dgm:pt modelId="{0F7C37A7-5BCE-3849-9942-AE5A8A6E2520}" type="sibTrans" cxnId="{3A7BB974-CF3A-034D-B8E1-EC2846D5D922}">
      <dgm:prSet/>
      <dgm:spPr/>
      <dgm:t>
        <a:bodyPr/>
        <a:lstStyle/>
        <a:p>
          <a:endParaRPr lang="en-US"/>
        </a:p>
      </dgm:t>
    </dgm:pt>
    <dgm:pt modelId="{C282C663-91FE-B343-BC6C-CCA7E6F127D3}">
      <dgm:prSet custT="1"/>
      <dgm:spPr/>
      <dgm:t>
        <a:bodyPr/>
        <a:lstStyle/>
        <a:p>
          <a:pPr rtl="0"/>
          <a:r>
            <a:rPr lang="en-US" sz="700" dirty="0" smtClean="0"/>
            <a:t>Large-scale Search</a:t>
          </a:r>
          <a:endParaRPr lang="en-US" sz="700" dirty="0"/>
        </a:p>
      </dgm:t>
    </dgm:pt>
    <dgm:pt modelId="{E9F0E6C0-BB35-134A-9371-53C40655FA9D}" type="parTrans" cxnId="{A59BEAFF-F5FE-1646-BF56-0AB0B1F23604}">
      <dgm:prSet/>
      <dgm:spPr/>
      <dgm:t>
        <a:bodyPr/>
        <a:lstStyle/>
        <a:p>
          <a:endParaRPr lang="en-US" sz="700" dirty="0"/>
        </a:p>
      </dgm:t>
    </dgm:pt>
    <dgm:pt modelId="{A9B7F494-1ABC-8244-A978-1973EFDCF82A}" type="sibTrans" cxnId="{A59BEAFF-F5FE-1646-BF56-0AB0B1F23604}">
      <dgm:prSet/>
      <dgm:spPr/>
      <dgm:t>
        <a:bodyPr/>
        <a:lstStyle/>
        <a:p>
          <a:endParaRPr lang="en-US"/>
        </a:p>
      </dgm:t>
    </dgm:pt>
    <dgm:pt modelId="{19D77A1B-8814-3942-B045-CF54C6A041E8}">
      <dgm:prSet custT="1"/>
      <dgm:spPr/>
      <dgm:t>
        <a:bodyPr/>
        <a:lstStyle/>
        <a:p>
          <a:pPr rtl="0"/>
          <a:r>
            <a:rPr lang="en-US" sz="700" dirty="0" smtClean="0"/>
            <a:t>Bibliographic Catalog</a:t>
          </a:r>
          <a:endParaRPr lang="en-US" sz="700" dirty="0"/>
        </a:p>
      </dgm:t>
    </dgm:pt>
    <dgm:pt modelId="{67DAA1EF-CF51-F144-94B4-891FFCA29D75}" type="parTrans" cxnId="{128475DC-BC41-7744-8858-DC7821776F69}">
      <dgm:prSet/>
      <dgm:spPr/>
      <dgm:t>
        <a:bodyPr/>
        <a:lstStyle/>
        <a:p>
          <a:endParaRPr lang="en-US" sz="700" dirty="0"/>
        </a:p>
      </dgm:t>
    </dgm:pt>
    <dgm:pt modelId="{DBCA9259-FB09-AD41-BA56-B22DDCB2C20C}" type="sibTrans" cxnId="{128475DC-BC41-7744-8858-DC7821776F69}">
      <dgm:prSet/>
      <dgm:spPr/>
      <dgm:t>
        <a:bodyPr/>
        <a:lstStyle/>
        <a:p>
          <a:endParaRPr lang="en-US"/>
        </a:p>
      </dgm:t>
    </dgm:pt>
    <dgm:pt modelId="{DB77F1C5-D7B1-194F-9F0E-290FF80369C7}">
      <dgm:prSet custT="1"/>
      <dgm:spPr/>
      <dgm:t>
        <a:bodyPr/>
        <a:lstStyle/>
        <a:p>
          <a:pPr rtl="0"/>
          <a:r>
            <a:rPr lang="en-US" sz="700" dirty="0" smtClean="0"/>
            <a:t>Research Center</a:t>
          </a:r>
          <a:endParaRPr lang="en-US" sz="700" dirty="0"/>
        </a:p>
      </dgm:t>
    </dgm:pt>
    <dgm:pt modelId="{44A98394-EDDC-C84F-A1D0-4B26E658E7AD}" type="parTrans" cxnId="{C200D319-25C1-F547-8B68-2695D53C8226}">
      <dgm:prSet/>
      <dgm:spPr/>
      <dgm:t>
        <a:bodyPr/>
        <a:lstStyle/>
        <a:p>
          <a:endParaRPr lang="en-US" sz="700" dirty="0"/>
        </a:p>
      </dgm:t>
    </dgm:pt>
    <dgm:pt modelId="{C22630D8-09FC-8E41-ADA3-903F4937C709}" type="sibTrans" cxnId="{C200D319-25C1-F547-8B68-2695D53C8226}">
      <dgm:prSet/>
      <dgm:spPr/>
      <dgm:t>
        <a:bodyPr/>
        <a:lstStyle/>
        <a:p>
          <a:endParaRPr lang="en-US"/>
        </a:p>
      </dgm:t>
    </dgm:pt>
    <dgm:pt modelId="{D4CA65E4-0E24-5646-988D-55FEB0209880}">
      <dgm:prSet custT="1"/>
      <dgm:spPr/>
      <dgm:t>
        <a:bodyPr/>
        <a:lstStyle/>
        <a:p>
          <a:pPr rtl="0"/>
          <a:r>
            <a:rPr lang="en-US" sz="700" dirty="0" smtClean="0"/>
            <a:t>APIs</a:t>
          </a:r>
          <a:endParaRPr lang="en-US" sz="700" dirty="0"/>
        </a:p>
      </dgm:t>
    </dgm:pt>
    <dgm:pt modelId="{14A5981B-E076-D64A-94A0-713FF0FA220D}" type="parTrans" cxnId="{2DD0B409-20DE-FB40-A2CE-7F29881904E7}">
      <dgm:prSet/>
      <dgm:spPr/>
      <dgm:t>
        <a:bodyPr/>
        <a:lstStyle/>
        <a:p>
          <a:endParaRPr lang="en-US" sz="700" dirty="0"/>
        </a:p>
      </dgm:t>
    </dgm:pt>
    <dgm:pt modelId="{27C5BC67-D52A-184C-9726-F3459D1F6917}" type="sibTrans" cxnId="{2DD0B409-20DE-FB40-A2CE-7F29881904E7}">
      <dgm:prSet/>
      <dgm:spPr/>
      <dgm:t>
        <a:bodyPr/>
        <a:lstStyle/>
        <a:p>
          <a:endParaRPr lang="en-US"/>
        </a:p>
      </dgm:t>
    </dgm:pt>
    <dgm:pt modelId="{D4A655EB-A4FD-4D46-BBB9-CA62837FEB5E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1100" b="0" dirty="0" smtClean="0"/>
            <a:t>Quality Assurance</a:t>
          </a:r>
          <a:endParaRPr lang="en-US" sz="1100" b="0" dirty="0"/>
        </a:p>
      </dgm:t>
    </dgm:pt>
    <dgm:pt modelId="{0D15E441-3D94-7C4C-92AA-86F97684DA45}" type="parTrans" cxnId="{3BC6685D-6C61-5849-B497-1CC429FBF479}">
      <dgm:prSet/>
      <dgm:spPr/>
      <dgm:t>
        <a:bodyPr/>
        <a:lstStyle/>
        <a:p>
          <a:endParaRPr lang="en-US"/>
        </a:p>
      </dgm:t>
    </dgm:pt>
    <dgm:pt modelId="{A2D5481F-7E04-D147-8076-7ABDC87775CB}" type="sibTrans" cxnId="{3BC6685D-6C61-5849-B497-1CC429FBF479}">
      <dgm:prSet/>
      <dgm:spPr/>
      <dgm:t>
        <a:bodyPr/>
        <a:lstStyle/>
        <a:p>
          <a:endParaRPr lang="en-US"/>
        </a:p>
      </dgm:t>
    </dgm:pt>
    <dgm:pt modelId="{8ABF21E3-E06A-EF48-837A-91976038F889}">
      <dgm:prSet custT="1"/>
      <dgm:spPr/>
      <dgm:t>
        <a:bodyPr/>
        <a:lstStyle/>
        <a:p>
          <a:pPr rtl="0"/>
          <a:r>
            <a:rPr lang="en-US" sz="700" dirty="0" smtClean="0"/>
            <a:t>Quality Review</a:t>
          </a:r>
          <a:endParaRPr lang="en-US" sz="700" dirty="0"/>
        </a:p>
      </dgm:t>
    </dgm:pt>
    <dgm:pt modelId="{5BB4A236-8691-D24A-B299-B4045B18CADA}" type="parTrans" cxnId="{D8ECF3A2-1B45-B940-89FE-759E5AE5AEF2}">
      <dgm:prSet/>
      <dgm:spPr/>
      <dgm:t>
        <a:bodyPr/>
        <a:lstStyle/>
        <a:p>
          <a:endParaRPr lang="en-US" sz="700" dirty="0"/>
        </a:p>
      </dgm:t>
    </dgm:pt>
    <dgm:pt modelId="{CFCE13FD-EC20-9946-A61A-122D5AFCDCCD}" type="sibTrans" cxnId="{D8ECF3A2-1B45-B940-89FE-759E5AE5AEF2}">
      <dgm:prSet/>
      <dgm:spPr/>
      <dgm:t>
        <a:bodyPr/>
        <a:lstStyle/>
        <a:p>
          <a:endParaRPr lang="en-US"/>
        </a:p>
      </dgm:t>
    </dgm:pt>
    <dgm:pt modelId="{FCEE1299-E926-7745-ACB2-9BDFE8730E93}">
      <dgm:prSet custT="1"/>
      <dgm:spPr/>
      <dgm:t>
        <a:bodyPr/>
        <a:lstStyle/>
        <a:p>
          <a:pPr rtl="0"/>
          <a:r>
            <a:rPr lang="en-US" sz="700" dirty="0" smtClean="0"/>
            <a:t>Content Certification</a:t>
          </a:r>
          <a:endParaRPr lang="en-US" sz="700" dirty="0"/>
        </a:p>
      </dgm:t>
    </dgm:pt>
    <dgm:pt modelId="{CC527D1B-C441-3547-80BB-B9ED1102870D}" type="parTrans" cxnId="{E2145993-9D59-DA41-BDC0-D4E341EBAA8F}">
      <dgm:prSet/>
      <dgm:spPr/>
      <dgm:t>
        <a:bodyPr/>
        <a:lstStyle/>
        <a:p>
          <a:endParaRPr lang="en-US" sz="700" dirty="0"/>
        </a:p>
      </dgm:t>
    </dgm:pt>
    <dgm:pt modelId="{D6EAF0A3-E533-5A4B-AD48-6228FF3EFB00}" type="sibTrans" cxnId="{E2145993-9D59-DA41-BDC0-D4E341EBAA8F}">
      <dgm:prSet/>
      <dgm:spPr/>
      <dgm:t>
        <a:bodyPr/>
        <a:lstStyle/>
        <a:p>
          <a:endParaRPr lang="en-US"/>
        </a:p>
      </dgm:t>
    </dgm:pt>
    <dgm:pt modelId="{1CB8DC1A-8C97-AA4C-A29D-29153C044DE5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1100" b="0" dirty="0" smtClean="0"/>
            <a:t>User Services</a:t>
          </a:r>
          <a:endParaRPr lang="en-US" sz="1100" b="0" dirty="0"/>
        </a:p>
      </dgm:t>
    </dgm:pt>
    <dgm:pt modelId="{009CCD0E-E4D1-5F47-99D8-DA4AB38E0585}" type="parTrans" cxnId="{3E1B3F31-2D67-924A-8CF7-02831AD4ED81}">
      <dgm:prSet/>
      <dgm:spPr/>
      <dgm:t>
        <a:bodyPr/>
        <a:lstStyle/>
        <a:p>
          <a:endParaRPr lang="en-US"/>
        </a:p>
      </dgm:t>
    </dgm:pt>
    <dgm:pt modelId="{9F5E4534-116B-4943-A2FC-D87681B28394}" type="sibTrans" cxnId="{3E1B3F31-2D67-924A-8CF7-02831AD4ED81}">
      <dgm:prSet/>
      <dgm:spPr/>
      <dgm:t>
        <a:bodyPr/>
        <a:lstStyle/>
        <a:p>
          <a:endParaRPr lang="en-US"/>
        </a:p>
      </dgm:t>
    </dgm:pt>
    <dgm:pt modelId="{56BCFC3C-6D34-314C-8A81-68F4856CD6B1}">
      <dgm:prSet custT="1"/>
      <dgm:spPr/>
      <dgm:t>
        <a:bodyPr/>
        <a:lstStyle/>
        <a:p>
          <a:pPr rtl="0"/>
          <a:r>
            <a:rPr lang="en-US" sz="700" dirty="0" smtClean="0"/>
            <a:t>Usability</a:t>
          </a:r>
          <a:endParaRPr lang="en-US" sz="700" dirty="0"/>
        </a:p>
      </dgm:t>
    </dgm:pt>
    <dgm:pt modelId="{4211E3C7-2984-BA43-88C1-B3063081B834}" type="parTrans" cxnId="{F0437D4F-1004-4C4F-967E-EA6681659E47}">
      <dgm:prSet/>
      <dgm:spPr/>
      <dgm:t>
        <a:bodyPr/>
        <a:lstStyle/>
        <a:p>
          <a:endParaRPr lang="en-US" sz="700" dirty="0"/>
        </a:p>
      </dgm:t>
    </dgm:pt>
    <dgm:pt modelId="{525DC3BC-60F3-B045-831C-7B35B3E9E98E}" type="sibTrans" cxnId="{F0437D4F-1004-4C4F-967E-EA6681659E47}">
      <dgm:prSet/>
      <dgm:spPr/>
      <dgm:t>
        <a:bodyPr/>
        <a:lstStyle/>
        <a:p>
          <a:endParaRPr lang="en-US"/>
        </a:p>
      </dgm:t>
    </dgm:pt>
    <dgm:pt modelId="{F131BFCE-C6AC-DD42-8CD3-B649F16F851B}">
      <dgm:prSet custT="1"/>
      <dgm:spPr/>
      <dgm:t>
        <a:bodyPr/>
        <a:lstStyle/>
        <a:p>
          <a:pPr rtl="0"/>
          <a:r>
            <a:rPr lang="en-US" sz="700" dirty="0" smtClean="0"/>
            <a:t>User support (helpdesk)</a:t>
          </a:r>
          <a:endParaRPr lang="en-US" sz="700" dirty="0"/>
        </a:p>
      </dgm:t>
    </dgm:pt>
    <dgm:pt modelId="{453C0F84-8B08-334D-97DC-28D28FE49230}" type="parTrans" cxnId="{C96CC7FA-7F7C-8A48-975B-7EA0DEA70137}">
      <dgm:prSet/>
      <dgm:spPr/>
      <dgm:t>
        <a:bodyPr/>
        <a:lstStyle/>
        <a:p>
          <a:endParaRPr lang="en-US" sz="700" dirty="0"/>
        </a:p>
      </dgm:t>
    </dgm:pt>
    <dgm:pt modelId="{D52A1E2F-61EF-1546-A509-89172A533C01}" type="sibTrans" cxnId="{C96CC7FA-7F7C-8A48-975B-7EA0DEA70137}">
      <dgm:prSet/>
      <dgm:spPr/>
      <dgm:t>
        <a:bodyPr/>
        <a:lstStyle/>
        <a:p>
          <a:endParaRPr lang="en-US"/>
        </a:p>
      </dgm:t>
    </dgm:pt>
    <dgm:pt modelId="{E13685FB-2F07-5149-8EFF-83A78D388C48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1100" b="0" dirty="0" smtClean="0"/>
            <a:t>Outreach</a:t>
          </a:r>
          <a:endParaRPr lang="en-US" sz="1100" b="0" dirty="0"/>
        </a:p>
      </dgm:t>
    </dgm:pt>
    <dgm:pt modelId="{CB434C51-B2DB-314E-98AB-1E3275EDB556}" type="parTrans" cxnId="{937650B3-4E20-8340-AA6E-B83221862A1D}">
      <dgm:prSet/>
      <dgm:spPr/>
      <dgm:t>
        <a:bodyPr/>
        <a:lstStyle/>
        <a:p>
          <a:endParaRPr lang="en-US"/>
        </a:p>
      </dgm:t>
    </dgm:pt>
    <dgm:pt modelId="{129AD12D-C63E-8048-88EF-E279BE3457CF}" type="sibTrans" cxnId="{937650B3-4E20-8340-AA6E-B83221862A1D}">
      <dgm:prSet/>
      <dgm:spPr/>
      <dgm:t>
        <a:bodyPr/>
        <a:lstStyle/>
        <a:p>
          <a:endParaRPr lang="en-US"/>
        </a:p>
      </dgm:t>
    </dgm:pt>
    <dgm:pt modelId="{495A4E0E-7AE5-B441-BCD8-965C0E6DE0E4}">
      <dgm:prSet custT="1"/>
      <dgm:spPr/>
      <dgm:t>
        <a:bodyPr/>
        <a:lstStyle/>
        <a:p>
          <a:pPr rtl="0"/>
          <a:r>
            <a:rPr lang="en-US" sz="700" dirty="0" smtClean="0"/>
            <a:t>Project website</a:t>
          </a:r>
          <a:endParaRPr lang="en-US" sz="700" dirty="0"/>
        </a:p>
      </dgm:t>
    </dgm:pt>
    <dgm:pt modelId="{64A22FBE-A089-E64F-B44E-39B67BEB75ED}" type="parTrans" cxnId="{3D35470F-7D1A-7349-950B-34C4CE602A0C}">
      <dgm:prSet/>
      <dgm:spPr/>
      <dgm:t>
        <a:bodyPr/>
        <a:lstStyle/>
        <a:p>
          <a:endParaRPr lang="en-US" sz="700" dirty="0"/>
        </a:p>
      </dgm:t>
    </dgm:pt>
    <dgm:pt modelId="{500D6DD1-2474-CC4B-B968-35D9B11AFBAC}" type="sibTrans" cxnId="{3D35470F-7D1A-7349-950B-34C4CE602A0C}">
      <dgm:prSet/>
      <dgm:spPr/>
      <dgm:t>
        <a:bodyPr/>
        <a:lstStyle/>
        <a:p>
          <a:endParaRPr lang="en-US"/>
        </a:p>
      </dgm:t>
    </dgm:pt>
    <dgm:pt modelId="{819F3E5E-6B68-F845-8987-99800DF6F77A}">
      <dgm:prSet custT="1"/>
      <dgm:spPr/>
      <dgm:t>
        <a:bodyPr/>
        <a:lstStyle/>
        <a:p>
          <a:pPr rtl="0"/>
          <a:r>
            <a:rPr lang="en-US" sz="700" dirty="0" smtClean="0"/>
            <a:t>Monthly newsletter</a:t>
          </a:r>
          <a:endParaRPr lang="en-US" sz="700" dirty="0"/>
        </a:p>
      </dgm:t>
    </dgm:pt>
    <dgm:pt modelId="{2D55CB3E-265E-EA47-BE73-6F98FB3247AF}" type="parTrans" cxnId="{FAAA2E75-B13E-8944-8149-A009A912479C}">
      <dgm:prSet/>
      <dgm:spPr/>
      <dgm:t>
        <a:bodyPr/>
        <a:lstStyle/>
        <a:p>
          <a:endParaRPr lang="en-US" sz="700" dirty="0"/>
        </a:p>
      </dgm:t>
    </dgm:pt>
    <dgm:pt modelId="{59BC2837-6F7A-1A41-9F83-FCE147105F6E}" type="sibTrans" cxnId="{FAAA2E75-B13E-8944-8149-A009A912479C}">
      <dgm:prSet/>
      <dgm:spPr/>
      <dgm:t>
        <a:bodyPr/>
        <a:lstStyle/>
        <a:p>
          <a:endParaRPr lang="en-US"/>
        </a:p>
      </dgm:t>
    </dgm:pt>
    <dgm:pt modelId="{73F977DD-FD37-B74D-B673-B75F2DDDDA2F}">
      <dgm:prSet custT="1"/>
      <dgm:spPr/>
      <dgm:t>
        <a:bodyPr/>
        <a:lstStyle/>
        <a:p>
          <a:pPr rtl="0"/>
          <a:r>
            <a:rPr lang="en-US" sz="700" dirty="0" smtClean="0"/>
            <a:t>Papers and presentations</a:t>
          </a:r>
          <a:endParaRPr lang="en-US" sz="700" dirty="0"/>
        </a:p>
      </dgm:t>
    </dgm:pt>
    <dgm:pt modelId="{66224622-8F33-A14A-A9C6-286C35F44300}" type="parTrans" cxnId="{416A2BA2-9BE3-E843-B2D4-9A23EBBCCDC0}">
      <dgm:prSet/>
      <dgm:spPr/>
      <dgm:t>
        <a:bodyPr/>
        <a:lstStyle/>
        <a:p>
          <a:endParaRPr lang="en-US" sz="700" dirty="0"/>
        </a:p>
      </dgm:t>
    </dgm:pt>
    <dgm:pt modelId="{BCBF20A5-F47A-6141-A94A-A1308AD92404}" type="sibTrans" cxnId="{416A2BA2-9BE3-E843-B2D4-9A23EBBCCDC0}">
      <dgm:prSet/>
      <dgm:spPr/>
      <dgm:t>
        <a:bodyPr/>
        <a:lstStyle/>
        <a:p>
          <a:endParaRPr lang="en-US"/>
        </a:p>
      </dgm:t>
    </dgm:pt>
    <dgm:pt modelId="{B21923DA-AB31-CB48-B9AD-69BCB9A8B23C}">
      <dgm:prSet custT="1"/>
      <dgm:spPr/>
      <dgm:t>
        <a:bodyPr/>
        <a:lstStyle/>
        <a:p>
          <a:pPr rtl="0"/>
          <a:r>
            <a:rPr lang="en-US" sz="700" dirty="0" smtClean="0"/>
            <a:t>Communication with potential partners</a:t>
          </a:r>
          <a:endParaRPr lang="en-US" sz="700" dirty="0"/>
        </a:p>
      </dgm:t>
    </dgm:pt>
    <dgm:pt modelId="{8D99CFCE-E1BA-3043-B6AB-C4642CCE2A80}" type="parTrans" cxnId="{89D018FF-67C9-4A4D-985A-803AFE9715C0}">
      <dgm:prSet/>
      <dgm:spPr/>
      <dgm:t>
        <a:bodyPr/>
        <a:lstStyle/>
        <a:p>
          <a:endParaRPr lang="en-US" sz="700" dirty="0"/>
        </a:p>
      </dgm:t>
    </dgm:pt>
    <dgm:pt modelId="{A776FD2E-6FA1-074A-B6ED-53A6C2FADC25}" type="sibTrans" cxnId="{89D018FF-67C9-4A4D-985A-803AFE9715C0}">
      <dgm:prSet/>
      <dgm:spPr/>
      <dgm:t>
        <a:bodyPr/>
        <a:lstStyle/>
        <a:p>
          <a:endParaRPr lang="en-US"/>
        </a:p>
      </dgm:t>
    </dgm:pt>
    <dgm:pt modelId="{8669CA65-12B1-F04C-8252-05B78A21E57B}">
      <dgm:prSet custT="1"/>
      <dgm:spPr/>
      <dgm:t>
        <a:bodyPr/>
        <a:lstStyle/>
        <a:p>
          <a:pPr rtl="0"/>
          <a:r>
            <a:rPr lang="en-US" sz="700" dirty="0" smtClean="0"/>
            <a:t>Surveys, general inquiries</a:t>
          </a:r>
          <a:endParaRPr lang="en-US" sz="700" dirty="0"/>
        </a:p>
      </dgm:t>
    </dgm:pt>
    <dgm:pt modelId="{40AA6D5E-9188-DD44-819C-994390C4A9E4}" type="parTrans" cxnId="{7BE98674-0456-5441-85E6-5449ABFC0D27}">
      <dgm:prSet/>
      <dgm:spPr/>
      <dgm:t>
        <a:bodyPr/>
        <a:lstStyle/>
        <a:p>
          <a:endParaRPr lang="en-US" sz="700" dirty="0"/>
        </a:p>
      </dgm:t>
    </dgm:pt>
    <dgm:pt modelId="{EE177CC5-1B44-294C-822C-7F52A241D86B}" type="sibTrans" cxnId="{7BE98674-0456-5441-85E6-5449ABFC0D27}">
      <dgm:prSet/>
      <dgm:spPr/>
      <dgm:t>
        <a:bodyPr/>
        <a:lstStyle/>
        <a:p>
          <a:endParaRPr lang="en-US"/>
        </a:p>
      </dgm:t>
    </dgm:pt>
    <dgm:pt modelId="{7C28AE88-ADF8-BF43-908F-1379BF6E8CD7}">
      <dgm:prSet custT="1"/>
      <dgm:spPr/>
      <dgm:t>
        <a:bodyPr/>
        <a:lstStyle/>
        <a:p>
          <a:pPr rtl="0"/>
          <a:r>
            <a:rPr lang="en-US" sz="700" dirty="0" smtClean="0"/>
            <a:t>Repository evaluation and audit (e.g., DRAMBORA, TRAC)</a:t>
          </a:r>
          <a:endParaRPr lang="en-US" sz="700" dirty="0"/>
        </a:p>
      </dgm:t>
    </dgm:pt>
    <dgm:pt modelId="{D0EB58F8-2D21-FF46-99F0-652D45329357}" type="parTrans" cxnId="{B8135E39-9470-6242-9F6A-049DE59B63F3}">
      <dgm:prSet/>
      <dgm:spPr/>
      <dgm:t>
        <a:bodyPr/>
        <a:lstStyle/>
        <a:p>
          <a:endParaRPr lang="en-US" sz="700" dirty="0"/>
        </a:p>
      </dgm:t>
    </dgm:pt>
    <dgm:pt modelId="{DAB6E973-F716-1841-A60D-572CDA81903A}" type="sibTrans" cxnId="{B8135E39-9470-6242-9F6A-049DE59B63F3}">
      <dgm:prSet/>
      <dgm:spPr/>
      <dgm:t>
        <a:bodyPr/>
        <a:lstStyle/>
        <a:p>
          <a:endParaRPr lang="en-US"/>
        </a:p>
      </dgm:t>
    </dgm:pt>
    <dgm:pt modelId="{450A90A5-B5AA-1D4D-9EBB-01AB80DA8C87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1100" b="0" dirty="0" smtClean="0"/>
            <a:t>Legal</a:t>
          </a:r>
          <a:endParaRPr lang="en-US" sz="1100" b="0" dirty="0"/>
        </a:p>
      </dgm:t>
    </dgm:pt>
    <dgm:pt modelId="{DE0249F4-63A4-D548-966D-EC22E6153699}" type="parTrans" cxnId="{868A48C6-282F-AD4D-AC53-4F60C65DD262}">
      <dgm:prSet/>
      <dgm:spPr/>
      <dgm:t>
        <a:bodyPr/>
        <a:lstStyle/>
        <a:p>
          <a:endParaRPr lang="en-US"/>
        </a:p>
      </dgm:t>
    </dgm:pt>
    <dgm:pt modelId="{988515A8-432C-CB41-A3FF-11921B5164F1}" type="sibTrans" cxnId="{868A48C6-282F-AD4D-AC53-4F60C65DD262}">
      <dgm:prSet/>
      <dgm:spPr/>
      <dgm:t>
        <a:bodyPr/>
        <a:lstStyle/>
        <a:p>
          <a:endParaRPr lang="en-US"/>
        </a:p>
      </dgm:t>
    </dgm:pt>
    <dgm:pt modelId="{A2317120-D353-0846-88B6-DD3F0A1B561B}">
      <dgm:prSet custT="1"/>
      <dgm:spPr/>
      <dgm:t>
        <a:bodyPr/>
        <a:lstStyle/>
        <a:p>
          <a:pPr rtl="0"/>
          <a:r>
            <a:rPr lang="en-US" sz="700" dirty="0" smtClean="0"/>
            <a:t>Risk management (use of materials)</a:t>
          </a:r>
          <a:endParaRPr lang="en-US" sz="700" dirty="0"/>
        </a:p>
      </dgm:t>
    </dgm:pt>
    <dgm:pt modelId="{7B2F8D70-09DF-A14F-863D-5AD10D7C24FF}" type="parTrans" cxnId="{6117B7DE-0677-2548-A41D-45877891A2DC}">
      <dgm:prSet/>
      <dgm:spPr/>
      <dgm:t>
        <a:bodyPr/>
        <a:lstStyle/>
        <a:p>
          <a:endParaRPr lang="en-US" sz="700" dirty="0"/>
        </a:p>
      </dgm:t>
    </dgm:pt>
    <dgm:pt modelId="{B8F21370-F87C-3B4C-8963-15C48EE7FAAC}" type="sibTrans" cxnId="{6117B7DE-0677-2548-A41D-45877891A2DC}">
      <dgm:prSet/>
      <dgm:spPr/>
      <dgm:t>
        <a:bodyPr/>
        <a:lstStyle/>
        <a:p>
          <a:endParaRPr lang="en-US"/>
        </a:p>
      </dgm:t>
    </dgm:pt>
    <dgm:pt modelId="{C1261A6B-CFB5-DE4D-AD0E-D96A5A4C14BF}">
      <dgm:prSet custT="1"/>
      <dgm:spPr/>
      <dgm:t>
        <a:bodyPr/>
        <a:lstStyle/>
        <a:p>
          <a:pPr rtl="0"/>
          <a:r>
            <a:rPr lang="en-US" sz="700" dirty="0" smtClean="0"/>
            <a:t>Partner agreements</a:t>
          </a:r>
          <a:endParaRPr lang="en-US" sz="700" dirty="0"/>
        </a:p>
      </dgm:t>
    </dgm:pt>
    <dgm:pt modelId="{EBC107B2-7AC2-0644-B6EA-BB3EBC55DB36}" type="parTrans" cxnId="{FA0FB263-5C5F-D64C-9443-65140295C249}">
      <dgm:prSet/>
      <dgm:spPr/>
      <dgm:t>
        <a:bodyPr/>
        <a:lstStyle/>
        <a:p>
          <a:endParaRPr lang="en-US" sz="700" dirty="0"/>
        </a:p>
      </dgm:t>
    </dgm:pt>
    <dgm:pt modelId="{945CE497-1A34-2948-8D23-BE47EBBD8208}" type="sibTrans" cxnId="{FA0FB263-5C5F-D64C-9443-65140295C249}">
      <dgm:prSet/>
      <dgm:spPr/>
      <dgm:t>
        <a:bodyPr/>
        <a:lstStyle/>
        <a:p>
          <a:endParaRPr lang="en-US"/>
        </a:p>
      </dgm:t>
    </dgm:pt>
    <dgm:pt modelId="{0D3F0DCF-9A3D-6F44-A850-1EB61FA00B68}">
      <dgm:prSet custT="1"/>
      <dgm:spPr/>
      <dgm:t>
        <a:bodyPr/>
        <a:lstStyle/>
        <a:p>
          <a:pPr rtl="0"/>
          <a:r>
            <a:rPr lang="en-US" sz="700" dirty="0" smtClean="0"/>
            <a:t>Advocacy </a:t>
          </a:r>
          <a:endParaRPr lang="en-US" sz="700" dirty="0"/>
        </a:p>
      </dgm:t>
    </dgm:pt>
    <dgm:pt modelId="{73209CB8-700D-7545-9284-7CAAD178FEB3}" type="parTrans" cxnId="{C455A164-7F24-A14A-B788-D9F4905371FB}">
      <dgm:prSet/>
      <dgm:spPr/>
      <dgm:t>
        <a:bodyPr/>
        <a:lstStyle/>
        <a:p>
          <a:endParaRPr lang="en-US" sz="700" dirty="0"/>
        </a:p>
      </dgm:t>
    </dgm:pt>
    <dgm:pt modelId="{991AB78A-AAD4-4649-8E4D-98374A9EC2DB}" type="sibTrans" cxnId="{C455A164-7F24-A14A-B788-D9F4905371FB}">
      <dgm:prSet/>
      <dgm:spPr/>
      <dgm:t>
        <a:bodyPr/>
        <a:lstStyle/>
        <a:p>
          <a:endParaRPr lang="en-US"/>
        </a:p>
      </dgm:t>
    </dgm:pt>
    <dgm:pt modelId="{B78295DE-E12B-B843-8BC2-9313244CF81A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1100" b="0" dirty="0" smtClean="0"/>
            <a:t>Content Ingest</a:t>
          </a:r>
          <a:endParaRPr lang="en-US" sz="1100" b="0" dirty="0"/>
        </a:p>
      </dgm:t>
    </dgm:pt>
    <dgm:pt modelId="{245F60CA-A522-6744-8707-449DD784BF26}" type="parTrans" cxnId="{7B0B3796-71CB-F34F-800D-9D2C3913D940}">
      <dgm:prSet/>
      <dgm:spPr/>
      <dgm:t>
        <a:bodyPr/>
        <a:lstStyle/>
        <a:p>
          <a:endParaRPr lang="en-US"/>
        </a:p>
      </dgm:t>
    </dgm:pt>
    <dgm:pt modelId="{A86A8BAA-65C2-524D-BB1E-A9C6E16CF19D}" type="sibTrans" cxnId="{7B0B3796-71CB-F34F-800D-9D2C3913D940}">
      <dgm:prSet/>
      <dgm:spPr/>
      <dgm:t>
        <a:bodyPr/>
        <a:lstStyle/>
        <a:p>
          <a:endParaRPr lang="en-US"/>
        </a:p>
      </dgm:t>
    </dgm:pt>
    <dgm:pt modelId="{65C3079C-233D-C94E-97F8-2B495B295107}">
      <dgm:prSet custT="1"/>
      <dgm:spPr/>
      <dgm:t>
        <a:bodyPr/>
        <a:lstStyle/>
        <a:p>
          <a:pPr rtl="0"/>
          <a:r>
            <a:rPr lang="en-US" sz="700" dirty="0" smtClean="0"/>
            <a:t>Transformation</a:t>
          </a:r>
          <a:endParaRPr lang="en-US" sz="700" dirty="0"/>
        </a:p>
      </dgm:t>
    </dgm:pt>
    <dgm:pt modelId="{E3B4B518-FD9F-CE4E-9EC0-BA22BA0E214D}" type="parTrans" cxnId="{8E4F62F6-4CC7-AA40-8289-004EC3281731}">
      <dgm:prSet/>
      <dgm:spPr/>
      <dgm:t>
        <a:bodyPr/>
        <a:lstStyle/>
        <a:p>
          <a:endParaRPr lang="en-US" dirty="0"/>
        </a:p>
      </dgm:t>
    </dgm:pt>
    <dgm:pt modelId="{0EB9F408-8FDB-1045-81E5-086A50AB155E}" type="sibTrans" cxnId="{8E4F62F6-4CC7-AA40-8289-004EC3281731}">
      <dgm:prSet/>
      <dgm:spPr/>
      <dgm:t>
        <a:bodyPr/>
        <a:lstStyle/>
        <a:p>
          <a:endParaRPr lang="en-US"/>
        </a:p>
      </dgm:t>
    </dgm:pt>
    <dgm:pt modelId="{7E56BFB3-9AF7-D249-8A4B-C2B5A75919B9}">
      <dgm:prSet custT="1"/>
      <dgm:spPr/>
      <dgm:t>
        <a:bodyPr/>
        <a:lstStyle/>
        <a:p>
          <a:pPr rtl="0"/>
          <a:r>
            <a:rPr lang="en-US" sz="700" dirty="0" smtClean="0"/>
            <a:t>Validation</a:t>
          </a:r>
          <a:endParaRPr lang="en-US" sz="700" dirty="0"/>
        </a:p>
      </dgm:t>
    </dgm:pt>
    <dgm:pt modelId="{09F27E4B-6FB4-0B45-BBB8-AF971059507F}" type="parTrans" cxnId="{32380104-442C-F147-BA53-B8B1063910FE}">
      <dgm:prSet/>
      <dgm:spPr/>
      <dgm:t>
        <a:bodyPr/>
        <a:lstStyle/>
        <a:p>
          <a:endParaRPr lang="en-US" dirty="0"/>
        </a:p>
      </dgm:t>
    </dgm:pt>
    <dgm:pt modelId="{7941A6FC-6499-D846-A633-B374B6E263B7}" type="sibTrans" cxnId="{32380104-442C-F147-BA53-B8B1063910FE}">
      <dgm:prSet/>
      <dgm:spPr/>
      <dgm:t>
        <a:bodyPr/>
        <a:lstStyle/>
        <a:p>
          <a:endParaRPr lang="en-US"/>
        </a:p>
      </dgm:t>
    </dgm:pt>
    <dgm:pt modelId="{2009B306-5D81-4743-863C-1E2AC8ECABF2}">
      <dgm:prSet custT="1"/>
      <dgm:spPr/>
      <dgm:t>
        <a:bodyPr/>
        <a:lstStyle/>
        <a:p>
          <a:pPr rtl="0"/>
          <a:r>
            <a:rPr lang="en-US" sz="700" dirty="0" smtClean="0"/>
            <a:t>Print on Demand</a:t>
          </a:r>
          <a:endParaRPr lang="en-US" sz="700" dirty="0"/>
        </a:p>
      </dgm:t>
    </dgm:pt>
    <dgm:pt modelId="{C455E1F8-143B-7D4B-9011-2E0951D50DEA}" type="parTrans" cxnId="{54A09CFC-0FB3-424F-9F06-16F88F2B4AD0}">
      <dgm:prSet/>
      <dgm:spPr/>
      <dgm:t>
        <a:bodyPr/>
        <a:lstStyle/>
        <a:p>
          <a:endParaRPr lang="en-US" dirty="0"/>
        </a:p>
      </dgm:t>
    </dgm:pt>
    <dgm:pt modelId="{813DB201-81D3-3B40-8D5C-1477B9D58C71}" type="sibTrans" cxnId="{54A09CFC-0FB3-424F-9F06-16F88F2B4AD0}">
      <dgm:prSet/>
      <dgm:spPr/>
      <dgm:t>
        <a:bodyPr/>
        <a:lstStyle/>
        <a:p>
          <a:endParaRPr lang="en-US"/>
        </a:p>
      </dgm:t>
    </dgm:pt>
    <dgm:pt modelId="{A6B665E4-FE84-B240-9701-7A026936ED5A}" type="pres">
      <dgm:prSet presAssocID="{EE7F06B1-8EDB-5C4C-B5A0-3CB99CF0468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406AC71-469E-A341-BF9A-C56AD977E822}" type="pres">
      <dgm:prSet presAssocID="{C0EE05AF-4CF4-4141-BC5C-852F614422CE}" presName="root" presStyleCnt="0"/>
      <dgm:spPr/>
      <dgm:t>
        <a:bodyPr/>
        <a:lstStyle/>
        <a:p>
          <a:endParaRPr lang="en-US"/>
        </a:p>
      </dgm:t>
    </dgm:pt>
    <dgm:pt modelId="{1DF1F2CD-62A4-7F47-8D3A-71561A105DAE}" type="pres">
      <dgm:prSet presAssocID="{C0EE05AF-4CF4-4141-BC5C-852F614422CE}" presName="rootComposite" presStyleCnt="0"/>
      <dgm:spPr/>
      <dgm:t>
        <a:bodyPr/>
        <a:lstStyle/>
        <a:p>
          <a:endParaRPr lang="en-US"/>
        </a:p>
      </dgm:t>
    </dgm:pt>
    <dgm:pt modelId="{7C340E68-A066-904F-9636-8FACE89B7CE2}" type="pres">
      <dgm:prSet presAssocID="{C0EE05AF-4CF4-4141-BC5C-852F614422CE}" presName="rootText" presStyleLbl="node1" presStyleIdx="0" presStyleCnt="7" custScaleX="93741" custScaleY="82594"/>
      <dgm:spPr/>
      <dgm:t>
        <a:bodyPr/>
        <a:lstStyle/>
        <a:p>
          <a:endParaRPr lang="en-US"/>
        </a:p>
      </dgm:t>
    </dgm:pt>
    <dgm:pt modelId="{95B2CBE8-62AF-3741-BC60-2E90707140FE}" type="pres">
      <dgm:prSet presAssocID="{C0EE05AF-4CF4-4141-BC5C-852F614422CE}" presName="rootConnector" presStyleLbl="node1" presStyleIdx="0" presStyleCnt="7"/>
      <dgm:spPr/>
      <dgm:t>
        <a:bodyPr/>
        <a:lstStyle/>
        <a:p>
          <a:endParaRPr lang="en-US"/>
        </a:p>
      </dgm:t>
    </dgm:pt>
    <dgm:pt modelId="{1D6ED340-7954-3242-8C3B-6564AD10F213}" type="pres">
      <dgm:prSet presAssocID="{C0EE05AF-4CF4-4141-BC5C-852F614422CE}" presName="childShape" presStyleCnt="0"/>
      <dgm:spPr/>
      <dgm:t>
        <a:bodyPr/>
        <a:lstStyle/>
        <a:p>
          <a:endParaRPr lang="en-US"/>
        </a:p>
      </dgm:t>
    </dgm:pt>
    <dgm:pt modelId="{A0FB3127-7B63-A449-859B-74BF51576084}" type="pres">
      <dgm:prSet presAssocID="{C455E1F8-143B-7D4B-9011-2E0951D50DEA}" presName="Name13" presStyleLbl="parChTrans1D2" presStyleIdx="0" presStyleCnt="22"/>
      <dgm:spPr/>
      <dgm:t>
        <a:bodyPr/>
        <a:lstStyle/>
        <a:p>
          <a:endParaRPr lang="en-US"/>
        </a:p>
      </dgm:t>
    </dgm:pt>
    <dgm:pt modelId="{426DBFA1-6340-EB46-9392-146EEEC3006D}" type="pres">
      <dgm:prSet presAssocID="{2009B306-5D81-4743-863C-1E2AC8ECABF2}" presName="childText" presStyleLbl="bgAcc1" presStyleIdx="0" presStyleCnt="22" custScaleY="647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B94FC-E5D6-8743-BD9F-4A7C2D895CE5}" type="pres">
      <dgm:prSet presAssocID="{B78295DE-E12B-B843-8BC2-9313244CF81A}" presName="root" presStyleCnt="0"/>
      <dgm:spPr/>
      <dgm:t>
        <a:bodyPr/>
        <a:lstStyle/>
        <a:p>
          <a:endParaRPr lang="en-US"/>
        </a:p>
      </dgm:t>
    </dgm:pt>
    <dgm:pt modelId="{4375097B-6052-9C4D-8C77-F268D906EF84}" type="pres">
      <dgm:prSet presAssocID="{B78295DE-E12B-B843-8BC2-9313244CF81A}" presName="rootComposite" presStyleCnt="0"/>
      <dgm:spPr/>
      <dgm:t>
        <a:bodyPr/>
        <a:lstStyle/>
        <a:p>
          <a:endParaRPr lang="en-US"/>
        </a:p>
      </dgm:t>
    </dgm:pt>
    <dgm:pt modelId="{895902BA-FB7D-474D-A43A-7C752B78F6B6}" type="pres">
      <dgm:prSet presAssocID="{B78295DE-E12B-B843-8BC2-9313244CF81A}" presName="rootText" presStyleLbl="node1" presStyleIdx="1" presStyleCnt="7" custScaleX="93741" custScaleY="82594"/>
      <dgm:spPr/>
      <dgm:t>
        <a:bodyPr/>
        <a:lstStyle/>
        <a:p>
          <a:endParaRPr lang="en-US"/>
        </a:p>
      </dgm:t>
    </dgm:pt>
    <dgm:pt modelId="{6CDB9D54-6280-294E-B30A-D42862D70D9B}" type="pres">
      <dgm:prSet presAssocID="{B78295DE-E12B-B843-8BC2-9313244CF81A}" presName="rootConnector" presStyleLbl="node1" presStyleIdx="1" presStyleCnt="7"/>
      <dgm:spPr/>
      <dgm:t>
        <a:bodyPr/>
        <a:lstStyle/>
        <a:p>
          <a:endParaRPr lang="en-US"/>
        </a:p>
      </dgm:t>
    </dgm:pt>
    <dgm:pt modelId="{52666607-9E70-2A46-B336-94A9D18DB297}" type="pres">
      <dgm:prSet presAssocID="{B78295DE-E12B-B843-8BC2-9313244CF81A}" presName="childShape" presStyleCnt="0"/>
      <dgm:spPr/>
      <dgm:t>
        <a:bodyPr/>
        <a:lstStyle/>
        <a:p>
          <a:endParaRPr lang="en-US"/>
        </a:p>
      </dgm:t>
    </dgm:pt>
    <dgm:pt modelId="{DF99A6C9-357E-AC4F-A7CE-9E2DEBAFED55}" type="pres">
      <dgm:prSet presAssocID="{E3B4B518-FD9F-CE4E-9EC0-BA22BA0E214D}" presName="Name13" presStyleLbl="parChTrans1D2" presStyleIdx="1" presStyleCnt="22"/>
      <dgm:spPr/>
      <dgm:t>
        <a:bodyPr/>
        <a:lstStyle/>
        <a:p>
          <a:endParaRPr lang="en-US"/>
        </a:p>
      </dgm:t>
    </dgm:pt>
    <dgm:pt modelId="{2B69124E-7014-9840-A3DB-503FFE3B25DC}" type="pres">
      <dgm:prSet presAssocID="{65C3079C-233D-C94E-97F8-2B495B295107}" presName="childText" presStyleLbl="bgAcc1" presStyleIdx="1" presStyleCnt="22" custScaleY="450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43DD6C-E231-314B-93CB-00181BE8A1F7}" type="pres">
      <dgm:prSet presAssocID="{09F27E4B-6FB4-0B45-BBB8-AF971059507F}" presName="Name13" presStyleLbl="parChTrans1D2" presStyleIdx="2" presStyleCnt="22"/>
      <dgm:spPr/>
      <dgm:t>
        <a:bodyPr/>
        <a:lstStyle/>
        <a:p>
          <a:endParaRPr lang="en-US"/>
        </a:p>
      </dgm:t>
    </dgm:pt>
    <dgm:pt modelId="{66308C9A-0ED9-E14B-B17C-F95D7F126A15}" type="pres">
      <dgm:prSet presAssocID="{7E56BFB3-9AF7-D249-8A4B-C2B5A75919B9}" presName="childText" presStyleLbl="bgAcc1" presStyleIdx="2" presStyleCnt="22" custScaleY="444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E99B0C-6290-4A40-8C36-DBA1BC2C9F83}" type="pres">
      <dgm:prSet presAssocID="{972B82B6-431C-2041-87D8-5DE17F6CB5D3}" presName="root" presStyleCnt="0"/>
      <dgm:spPr/>
      <dgm:t>
        <a:bodyPr/>
        <a:lstStyle/>
        <a:p>
          <a:endParaRPr lang="en-US"/>
        </a:p>
      </dgm:t>
    </dgm:pt>
    <dgm:pt modelId="{313DC107-9C17-2C4B-A8AF-3AFB76ACD90C}" type="pres">
      <dgm:prSet presAssocID="{972B82B6-431C-2041-87D8-5DE17F6CB5D3}" presName="rootComposite" presStyleCnt="0"/>
      <dgm:spPr/>
      <dgm:t>
        <a:bodyPr/>
        <a:lstStyle/>
        <a:p>
          <a:endParaRPr lang="en-US"/>
        </a:p>
      </dgm:t>
    </dgm:pt>
    <dgm:pt modelId="{6589B064-B649-A045-9887-5565971B85E8}" type="pres">
      <dgm:prSet presAssocID="{972B82B6-431C-2041-87D8-5DE17F6CB5D3}" presName="rootText" presStyleLbl="node1" presStyleIdx="2" presStyleCnt="7" custScaleX="93741" custScaleY="82594"/>
      <dgm:spPr/>
      <dgm:t>
        <a:bodyPr/>
        <a:lstStyle/>
        <a:p>
          <a:endParaRPr lang="en-US"/>
        </a:p>
      </dgm:t>
    </dgm:pt>
    <dgm:pt modelId="{09BF3530-367B-204D-9835-E5C424697575}" type="pres">
      <dgm:prSet presAssocID="{972B82B6-431C-2041-87D8-5DE17F6CB5D3}" presName="rootConnector" presStyleLbl="node1" presStyleIdx="2" presStyleCnt="7"/>
      <dgm:spPr/>
      <dgm:t>
        <a:bodyPr/>
        <a:lstStyle/>
        <a:p>
          <a:endParaRPr lang="en-US"/>
        </a:p>
      </dgm:t>
    </dgm:pt>
    <dgm:pt modelId="{D3AEB170-4CDC-AC4B-B8B0-DB9FFD4A6818}" type="pres">
      <dgm:prSet presAssocID="{972B82B6-431C-2041-87D8-5DE17F6CB5D3}" presName="childShape" presStyleCnt="0"/>
      <dgm:spPr/>
      <dgm:t>
        <a:bodyPr/>
        <a:lstStyle/>
        <a:p>
          <a:endParaRPr lang="en-US"/>
        </a:p>
      </dgm:t>
    </dgm:pt>
    <dgm:pt modelId="{3AB125C5-7A07-6043-A72A-844A4A6E726E}" type="pres">
      <dgm:prSet presAssocID="{DF998C35-DE38-DD48-84F2-0F531CD414ED}" presName="Name13" presStyleLbl="parChTrans1D2" presStyleIdx="3" presStyleCnt="22" custSzX="101384"/>
      <dgm:spPr/>
      <dgm:t>
        <a:bodyPr/>
        <a:lstStyle/>
        <a:p>
          <a:endParaRPr lang="en-US"/>
        </a:p>
      </dgm:t>
    </dgm:pt>
    <dgm:pt modelId="{30F28E15-AA97-4D42-9375-B97B01F25F9B}" type="pres">
      <dgm:prSet presAssocID="{2A4B65AC-F814-AB41-9075-BFC1CCF69D95}" presName="childText" presStyleLbl="bgAcc1" presStyleIdx="3" presStyleCnt="22" custScaleX="86641" custScaleY="480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F129DE-30DA-274F-9643-67F2E6A8AF89}" type="pres">
      <dgm:prSet presAssocID="{8E1B2058-7F0F-7A47-8D60-AD8F05BDCD9F}" presName="Name13" presStyleLbl="parChTrans1D2" presStyleIdx="4" presStyleCnt="22" custSzX="101384"/>
      <dgm:spPr/>
      <dgm:t>
        <a:bodyPr/>
        <a:lstStyle/>
        <a:p>
          <a:endParaRPr lang="en-US"/>
        </a:p>
      </dgm:t>
    </dgm:pt>
    <dgm:pt modelId="{13FA6B84-EFE8-9540-B8BF-29557751A000}" type="pres">
      <dgm:prSet presAssocID="{F35C5B2D-3D6B-7441-A3CF-7924F453C5E1}" presName="childText" presStyleLbl="bgAcc1" presStyleIdx="4" presStyleCnt="22" custScaleX="86519" custScaleY="533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7FCF25-2A3C-E54A-8D35-02CEFB3F8995}" type="pres">
      <dgm:prSet presAssocID="{E9F0E6C0-BB35-134A-9371-53C40655FA9D}" presName="Name13" presStyleLbl="parChTrans1D2" presStyleIdx="5" presStyleCnt="22" custSzX="107055"/>
      <dgm:spPr/>
      <dgm:t>
        <a:bodyPr/>
        <a:lstStyle/>
        <a:p>
          <a:endParaRPr lang="en-US"/>
        </a:p>
      </dgm:t>
    </dgm:pt>
    <dgm:pt modelId="{9BA447AD-8E23-D74B-9283-4128301208B9}" type="pres">
      <dgm:prSet presAssocID="{C282C663-91FE-B343-BC6C-CCA7E6F127D3}" presName="childText" presStyleLbl="bgAcc1" presStyleIdx="5" presStyleCnt="22" custScaleX="86513" custScaleY="53584" custLinFactNeighborX="7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884353-664E-C343-AB59-CE6895850256}" type="pres">
      <dgm:prSet presAssocID="{67DAA1EF-CF51-F144-94B4-891FFCA29D75}" presName="Name13" presStyleLbl="parChTrans1D2" presStyleIdx="6" presStyleCnt="22" custSzX="106702"/>
      <dgm:spPr/>
      <dgm:t>
        <a:bodyPr/>
        <a:lstStyle/>
        <a:p>
          <a:endParaRPr lang="en-US"/>
        </a:p>
      </dgm:t>
    </dgm:pt>
    <dgm:pt modelId="{2460EAD5-FBFB-EF4D-8923-672BEF072A14}" type="pres">
      <dgm:prSet presAssocID="{19D77A1B-8814-3942-B045-CF54C6A041E8}" presName="childText" presStyleLbl="bgAcc1" presStyleIdx="6" presStyleCnt="22" custScaleX="90649" custScaleY="40817" custLinFactNeighborX="708" custLinFactNeighborY="676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BA697A-651C-124E-BCC4-3365ACAAC4FB}" type="pres">
      <dgm:prSet presAssocID="{44A98394-EDDC-C84F-A1D0-4B26E658E7AD}" presName="Name13" presStyleLbl="parChTrans1D2" presStyleIdx="7" presStyleCnt="22" custSzX="106432"/>
      <dgm:spPr/>
      <dgm:t>
        <a:bodyPr/>
        <a:lstStyle/>
        <a:p>
          <a:endParaRPr lang="en-US"/>
        </a:p>
      </dgm:t>
    </dgm:pt>
    <dgm:pt modelId="{DB5A7679-480A-9444-8B44-5E950F793331}" type="pres">
      <dgm:prSet presAssocID="{DB77F1C5-D7B1-194F-9F0E-290FF80369C7}" presName="childText" presStyleLbl="bgAcc1" presStyleIdx="7" presStyleCnt="22" custScaleX="87833" custScaleY="50801" custLinFactNeighborX="672" custLinFactNeighborY="-714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55E58E-C916-A84A-BC2F-4241CDF9AAAB}" type="pres">
      <dgm:prSet presAssocID="{14A5981B-E076-D64A-94A0-713FF0FA220D}" presName="Name13" presStyleLbl="parChTrans1D2" presStyleIdx="8" presStyleCnt="22" custSzX="101384"/>
      <dgm:spPr/>
      <dgm:t>
        <a:bodyPr/>
        <a:lstStyle/>
        <a:p>
          <a:endParaRPr lang="en-US"/>
        </a:p>
      </dgm:t>
    </dgm:pt>
    <dgm:pt modelId="{D9F421BD-1A4B-174D-801E-30A225729E2E}" type="pres">
      <dgm:prSet presAssocID="{D4CA65E4-0E24-5646-988D-55FEB0209880}" presName="childText" presStyleLbl="bgAcc1" presStyleIdx="8" presStyleCnt="22" custScaleX="92889" custScaleY="51013" custLinFactNeighborY="-156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3E784E-1250-BC47-97A1-BFD8032BBDB4}" type="pres">
      <dgm:prSet presAssocID="{D4A655EB-A4FD-4D46-BBB9-CA62837FEB5E}" presName="root" presStyleCnt="0"/>
      <dgm:spPr/>
      <dgm:t>
        <a:bodyPr/>
        <a:lstStyle/>
        <a:p>
          <a:endParaRPr lang="en-US"/>
        </a:p>
      </dgm:t>
    </dgm:pt>
    <dgm:pt modelId="{DF9DC558-0546-9045-8153-4C67EB787490}" type="pres">
      <dgm:prSet presAssocID="{D4A655EB-A4FD-4D46-BBB9-CA62837FEB5E}" presName="rootComposite" presStyleCnt="0"/>
      <dgm:spPr/>
      <dgm:t>
        <a:bodyPr/>
        <a:lstStyle/>
        <a:p>
          <a:endParaRPr lang="en-US"/>
        </a:p>
      </dgm:t>
    </dgm:pt>
    <dgm:pt modelId="{E33E4EAA-E110-0147-A058-70F20A959478}" type="pres">
      <dgm:prSet presAssocID="{D4A655EB-A4FD-4D46-BBB9-CA62837FEB5E}" presName="rootText" presStyleLbl="node1" presStyleIdx="3" presStyleCnt="7" custScaleX="93741" custScaleY="82594"/>
      <dgm:spPr/>
      <dgm:t>
        <a:bodyPr/>
        <a:lstStyle/>
        <a:p>
          <a:endParaRPr lang="en-US"/>
        </a:p>
      </dgm:t>
    </dgm:pt>
    <dgm:pt modelId="{41B63595-96D5-CD44-A233-5974194F87C5}" type="pres">
      <dgm:prSet presAssocID="{D4A655EB-A4FD-4D46-BBB9-CA62837FEB5E}" presName="rootConnector" presStyleLbl="node1" presStyleIdx="3" presStyleCnt="7"/>
      <dgm:spPr/>
      <dgm:t>
        <a:bodyPr/>
        <a:lstStyle/>
        <a:p>
          <a:endParaRPr lang="en-US"/>
        </a:p>
      </dgm:t>
    </dgm:pt>
    <dgm:pt modelId="{00753851-EE5A-1C47-8019-4313D822186C}" type="pres">
      <dgm:prSet presAssocID="{D4A655EB-A4FD-4D46-BBB9-CA62837FEB5E}" presName="childShape" presStyleCnt="0"/>
      <dgm:spPr/>
      <dgm:t>
        <a:bodyPr/>
        <a:lstStyle/>
        <a:p>
          <a:endParaRPr lang="en-US"/>
        </a:p>
      </dgm:t>
    </dgm:pt>
    <dgm:pt modelId="{E5023246-677F-D34D-82AC-B175C39285BF}" type="pres">
      <dgm:prSet presAssocID="{5BB4A236-8691-D24A-B299-B4045B18CADA}" presName="Name13" presStyleLbl="parChTrans1D2" presStyleIdx="9" presStyleCnt="22" custSzX="101384"/>
      <dgm:spPr/>
      <dgm:t>
        <a:bodyPr/>
        <a:lstStyle/>
        <a:p>
          <a:endParaRPr lang="en-US"/>
        </a:p>
      </dgm:t>
    </dgm:pt>
    <dgm:pt modelId="{3016207E-D821-8346-BC4A-F3D34F03A8D3}" type="pres">
      <dgm:prSet presAssocID="{8ABF21E3-E06A-EF48-837A-91976038F889}" presName="childText" presStyleLbl="bgAcc1" presStyleIdx="9" presStyleCnt="22" custScaleX="86824" custScaleY="49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4A098-8CF4-404A-8000-2C82C980CB2B}" type="pres">
      <dgm:prSet presAssocID="{CC527D1B-C441-3547-80BB-B9ED1102870D}" presName="Name13" presStyleLbl="parChTrans1D2" presStyleIdx="10" presStyleCnt="22" custSzX="101384"/>
      <dgm:spPr/>
      <dgm:t>
        <a:bodyPr/>
        <a:lstStyle/>
        <a:p>
          <a:endParaRPr lang="en-US"/>
        </a:p>
      </dgm:t>
    </dgm:pt>
    <dgm:pt modelId="{27682A44-BAF3-3C40-9822-87BBDB26B92B}" type="pres">
      <dgm:prSet presAssocID="{FCEE1299-E926-7745-ACB2-9BDFE8730E93}" presName="childText" presStyleLbl="bgAcc1" presStyleIdx="10" presStyleCnt="22" custScaleX="86824" custScaleY="516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8AD7F3-9A50-8545-95BF-F57D3717A298}" type="pres">
      <dgm:prSet presAssocID="{1CB8DC1A-8C97-AA4C-A29D-29153C044DE5}" presName="root" presStyleCnt="0"/>
      <dgm:spPr/>
      <dgm:t>
        <a:bodyPr/>
        <a:lstStyle/>
        <a:p>
          <a:endParaRPr lang="en-US"/>
        </a:p>
      </dgm:t>
    </dgm:pt>
    <dgm:pt modelId="{3D3BBA0E-E5EE-C242-9EC9-4E3FB53F389E}" type="pres">
      <dgm:prSet presAssocID="{1CB8DC1A-8C97-AA4C-A29D-29153C044DE5}" presName="rootComposite" presStyleCnt="0"/>
      <dgm:spPr/>
      <dgm:t>
        <a:bodyPr/>
        <a:lstStyle/>
        <a:p>
          <a:endParaRPr lang="en-US"/>
        </a:p>
      </dgm:t>
    </dgm:pt>
    <dgm:pt modelId="{3D54B42A-8ABE-4046-950A-121496C2D4AB}" type="pres">
      <dgm:prSet presAssocID="{1CB8DC1A-8C97-AA4C-A29D-29153C044DE5}" presName="rootText" presStyleLbl="node1" presStyleIdx="4" presStyleCnt="7" custScaleX="93741" custScaleY="82594"/>
      <dgm:spPr/>
      <dgm:t>
        <a:bodyPr/>
        <a:lstStyle/>
        <a:p>
          <a:endParaRPr lang="en-US"/>
        </a:p>
      </dgm:t>
    </dgm:pt>
    <dgm:pt modelId="{851AA4D5-3F21-4A43-9877-6BB914EA1F3D}" type="pres">
      <dgm:prSet presAssocID="{1CB8DC1A-8C97-AA4C-A29D-29153C044DE5}" presName="rootConnector" presStyleLbl="node1" presStyleIdx="4" presStyleCnt="7"/>
      <dgm:spPr/>
      <dgm:t>
        <a:bodyPr/>
        <a:lstStyle/>
        <a:p>
          <a:endParaRPr lang="en-US"/>
        </a:p>
      </dgm:t>
    </dgm:pt>
    <dgm:pt modelId="{176F11D6-C03F-0041-803F-1B91713BAC18}" type="pres">
      <dgm:prSet presAssocID="{1CB8DC1A-8C97-AA4C-A29D-29153C044DE5}" presName="childShape" presStyleCnt="0"/>
      <dgm:spPr/>
      <dgm:t>
        <a:bodyPr/>
        <a:lstStyle/>
        <a:p>
          <a:endParaRPr lang="en-US"/>
        </a:p>
      </dgm:t>
    </dgm:pt>
    <dgm:pt modelId="{4D136473-F47F-A543-8674-75D3914D06A0}" type="pres">
      <dgm:prSet presAssocID="{4211E3C7-2984-BA43-88C1-B3063081B834}" presName="Name13" presStyleLbl="parChTrans1D2" presStyleIdx="11" presStyleCnt="22" custSzX="101384"/>
      <dgm:spPr/>
      <dgm:t>
        <a:bodyPr/>
        <a:lstStyle/>
        <a:p>
          <a:endParaRPr lang="en-US"/>
        </a:p>
      </dgm:t>
    </dgm:pt>
    <dgm:pt modelId="{7394E24F-BDBE-0147-91AF-DF5F67C82A2E}" type="pres">
      <dgm:prSet presAssocID="{56BCFC3C-6D34-314C-8A81-68F4856CD6B1}" presName="childText" presStyleLbl="bgAcc1" presStyleIdx="11" presStyleCnt="22" custScaleX="86824" custScaleY="530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4D6EB6-CEC0-0D42-BA06-1DD88E12BCB3}" type="pres">
      <dgm:prSet presAssocID="{453C0F84-8B08-334D-97DC-28D28FE49230}" presName="Name13" presStyleLbl="parChTrans1D2" presStyleIdx="12" presStyleCnt="22" custSzX="101384"/>
      <dgm:spPr/>
      <dgm:t>
        <a:bodyPr/>
        <a:lstStyle/>
        <a:p>
          <a:endParaRPr lang="en-US"/>
        </a:p>
      </dgm:t>
    </dgm:pt>
    <dgm:pt modelId="{7C4292DE-475F-D34A-A9F8-E789F0AE9111}" type="pres">
      <dgm:prSet presAssocID="{F131BFCE-C6AC-DD42-8CD3-B649F16F851B}" presName="childText" presStyleLbl="bgAcc1" presStyleIdx="12" presStyleCnt="22" custScaleX="86824" custScaleY="513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EA453F-0D29-1347-AF00-8C0924E67EC0}" type="pres">
      <dgm:prSet presAssocID="{E13685FB-2F07-5149-8EFF-83A78D388C48}" presName="root" presStyleCnt="0"/>
      <dgm:spPr/>
      <dgm:t>
        <a:bodyPr/>
        <a:lstStyle/>
        <a:p>
          <a:endParaRPr lang="en-US"/>
        </a:p>
      </dgm:t>
    </dgm:pt>
    <dgm:pt modelId="{9A49B6DC-009D-7C43-B120-BEAAFFC9310E}" type="pres">
      <dgm:prSet presAssocID="{E13685FB-2F07-5149-8EFF-83A78D388C48}" presName="rootComposite" presStyleCnt="0"/>
      <dgm:spPr/>
      <dgm:t>
        <a:bodyPr/>
        <a:lstStyle/>
        <a:p>
          <a:endParaRPr lang="en-US"/>
        </a:p>
      </dgm:t>
    </dgm:pt>
    <dgm:pt modelId="{21A4E3C9-877E-B847-96E8-B58952F80973}" type="pres">
      <dgm:prSet presAssocID="{E13685FB-2F07-5149-8EFF-83A78D388C48}" presName="rootText" presStyleLbl="node1" presStyleIdx="5" presStyleCnt="7" custScaleX="93741" custScaleY="82594"/>
      <dgm:spPr/>
      <dgm:t>
        <a:bodyPr/>
        <a:lstStyle/>
        <a:p>
          <a:endParaRPr lang="en-US"/>
        </a:p>
      </dgm:t>
    </dgm:pt>
    <dgm:pt modelId="{1EF94CEB-BB2C-3E44-A21D-0BFB254E46F1}" type="pres">
      <dgm:prSet presAssocID="{E13685FB-2F07-5149-8EFF-83A78D388C48}" presName="rootConnector" presStyleLbl="node1" presStyleIdx="5" presStyleCnt="7"/>
      <dgm:spPr/>
      <dgm:t>
        <a:bodyPr/>
        <a:lstStyle/>
        <a:p>
          <a:endParaRPr lang="en-US"/>
        </a:p>
      </dgm:t>
    </dgm:pt>
    <dgm:pt modelId="{95EE3BED-A046-3945-AC36-500F5E3B4BB6}" type="pres">
      <dgm:prSet presAssocID="{E13685FB-2F07-5149-8EFF-83A78D388C48}" presName="childShape" presStyleCnt="0"/>
      <dgm:spPr/>
      <dgm:t>
        <a:bodyPr/>
        <a:lstStyle/>
        <a:p>
          <a:endParaRPr lang="en-US"/>
        </a:p>
      </dgm:t>
    </dgm:pt>
    <dgm:pt modelId="{09A11DD9-8DA2-9E47-972E-3BDCCF5E3CAB}" type="pres">
      <dgm:prSet presAssocID="{64A22FBE-A089-E64F-B44E-39B67BEB75ED}" presName="Name13" presStyleLbl="parChTrans1D2" presStyleIdx="13" presStyleCnt="22" custSzX="101384"/>
      <dgm:spPr/>
      <dgm:t>
        <a:bodyPr/>
        <a:lstStyle/>
        <a:p>
          <a:endParaRPr lang="en-US"/>
        </a:p>
      </dgm:t>
    </dgm:pt>
    <dgm:pt modelId="{DCD4FB11-4D94-DF4A-9071-744E8BA6BBDE}" type="pres">
      <dgm:prSet presAssocID="{495A4E0E-7AE5-B441-BCD8-965C0E6DE0E4}" presName="childText" presStyleLbl="bgAcc1" presStyleIdx="13" presStyleCnt="22" custScaleX="86824" custScaleY="604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F8425D-072F-0942-8893-F63545B313CA}" type="pres">
      <dgm:prSet presAssocID="{2D55CB3E-265E-EA47-BE73-6F98FB3247AF}" presName="Name13" presStyleLbl="parChTrans1D2" presStyleIdx="14" presStyleCnt="22" custSzX="101384"/>
      <dgm:spPr/>
      <dgm:t>
        <a:bodyPr/>
        <a:lstStyle/>
        <a:p>
          <a:endParaRPr lang="en-US"/>
        </a:p>
      </dgm:t>
    </dgm:pt>
    <dgm:pt modelId="{6716BA38-0E18-1E42-8952-FF1C5FE6F9E2}" type="pres">
      <dgm:prSet presAssocID="{819F3E5E-6B68-F845-8987-99800DF6F77A}" presName="childText" presStyleLbl="bgAcc1" presStyleIdx="14" presStyleCnt="22" custScaleX="86824" custScaleY="57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F28108-51BA-ED49-83D3-2AD57141EB1D}" type="pres">
      <dgm:prSet presAssocID="{66224622-8F33-A14A-A9C6-286C35F44300}" presName="Name13" presStyleLbl="parChTrans1D2" presStyleIdx="15" presStyleCnt="22" custSzX="101384"/>
      <dgm:spPr/>
      <dgm:t>
        <a:bodyPr/>
        <a:lstStyle/>
        <a:p>
          <a:endParaRPr lang="en-US"/>
        </a:p>
      </dgm:t>
    </dgm:pt>
    <dgm:pt modelId="{B10245A9-E130-7541-9751-413907512FEB}" type="pres">
      <dgm:prSet presAssocID="{73F977DD-FD37-B74D-B673-B75F2DDDDA2F}" presName="childText" presStyleLbl="bgAcc1" presStyleIdx="15" presStyleCnt="22" custScaleX="86322" custScaleY="52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4D7926-8284-FD4A-90FA-89F78AE18DA8}" type="pres">
      <dgm:prSet presAssocID="{8D99CFCE-E1BA-3043-B6AB-C4642CCE2A80}" presName="Name13" presStyleLbl="parChTrans1D2" presStyleIdx="16" presStyleCnt="22" custSzX="101384"/>
      <dgm:spPr/>
      <dgm:t>
        <a:bodyPr/>
        <a:lstStyle/>
        <a:p>
          <a:endParaRPr lang="en-US"/>
        </a:p>
      </dgm:t>
    </dgm:pt>
    <dgm:pt modelId="{F6DAD8DF-2E5B-F64B-8B87-89B7C6DEC0E8}" type="pres">
      <dgm:prSet presAssocID="{B21923DA-AB31-CB48-B9AD-69BCB9A8B23C}" presName="childText" presStyleLbl="bgAcc1" presStyleIdx="16" presStyleCnt="22" custScaleX="86824" custScaleY="647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28C2BB-E85D-114C-83C8-1D3F80BEDA43}" type="pres">
      <dgm:prSet presAssocID="{40AA6D5E-9188-DD44-819C-994390C4A9E4}" presName="Name13" presStyleLbl="parChTrans1D2" presStyleIdx="17" presStyleCnt="22" custSzX="101384"/>
      <dgm:spPr/>
      <dgm:t>
        <a:bodyPr/>
        <a:lstStyle/>
        <a:p>
          <a:endParaRPr lang="en-US"/>
        </a:p>
      </dgm:t>
    </dgm:pt>
    <dgm:pt modelId="{39840080-504C-5F4B-B373-83DD6C64DAFE}" type="pres">
      <dgm:prSet presAssocID="{8669CA65-12B1-F04C-8252-05B78A21E57B}" presName="childText" presStyleLbl="bgAcc1" presStyleIdx="17" presStyleCnt="22" custScaleX="86824" custScaleY="63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2F310-87B5-134B-9E47-71B7F2443E16}" type="pres">
      <dgm:prSet presAssocID="{D0EB58F8-2D21-FF46-99F0-652D45329357}" presName="Name13" presStyleLbl="parChTrans1D2" presStyleIdx="18" presStyleCnt="22" custSzX="101384"/>
      <dgm:spPr/>
      <dgm:t>
        <a:bodyPr/>
        <a:lstStyle/>
        <a:p>
          <a:endParaRPr lang="en-US"/>
        </a:p>
      </dgm:t>
    </dgm:pt>
    <dgm:pt modelId="{E62CD97F-B4AE-DA41-A9B5-006BF14D270B}" type="pres">
      <dgm:prSet presAssocID="{7C28AE88-ADF8-BF43-908F-1379BF6E8CD7}" presName="childText" presStyleLbl="bgAcc1" presStyleIdx="18" presStyleCnt="22" custScaleX="86824" custScaleY="949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FECF3-0046-AA4F-90FA-4737BECD2209}" type="pres">
      <dgm:prSet presAssocID="{450A90A5-B5AA-1D4D-9EBB-01AB80DA8C87}" presName="root" presStyleCnt="0"/>
      <dgm:spPr/>
      <dgm:t>
        <a:bodyPr/>
        <a:lstStyle/>
        <a:p>
          <a:endParaRPr lang="en-US"/>
        </a:p>
      </dgm:t>
    </dgm:pt>
    <dgm:pt modelId="{74E43577-4E23-AD44-A717-53235F3BF97A}" type="pres">
      <dgm:prSet presAssocID="{450A90A5-B5AA-1D4D-9EBB-01AB80DA8C87}" presName="rootComposite" presStyleCnt="0"/>
      <dgm:spPr/>
      <dgm:t>
        <a:bodyPr/>
        <a:lstStyle/>
        <a:p>
          <a:endParaRPr lang="en-US"/>
        </a:p>
      </dgm:t>
    </dgm:pt>
    <dgm:pt modelId="{53F55EFB-E17A-F141-811C-28F3C1F69675}" type="pres">
      <dgm:prSet presAssocID="{450A90A5-B5AA-1D4D-9EBB-01AB80DA8C87}" presName="rootText" presStyleLbl="node1" presStyleIdx="6" presStyleCnt="7" custScaleX="93741" custScaleY="82594"/>
      <dgm:spPr/>
      <dgm:t>
        <a:bodyPr/>
        <a:lstStyle/>
        <a:p>
          <a:endParaRPr lang="en-US"/>
        </a:p>
      </dgm:t>
    </dgm:pt>
    <dgm:pt modelId="{F860BA19-8075-6948-8252-247A53B5D108}" type="pres">
      <dgm:prSet presAssocID="{450A90A5-B5AA-1D4D-9EBB-01AB80DA8C87}" presName="rootConnector" presStyleLbl="node1" presStyleIdx="6" presStyleCnt="7"/>
      <dgm:spPr/>
      <dgm:t>
        <a:bodyPr/>
        <a:lstStyle/>
        <a:p>
          <a:endParaRPr lang="en-US"/>
        </a:p>
      </dgm:t>
    </dgm:pt>
    <dgm:pt modelId="{CF009DCD-6D5C-994E-99AD-520B1250481E}" type="pres">
      <dgm:prSet presAssocID="{450A90A5-B5AA-1D4D-9EBB-01AB80DA8C87}" presName="childShape" presStyleCnt="0"/>
      <dgm:spPr/>
      <dgm:t>
        <a:bodyPr/>
        <a:lstStyle/>
        <a:p>
          <a:endParaRPr lang="en-US"/>
        </a:p>
      </dgm:t>
    </dgm:pt>
    <dgm:pt modelId="{D2D57E3D-6BA6-C44C-A1F7-6E9701A623F8}" type="pres">
      <dgm:prSet presAssocID="{7B2F8D70-09DF-A14F-863D-5AD10D7C24FF}" presName="Name13" presStyleLbl="parChTrans1D2" presStyleIdx="19" presStyleCnt="22" custSzX="101384"/>
      <dgm:spPr/>
      <dgm:t>
        <a:bodyPr/>
        <a:lstStyle/>
        <a:p>
          <a:endParaRPr lang="en-US"/>
        </a:p>
      </dgm:t>
    </dgm:pt>
    <dgm:pt modelId="{596A331C-12AC-AC4B-9802-FBB77DF2075A}" type="pres">
      <dgm:prSet presAssocID="{A2317120-D353-0846-88B6-DD3F0A1B561B}" presName="childText" presStyleLbl="bgAcc1" presStyleIdx="19" presStyleCnt="22" custScaleX="86824" custScaleY="533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C1EF9E-8D95-DA4D-9AFA-D44DE668FAAB}" type="pres">
      <dgm:prSet presAssocID="{EBC107B2-7AC2-0644-B6EA-BB3EBC55DB36}" presName="Name13" presStyleLbl="parChTrans1D2" presStyleIdx="20" presStyleCnt="22" custSzX="101384"/>
      <dgm:spPr/>
      <dgm:t>
        <a:bodyPr/>
        <a:lstStyle/>
        <a:p>
          <a:endParaRPr lang="en-US"/>
        </a:p>
      </dgm:t>
    </dgm:pt>
    <dgm:pt modelId="{1CA5040D-A2FD-3B41-B1D7-91B31CDF2C86}" type="pres">
      <dgm:prSet presAssocID="{C1261A6B-CFB5-DE4D-AD0E-D96A5A4C14BF}" presName="childText" presStyleLbl="bgAcc1" presStyleIdx="20" presStyleCnt="22" custScaleX="86824" custScaleY="48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F3E8F-0E06-234C-BB20-87004D19961C}" type="pres">
      <dgm:prSet presAssocID="{73209CB8-700D-7545-9284-7CAAD178FEB3}" presName="Name13" presStyleLbl="parChTrans1D2" presStyleIdx="21" presStyleCnt="22" custSzX="101384"/>
      <dgm:spPr/>
      <dgm:t>
        <a:bodyPr/>
        <a:lstStyle/>
        <a:p>
          <a:endParaRPr lang="en-US"/>
        </a:p>
      </dgm:t>
    </dgm:pt>
    <dgm:pt modelId="{00742719-1810-2F45-9D13-773E8C38AF0D}" type="pres">
      <dgm:prSet presAssocID="{0D3F0DCF-9A3D-6F44-A850-1EB61FA00B68}" presName="childText" presStyleLbl="bgAcc1" presStyleIdx="21" presStyleCnt="22" custScaleX="89319" custScaleY="41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135E39-9470-6242-9F6A-049DE59B63F3}" srcId="{E13685FB-2F07-5149-8EFF-83A78D388C48}" destId="{7C28AE88-ADF8-BF43-908F-1379BF6E8CD7}" srcOrd="5" destOrd="0" parTransId="{D0EB58F8-2D21-FF46-99F0-652D45329357}" sibTransId="{DAB6E973-F716-1841-A60D-572CDA81903A}"/>
    <dgm:cxn modelId="{4B8ABCC0-566A-EA49-A6ED-87AD228AF4B0}" type="presOf" srcId="{A2317120-D353-0846-88B6-DD3F0A1B561B}" destId="{596A331C-12AC-AC4B-9802-FBB77DF2075A}" srcOrd="0" destOrd="0" presId="urn:microsoft.com/office/officeart/2005/8/layout/hierarchy3"/>
    <dgm:cxn modelId="{1E101532-D19D-8544-9CDC-16CF30D9B64C}" type="presOf" srcId="{F35C5B2D-3D6B-7441-A3CF-7924F453C5E1}" destId="{13FA6B84-EFE8-9540-B8BF-29557751A000}" srcOrd="0" destOrd="0" presId="urn:microsoft.com/office/officeart/2005/8/layout/hierarchy3"/>
    <dgm:cxn modelId="{8E4F62F6-4CC7-AA40-8289-004EC3281731}" srcId="{B78295DE-E12B-B843-8BC2-9313244CF81A}" destId="{65C3079C-233D-C94E-97F8-2B495B295107}" srcOrd="0" destOrd="0" parTransId="{E3B4B518-FD9F-CE4E-9EC0-BA22BA0E214D}" sibTransId="{0EB9F408-8FDB-1045-81E5-086A50AB155E}"/>
    <dgm:cxn modelId="{A1F6283B-3238-8C4A-9B9B-9B8631D86DCB}" type="presOf" srcId="{66224622-8F33-A14A-A9C6-286C35F44300}" destId="{22F28108-51BA-ED49-83D3-2AD57141EB1D}" srcOrd="0" destOrd="0" presId="urn:microsoft.com/office/officeart/2005/8/layout/hierarchy3"/>
    <dgm:cxn modelId="{51324707-17F4-D246-9C76-31110F99B3F6}" type="presOf" srcId="{7C28AE88-ADF8-BF43-908F-1379BF6E8CD7}" destId="{E62CD97F-B4AE-DA41-A9B5-006BF14D270B}" srcOrd="0" destOrd="0" presId="urn:microsoft.com/office/officeart/2005/8/layout/hierarchy3"/>
    <dgm:cxn modelId="{CEA21723-332F-2C44-AE9C-523FD1F5C438}" type="presOf" srcId="{453C0F84-8B08-334D-97DC-28D28FE49230}" destId="{C84D6EB6-CEC0-0D42-BA06-1DD88E12BCB3}" srcOrd="0" destOrd="0" presId="urn:microsoft.com/office/officeart/2005/8/layout/hierarchy3"/>
    <dgm:cxn modelId="{0CB46D1A-4D01-3D4F-BF52-5222D3425A91}" type="presOf" srcId="{E13685FB-2F07-5149-8EFF-83A78D388C48}" destId="{21A4E3C9-877E-B847-96E8-B58952F80973}" srcOrd="0" destOrd="0" presId="urn:microsoft.com/office/officeart/2005/8/layout/hierarchy3"/>
    <dgm:cxn modelId="{7ECFBD0A-01D4-1A42-B4E3-F3A99FEAF593}" type="presOf" srcId="{C455E1F8-143B-7D4B-9011-2E0951D50DEA}" destId="{A0FB3127-7B63-A449-859B-74BF51576084}" srcOrd="0" destOrd="0" presId="urn:microsoft.com/office/officeart/2005/8/layout/hierarchy3"/>
    <dgm:cxn modelId="{D8ECF3A2-1B45-B940-89FE-759E5AE5AEF2}" srcId="{D4A655EB-A4FD-4D46-BBB9-CA62837FEB5E}" destId="{8ABF21E3-E06A-EF48-837A-91976038F889}" srcOrd="0" destOrd="0" parTransId="{5BB4A236-8691-D24A-B299-B4045B18CADA}" sibTransId="{CFCE13FD-EC20-9946-A61A-122D5AFCDCCD}"/>
    <dgm:cxn modelId="{E3FC1317-AB6D-D644-AD41-D34A7ECE36B7}" type="presOf" srcId="{0D3F0DCF-9A3D-6F44-A850-1EB61FA00B68}" destId="{00742719-1810-2F45-9D13-773E8C38AF0D}" srcOrd="0" destOrd="0" presId="urn:microsoft.com/office/officeart/2005/8/layout/hierarchy3"/>
    <dgm:cxn modelId="{FA0FB263-5C5F-D64C-9443-65140295C249}" srcId="{450A90A5-B5AA-1D4D-9EBB-01AB80DA8C87}" destId="{C1261A6B-CFB5-DE4D-AD0E-D96A5A4C14BF}" srcOrd="1" destOrd="0" parTransId="{EBC107B2-7AC2-0644-B6EA-BB3EBC55DB36}" sibTransId="{945CE497-1A34-2948-8D23-BE47EBBD8208}"/>
    <dgm:cxn modelId="{0A443680-4700-DF47-87C4-AC9FB632F57D}" type="presOf" srcId="{EBC107B2-7AC2-0644-B6EA-BB3EBC55DB36}" destId="{19C1EF9E-8D95-DA4D-9AFA-D44DE668FAAB}" srcOrd="0" destOrd="0" presId="urn:microsoft.com/office/officeart/2005/8/layout/hierarchy3"/>
    <dgm:cxn modelId="{23D15BA3-D52F-104B-A772-F0F2F6B1FFC3}" type="presOf" srcId="{1CB8DC1A-8C97-AA4C-A29D-29153C044DE5}" destId="{3D54B42A-8ABE-4046-950A-121496C2D4AB}" srcOrd="0" destOrd="0" presId="urn:microsoft.com/office/officeart/2005/8/layout/hierarchy3"/>
    <dgm:cxn modelId="{4285C3AA-B9CA-3E4D-9907-73EEC127CFE5}" type="presOf" srcId="{56BCFC3C-6D34-314C-8A81-68F4856CD6B1}" destId="{7394E24F-BDBE-0147-91AF-DF5F67C82A2E}" srcOrd="0" destOrd="0" presId="urn:microsoft.com/office/officeart/2005/8/layout/hierarchy3"/>
    <dgm:cxn modelId="{6117B7DE-0677-2548-A41D-45877891A2DC}" srcId="{450A90A5-B5AA-1D4D-9EBB-01AB80DA8C87}" destId="{A2317120-D353-0846-88B6-DD3F0A1B561B}" srcOrd="0" destOrd="0" parTransId="{7B2F8D70-09DF-A14F-863D-5AD10D7C24FF}" sibTransId="{B8F21370-F87C-3B4C-8963-15C48EE7FAAC}"/>
    <dgm:cxn modelId="{92056B97-CB75-F74A-AE44-5D66A5A7EBF0}" type="presOf" srcId="{F131BFCE-C6AC-DD42-8CD3-B649F16F851B}" destId="{7C4292DE-475F-D34A-A9F8-E789F0AE9111}" srcOrd="0" destOrd="0" presId="urn:microsoft.com/office/officeart/2005/8/layout/hierarchy3"/>
    <dgm:cxn modelId="{C3D9AE04-C544-E04A-80F8-6B4AB0EAA7FF}" type="presOf" srcId="{E9F0E6C0-BB35-134A-9371-53C40655FA9D}" destId="{4E7FCF25-2A3C-E54A-8D35-02CEFB3F8995}" srcOrd="0" destOrd="0" presId="urn:microsoft.com/office/officeart/2005/8/layout/hierarchy3"/>
    <dgm:cxn modelId="{7D173798-1553-1E4F-94A2-53A04DB534B3}" type="presOf" srcId="{8ABF21E3-E06A-EF48-837A-91976038F889}" destId="{3016207E-D821-8346-BC4A-F3D34F03A8D3}" srcOrd="0" destOrd="0" presId="urn:microsoft.com/office/officeart/2005/8/layout/hierarchy3"/>
    <dgm:cxn modelId="{459DB52D-9BA4-4445-9F8F-0B1A4CB2E38D}" type="presOf" srcId="{73F977DD-FD37-B74D-B673-B75F2DDDDA2F}" destId="{B10245A9-E130-7541-9751-413907512FEB}" srcOrd="0" destOrd="0" presId="urn:microsoft.com/office/officeart/2005/8/layout/hierarchy3"/>
    <dgm:cxn modelId="{C861F5AA-B5B4-144D-851B-FE932A6450F0}" type="presOf" srcId="{CC527D1B-C441-3547-80BB-B9ED1102870D}" destId="{E7F4A098-8CF4-404A-8000-2C82C980CB2B}" srcOrd="0" destOrd="0" presId="urn:microsoft.com/office/officeart/2005/8/layout/hierarchy3"/>
    <dgm:cxn modelId="{FC5B3AB7-4E13-C948-A9D6-1255A8E166BF}" type="presOf" srcId="{450A90A5-B5AA-1D4D-9EBB-01AB80DA8C87}" destId="{53F55EFB-E17A-F141-811C-28F3C1F69675}" srcOrd="0" destOrd="0" presId="urn:microsoft.com/office/officeart/2005/8/layout/hierarchy3"/>
    <dgm:cxn modelId="{4D70C01D-1383-C540-9A0A-4F58F36FD21E}" type="presOf" srcId="{B78295DE-E12B-B843-8BC2-9313244CF81A}" destId="{6CDB9D54-6280-294E-B30A-D42862D70D9B}" srcOrd="1" destOrd="0" presId="urn:microsoft.com/office/officeart/2005/8/layout/hierarchy3"/>
    <dgm:cxn modelId="{6DD2B386-0753-9E49-9D9D-00F85AC5443B}" type="presOf" srcId="{E13685FB-2F07-5149-8EFF-83A78D388C48}" destId="{1EF94CEB-BB2C-3E44-A21D-0BFB254E46F1}" srcOrd="1" destOrd="0" presId="urn:microsoft.com/office/officeart/2005/8/layout/hierarchy3"/>
    <dgm:cxn modelId="{5DC47C7D-A44B-A64B-A24C-0869B3E33F03}" type="presOf" srcId="{2D55CB3E-265E-EA47-BE73-6F98FB3247AF}" destId="{20F8425D-072F-0942-8893-F63545B313CA}" srcOrd="0" destOrd="0" presId="urn:microsoft.com/office/officeart/2005/8/layout/hierarchy3"/>
    <dgm:cxn modelId="{C455A164-7F24-A14A-B788-D9F4905371FB}" srcId="{450A90A5-B5AA-1D4D-9EBB-01AB80DA8C87}" destId="{0D3F0DCF-9A3D-6F44-A850-1EB61FA00B68}" srcOrd="2" destOrd="0" parTransId="{73209CB8-700D-7545-9284-7CAAD178FEB3}" sibTransId="{991AB78A-AAD4-4649-8E4D-98374A9EC2DB}"/>
    <dgm:cxn modelId="{5F13C15E-0EE2-C743-9779-6C9FF80505CA}" srcId="{972B82B6-431C-2041-87D8-5DE17F6CB5D3}" destId="{2A4B65AC-F814-AB41-9075-BFC1CCF69D95}" srcOrd="0" destOrd="0" parTransId="{DF998C35-DE38-DD48-84F2-0F531CD414ED}" sibTransId="{8850B389-E9BD-AE44-ADC0-F38C1A8FE751}"/>
    <dgm:cxn modelId="{32380104-442C-F147-BA53-B8B1063910FE}" srcId="{B78295DE-E12B-B843-8BC2-9313244CF81A}" destId="{7E56BFB3-9AF7-D249-8A4B-C2B5A75919B9}" srcOrd="1" destOrd="0" parTransId="{09F27E4B-6FB4-0B45-BBB8-AF971059507F}" sibTransId="{7941A6FC-6499-D846-A633-B374B6E263B7}"/>
    <dgm:cxn modelId="{A0285F6C-1027-D442-B840-EDA71C27E224}" type="presOf" srcId="{B21923DA-AB31-CB48-B9AD-69BCB9A8B23C}" destId="{F6DAD8DF-2E5B-F64B-8B87-89B7C6DEC0E8}" srcOrd="0" destOrd="0" presId="urn:microsoft.com/office/officeart/2005/8/layout/hierarchy3"/>
    <dgm:cxn modelId="{6966EB55-5853-474F-B0F1-807E34071E21}" type="presOf" srcId="{1CB8DC1A-8C97-AA4C-A29D-29153C044DE5}" destId="{851AA4D5-3F21-4A43-9877-6BB914EA1F3D}" srcOrd="1" destOrd="0" presId="urn:microsoft.com/office/officeart/2005/8/layout/hierarchy3"/>
    <dgm:cxn modelId="{7B92604B-8843-0446-8FF7-15074395D574}" type="presOf" srcId="{C282C663-91FE-B343-BC6C-CCA7E6F127D3}" destId="{9BA447AD-8E23-D74B-9283-4128301208B9}" srcOrd="0" destOrd="0" presId="urn:microsoft.com/office/officeart/2005/8/layout/hierarchy3"/>
    <dgm:cxn modelId="{7B0B3796-71CB-F34F-800D-9D2C3913D940}" srcId="{EE7F06B1-8EDB-5C4C-B5A0-3CB99CF04685}" destId="{B78295DE-E12B-B843-8BC2-9313244CF81A}" srcOrd="1" destOrd="0" parTransId="{245F60CA-A522-6744-8707-449DD784BF26}" sibTransId="{A86A8BAA-65C2-524D-BB1E-A9C6E16CF19D}"/>
    <dgm:cxn modelId="{8F21D07A-B1EA-DF43-B823-57970905CA12}" srcId="{EE7F06B1-8EDB-5C4C-B5A0-3CB99CF04685}" destId="{C0EE05AF-4CF4-4141-BC5C-852F614422CE}" srcOrd="0" destOrd="0" parTransId="{9553D37E-CCC9-9545-A615-503B427C6170}" sibTransId="{7C9E9A8A-5BF9-664F-8A36-8E824D3C0A78}"/>
    <dgm:cxn modelId="{2DD0B409-20DE-FB40-A2CE-7F29881904E7}" srcId="{972B82B6-431C-2041-87D8-5DE17F6CB5D3}" destId="{D4CA65E4-0E24-5646-988D-55FEB0209880}" srcOrd="5" destOrd="0" parTransId="{14A5981B-E076-D64A-94A0-713FF0FA220D}" sibTransId="{27C5BC67-D52A-184C-9726-F3459D1F6917}"/>
    <dgm:cxn modelId="{58592073-EB13-F74F-9253-6D7BE933768C}" type="presOf" srcId="{495A4E0E-7AE5-B441-BCD8-965C0E6DE0E4}" destId="{DCD4FB11-4D94-DF4A-9071-744E8BA6BBDE}" srcOrd="0" destOrd="0" presId="urn:microsoft.com/office/officeart/2005/8/layout/hierarchy3"/>
    <dgm:cxn modelId="{937650B3-4E20-8340-AA6E-B83221862A1D}" srcId="{EE7F06B1-8EDB-5C4C-B5A0-3CB99CF04685}" destId="{E13685FB-2F07-5149-8EFF-83A78D388C48}" srcOrd="5" destOrd="0" parTransId="{CB434C51-B2DB-314E-98AB-1E3275EDB556}" sibTransId="{129AD12D-C63E-8048-88EF-E279BE3457CF}"/>
    <dgm:cxn modelId="{78B15B2A-3751-5A4A-974F-8681E8BF486F}" type="presOf" srcId="{19D77A1B-8814-3942-B045-CF54C6A041E8}" destId="{2460EAD5-FBFB-EF4D-8923-672BEF072A14}" srcOrd="0" destOrd="0" presId="urn:microsoft.com/office/officeart/2005/8/layout/hierarchy3"/>
    <dgm:cxn modelId="{89D018FF-67C9-4A4D-985A-803AFE9715C0}" srcId="{E13685FB-2F07-5149-8EFF-83A78D388C48}" destId="{B21923DA-AB31-CB48-B9AD-69BCB9A8B23C}" srcOrd="3" destOrd="0" parTransId="{8D99CFCE-E1BA-3043-B6AB-C4642CCE2A80}" sibTransId="{A776FD2E-6FA1-074A-B6ED-53A6C2FADC25}"/>
    <dgm:cxn modelId="{54A09CFC-0FB3-424F-9F06-16F88F2B4AD0}" srcId="{C0EE05AF-4CF4-4141-BC5C-852F614422CE}" destId="{2009B306-5D81-4743-863C-1E2AC8ECABF2}" srcOrd="0" destOrd="0" parTransId="{C455E1F8-143B-7D4B-9011-2E0951D50DEA}" sibTransId="{813DB201-81D3-3B40-8D5C-1477B9D58C71}"/>
    <dgm:cxn modelId="{3A7BB974-CF3A-034D-B8E1-EC2846D5D922}" srcId="{972B82B6-431C-2041-87D8-5DE17F6CB5D3}" destId="{F35C5B2D-3D6B-7441-A3CF-7924F453C5E1}" srcOrd="1" destOrd="0" parTransId="{8E1B2058-7F0F-7A47-8D60-AD8F05BDCD9F}" sibTransId="{0F7C37A7-5BCE-3849-9942-AE5A8A6E2520}"/>
    <dgm:cxn modelId="{2CFB0C2B-C9DD-4844-9760-8EA52CFF9A48}" type="presOf" srcId="{D4A655EB-A4FD-4D46-BBB9-CA62837FEB5E}" destId="{E33E4EAA-E110-0147-A058-70F20A959478}" srcOrd="0" destOrd="0" presId="urn:microsoft.com/office/officeart/2005/8/layout/hierarchy3"/>
    <dgm:cxn modelId="{3CC29A1B-66A1-BF45-9A3D-5487FB77B3CD}" type="presOf" srcId="{2009B306-5D81-4743-863C-1E2AC8ECABF2}" destId="{426DBFA1-6340-EB46-9392-146EEEC3006D}" srcOrd="0" destOrd="0" presId="urn:microsoft.com/office/officeart/2005/8/layout/hierarchy3"/>
    <dgm:cxn modelId="{DF8FC33B-8860-8B4B-82EE-C08A6299CDC5}" type="presOf" srcId="{E3B4B518-FD9F-CE4E-9EC0-BA22BA0E214D}" destId="{DF99A6C9-357E-AC4F-A7CE-9E2DEBAFED55}" srcOrd="0" destOrd="0" presId="urn:microsoft.com/office/officeart/2005/8/layout/hierarchy3"/>
    <dgm:cxn modelId="{7CBB75E6-264A-4447-8CBC-87A5227965BB}" type="presOf" srcId="{972B82B6-431C-2041-87D8-5DE17F6CB5D3}" destId="{09BF3530-367B-204D-9835-E5C424697575}" srcOrd="1" destOrd="0" presId="urn:microsoft.com/office/officeart/2005/8/layout/hierarchy3"/>
    <dgm:cxn modelId="{F8434459-D4C2-A344-BAE3-AB3BA0120452}" type="presOf" srcId="{73209CB8-700D-7545-9284-7CAAD178FEB3}" destId="{CA6F3E8F-0E06-234C-BB20-87004D19961C}" srcOrd="0" destOrd="0" presId="urn:microsoft.com/office/officeart/2005/8/layout/hierarchy3"/>
    <dgm:cxn modelId="{A0AE91C8-E1DC-1946-B4D5-1016A516945F}" type="presOf" srcId="{14A5981B-E076-D64A-94A0-713FF0FA220D}" destId="{4955E58E-C916-A84A-BC2F-4241CDF9AAAB}" srcOrd="0" destOrd="0" presId="urn:microsoft.com/office/officeart/2005/8/layout/hierarchy3"/>
    <dgm:cxn modelId="{5D3F447F-7825-E947-964E-3D82FEBB5680}" type="presOf" srcId="{09F27E4B-6FB4-0B45-BBB8-AF971059507F}" destId="{9543DD6C-E231-314B-93CB-00181BE8A1F7}" srcOrd="0" destOrd="0" presId="urn:microsoft.com/office/officeart/2005/8/layout/hierarchy3"/>
    <dgm:cxn modelId="{BABFBC86-1155-C544-9C5C-E08FAADD03B8}" type="presOf" srcId="{C0EE05AF-4CF4-4141-BC5C-852F614422CE}" destId="{95B2CBE8-62AF-3741-BC60-2E90707140FE}" srcOrd="1" destOrd="0" presId="urn:microsoft.com/office/officeart/2005/8/layout/hierarchy3"/>
    <dgm:cxn modelId="{E1BB36EC-8765-8544-A453-0448C454849E}" type="presOf" srcId="{7E56BFB3-9AF7-D249-8A4B-C2B5A75919B9}" destId="{66308C9A-0ED9-E14B-B17C-F95D7F126A15}" srcOrd="0" destOrd="0" presId="urn:microsoft.com/office/officeart/2005/8/layout/hierarchy3"/>
    <dgm:cxn modelId="{0DCD10FA-3B2C-664B-850F-C871A78605DB}" type="presOf" srcId="{7B2F8D70-09DF-A14F-863D-5AD10D7C24FF}" destId="{D2D57E3D-6BA6-C44C-A1F7-6E9701A623F8}" srcOrd="0" destOrd="0" presId="urn:microsoft.com/office/officeart/2005/8/layout/hierarchy3"/>
    <dgm:cxn modelId="{078CBCE0-A4E7-6643-8C52-6CB2AFBEDB49}" type="presOf" srcId="{64A22FBE-A089-E64F-B44E-39B67BEB75ED}" destId="{09A11DD9-8DA2-9E47-972E-3BDCCF5E3CAB}" srcOrd="0" destOrd="0" presId="urn:microsoft.com/office/officeart/2005/8/layout/hierarchy3"/>
    <dgm:cxn modelId="{454760FB-5EAD-5647-BAF9-325483E7D983}" type="presOf" srcId="{DB77F1C5-D7B1-194F-9F0E-290FF80369C7}" destId="{DB5A7679-480A-9444-8B44-5E950F793331}" srcOrd="0" destOrd="0" presId="urn:microsoft.com/office/officeart/2005/8/layout/hierarchy3"/>
    <dgm:cxn modelId="{5A822E2F-F4B1-DA4A-9899-586EDDDF78AC}" type="presOf" srcId="{819F3E5E-6B68-F845-8987-99800DF6F77A}" destId="{6716BA38-0E18-1E42-8952-FF1C5FE6F9E2}" srcOrd="0" destOrd="0" presId="urn:microsoft.com/office/officeart/2005/8/layout/hierarchy3"/>
    <dgm:cxn modelId="{ABA6C5A3-6238-CB49-861E-CC028CA561D9}" type="presOf" srcId="{8669CA65-12B1-F04C-8252-05B78A21E57B}" destId="{39840080-504C-5F4B-B373-83DD6C64DAFE}" srcOrd="0" destOrd="0" presId="urn:microsoft.com/office/officeart/2005/8/layout/hierarchy3"/>
    <dgm:cxn modelId="{A890E409-F6BB-5A41-A92C-E3B7437F450E}" type="presOf" srcId="{5BB4A236-8691-D24A-B299-B4045B18CADA}" destId="{E5023246-677F-D34D-82AC-B175C39285BF}" srcOrd="0" destOrd="0" presId="urn:microsoft.com/office/officeart/2005/8/layout/hierarchy3"/>
    <dgm:cxn modelId="{C96CC7FA-7F7C-8A48-975B-7EA0DEA70137}" srcId="{1CB8DC1A-8C97-AA4C-A29D-29153C044DE5}" destId="{F131BFCE-C6AC-DD42-8CD3-B649F16F851B}" srcOrd="1" destOrd="0" parTransId="{453C0F84-8B08-334D-97DC-28D28FE49230}" sibTransId="{D52A1E2F-61EF-1546-A509-89172A533C01}"/>
    <dgm:cxn modelId="{FAAA2E75-B13E-8944-8149-A009A912479C}" srcId="{E13685FB-2F07-5149-8EFF-83A78D388C48}" destId="{819F3E5E-6B68-F845-8987-99800DF6F77A}" srcOrd="1" destOrd="0" parTransId="{2D55CB3E-265E-EA47-BE73-6F98FB3247AF}" sibTransId="{59BC2837-6F7A-1A41-9F83-FCE147105F6E}"/>
    <dgm:cxn modelId="{F0437D4F-1004-4C4F-967E-EA6681659E47}" srcId="{1CB8DC1A-8C97-AA4C-A29D-29153C044DE5}" destId="{56BCFC3C-6D34-314C-8A81-68F4856CD6B1}" srcOrd="0" destOrd="0" parTransId="{4211E3C7-2984-BA43-88C1-B3063081B834}" sibTransId="{525DC3BC-60F3-B045-831C-7B35B3E9E98E}"/>
    <dgm:cxn modelId="{416A2BA2-9BE3-E843-B2D4-9A23EBBCCDC0}" srcId="{E13685FB-2F07-5149-8EFF-83A78D388C48}" destId="{73F977DD-FD37-B74D-B673-B75F2DDDDA2F}" srcOrd="2" destOrd="0" parTransId="{66224622-8F33-A14A-A9C6-286C35F44300}" sibTransId="{BCBF20A5-F47A-6141-A94A-A1308AD92404}"/>
    <dgm:cxn modelId="{128475DC-BC41-7744-8858-DC7821776F69}" srcId="{972B82B6-431C-2041-87D8-5DE17F6CB5D3}" destId="{19D77A1B-8814-3942-B045-CF54C6A041E8}" srcOrd="3" destOrd="0" parTransId="{67DAA1EF-CF51-F144-94B4-891FFCA29D75}" sibTransId="{DBCA9259-FB09-AD41-BA56-B22DDCB2C20C}"/>
    <dgm:cxn modelId="{8CDBC4BF-D529-544C-ACF2-02A2BE08FE6C}" type="presOf" srcId="{2A4B65AC-F814-AB41-9075-BFC1CCF69D95}" destId="{30F28E15-AA97-4D42-9375-B97B01F25F9B}" srcOrd="0" destOrd="0" presId="urn:microsoft.com/office/officeart/2005/8/layout/hierarchy3"/>
    <dgm:cxn modelId="{65A128FC-2596-7A4A-9766-F29E42DB1104}" type="presOf" srcId="{972B82B6-431C-2041-87D8-5DE17F6CB5D3}" destId="{6589B064-B649-A045-9887-5565971B85E8}" srcOrd="0" destOrd="0" presId="urn:microsoft.com/office/officeart/2005/8/layout/hierarchy3"/>
    <dgm:cxn modelId="{7E6AD544-8A59-9144-93AA-D7325E24749E}" type="presOf" srcId="{EE7F06B1-8EDB-5C4C-B5A0-3CB99CF04685}" destId="{A6B665E4-FE84-B240-9701-7A026936ED5A}" srcOrd="0" destOrd="0" presId="urn:microsoft.com/office/officeart/2005/8/layout/hierarchy3"/>
    <dgm:cxn modelId="{A01110C9-B013-F342-A8BC-EE328566D74B}" type="presOf" srcId="{67DAA1EF-CF51-F144-94B4-891FFCA29D75}" destId="{D3884353-664E-C343-AB59-CE6895850256}" srcOrd="0" destOrd="0" presId="urn:microsoft.com/office/officeart/2005/8/layout/hierarchy3"/>
    <dgm:cxn modelId="{3D35470F-7D1A-7349-950B-34C4CE602A0C}" srcId="{E13685FB-2F07-5149-8EFF-83A78D388C48}" destId="{495A4E0E-7AE5-B441-BCD8-965C0E6DE0E4}" srcOrd="0" destOrd="0" parTransId="{64A22FBE-A089-E64F-B44E-39B67BEB75ED}" sibTransId="{500D6DD1-2474-CC4B-B968-35D9B11AFBAC}"/>
    <dgm:cxn modelId="{B7255F0B-4C31-F046-90DE-809D491D1B25}" type="presOf" srcId="{40AA6D5E-9188-DD44-819C-994390C4A9E4}" destId="{CD28C2BB-E85D-114C-83C8-1D3F80BEDA43}" srcOrd="0" destOrd="0" presId="urn:microsoft.com/office/officeart/2005/8/layout/hierarchy3"/>
    <dgm:cxn modelId="{3BC6685D-6C61-5849-B497-1CC429FBF479}" srcId="{EE7F06B1-8EDB-5C4C-B5A0-3CB99CF04685}" destId="{D4A655EB-A4FD-4D46-BBB9-CA62837FEB5E}" srcOrd="3" destOrd="0" parTransId="{0D15E441-3D94-7C4C-92AA-86F97684DA45}" sibTransId="{A2D5481F-7E04-D147-8076-7ABDC87775CB}"/>
    <dgm:cxn modelId="{0CABD469-CC08-7645-91F5-A3C862A3DF3C}" type="presOf" srcId="{8D99CFCE-E1BA-3043-B6AB-C4642CCE2A80}" destId="{EF4D7926-8284-FD4A-90FA-89F78AE18DA8}" srcOrd="0" destOrd="0" presId="urn:microsoft.com/office/officeart/2005/8/layout/hierarchy3"/>
    <dgm:cxn modelId="{AAF80C00-E547-7F4D-BA13-0C245E08E03C}" type="presOf" srcId="{450A90A5-B5AA-1D4D-9EBB-01AB80DA8C87}" destId="{F860BA19-8075-6948-8252-247A53B5D108}" srcOrd="1" destOrd="0" presId="urn:microsoft.com/office/officeart/2005/8/layout/hierarchy3"/>
    <dgm:cxn modelId="{D629FD70-3C62-2F44-A4CC-9B6EE99EB080}" type="presOf" srcId="{B78295DE-E12B-B843-8BC2-9313244CF81A}" destId="{895902BA-FB7D-474D-A43A-7C752B78F6B6}" srcOrd="0" destOrd="0" presId="urn:microsoft.com/office/officeart/2005/8/layout/hierarchy3"/>
    <dgm:cxn modelId="{932A91B7-DBEE-FE4B-A302-63BE33CAD693}" type="presOf" srcId="{D0EB58F8-2D21-FF46-99F0-652D45329357}" destId="{4432F310-87B5-134B-9E47-71B7F2443E16}" srcOrd="0" destOrd="0" presId="urn:microsoft.com/office/officeart/2005/8/layout/hierarchy3"/>
    <dgm:cxn modelId="{FB793692-2C6C-6B4B-AC11-F133B7FAAABD}" srcId="{EE7F06B1-8EDB-5C4C-B5A0-3CB99CF04685}" destId="{972B82B6-431C-2041-87D8-5DE17F6CB5D3}" srcOrd="2" destOrd="0" parTransId="{0FCAD8A7-183B-304A-AD5C-67B4F951DB51}" sibTransId="{49C79025-310A-B84C-BCE3-7DBFD582F0CC}"/>
    <dgm:cxn modelId="{169B446A-033B-CA41-9B82-5404B1BF7E66}" type="presOf" srcId="{65C3079C-233D-C94E-97F8-2B495B295107}" destId="{2B69124E-7014-9840-A3DB-503FFE3B25DC}" srcOrd="0" destOrd="0" presId="urn:microsoft.com/office/officeart/2005/8/layout/hierarchy3"/>
    <dgm:cxn modelId="{3E1B3F31-2D67-924A-8CF7-02831AD4ED81}" srcId="{EE7F06B1-8EDB-5C4C-B5A0-3CB99CF04685}" destId="{1CB8DC1A-8C97-AA4C-A29D-29153C044DE5}" srcOrd="4" destOrd="0" parTransId="{009CCD0E-E4D1-5F47-99D8-DA4AB38E0585}" sibTransId="{9F5E4534-116B-4943-A2FC-D87681B28394}"/>
    <dgm:cxn modelId="{F0216365-5DDB-8743-90D8-15AEDF166666}" type="presOf" srcId="{44A98394-EDDC-C84F-A1D0-4B26E658E7AD}" destId="{B5BA697A-651C-124E-BCC4-3365ACAAC4FB}" srcOrd="0" destOrd="0" presId="urn:microsoft.com/office/officeart/2005/8/layout/hierarchy3"/>
    <dgm:cxn modelId="{A59BEAFF-F5FE-1646-BF56-0AB0B1F23604}" srcId="{972B82B6-431C-2041-87D8-5DE17F6CB5D3}" destId="{C282C663-91FE-B343-BC6C-CCA7E6F127D3}" srcOrd="2" destOrd="0" parTransId="{E9F0E6C0-BB35-134A-9371-53C40655FA9D}" sibTransId="{A9B7F494-1ABC-8244-A978-1973EFDCF82A}"/>
    <dgm:cxn modelId="{31833936-B1DC-2445-BE98-17177D9A4416}" type="presOf" srcId="{8E1B2058-7F0F-7A47-8D60-AD8F05BDCD9F}" destId="{3CF129DE-30DA-274F-9643-67F2E6A8AF89}" srcOrd="0" destOrd="0" presId="urn:microsoft.com/office/officeart/2005/8/layout/hierarchy3"/>
    <dgm:cxn modelId="{C4308CC2-3584-5D4E-BA48-724E71930A67}" type="presOf" srcId="{DF998C35-DE38-DD48-84F2-0F531CD414ED}" destId="{3AB125C5-7A07-6043-A72A-844A4A6E726E}" srcOrd="0" destOrd="0" presId="urn:microsoft.com/office/officeart/2005/8/layout/hierarchy3"/>
    <dgm:cxn modelId="{868A48C6-282F-AD4D-AC53-4F60C65DD262}" srcId="{EE7F06B1-8EDB-5C4C-B5A0-3CB99CF04685}" destId="{450A90A5-B5AA-1D4D-9EBB-01AB80DA8C87}" srcOrd="6" destOrd="0" parTransId="{DE0249F4-63A4-D548-966D-EC22E6153699}" sibTransId="{988515A8-432C-CB41-A3FF-11921B5164F1}"/>
    <dgm:cxn modelId="{15ACEAF9-A33F-EB49-8E89-48A7AC825BE4}" type="presOf" srcId="{FCEE1299-E926-7745-ACB2-9BDFE8730E93}" destId="{27682A44-BAF3-3C40-9822-87BBDB26B92B}" srcOrd="0" destOrd="0" presId="urn:microsoft.com/office/officeart/2005/8/layout/hierarchy3"/>
    <dgm:cxn modelId="{962D8C7E-3348-BF49-A84C-77AC30952148}" type="presOf" srcId="{D4A655EB-A4FD-4D46-BBB9-CA62837FEB5E}" destId="{41B63595-96D5-CD44-A233-5974194F87C5}" srcOrd="1" destOrd="0" presId="urn:microsoft.com/office/officeart/2005/8/layout/hierarchy3"/>
    <dgm:cxn modelId="{C200D319-25C1-F547-8B68-2695D53C8226}" srcId="{972B82B6-431C-2041-87D8-5DE17F6CB5D3}" destId="{DB77F1C5-D7B1-194F-9F0E-290FF80369C7}" srcOrd="4" destOrd="0" parTransId="{44A98394-EDDC-C84F-A1D0-4B26E658E7AD}" sibTransId="{C22630D8-09FC-8E41-ADA3-903F4937C709}"/>
    <dgm:cxn modelId="{7BE98674-0456-5441-85E6-5449ABFC0D27}" srcId="{E13685FB-2F07-5149-8EFF-83A78D388C48}" destId="{8669CA65-12B1-F04C-8252-05B78A21E57B}" srcOrd="4" destOrd="0" parTransId="{40AA6D5E-9188-DD44-819C-994390C4A9E4}" sibTransId="{EE177CC5-1B44-294C-822C-7F52A241D86B}"/>
    <dgm:cxn modelId="{950EA8DF-66F7-094B-85EE-4CBDAA4C80D7}" type="presOf" srcId="{C0EE05AF-4CF4-4141-BC5C-852F614422CE}" destId="{7C340E68-A066-904F-9636-8FACE89B7CE2}" srcOrd="0" destOrd="0" presId="urn:microsoft.com/office/officeart/2005/8/layout/hierarchy3"/>
    <dgm:cxn modelId="{E2145993-9D59-DA41-BDC0-D4E341EBAA8F}" srcId="{D4A655EB-A4FD-4D46-BBB9-CA62837FEB5E}" destId="{FCEE1299-E926-7745-ACB2-9BDFE8730E93}" srcOrd="1" destOrd="0" parTransId="{CC527D1B-C441-3547-80BB-B9ED1102870D}" sibTransId="{D6EAF0A3-E533-5A4B-AD48-6228FF3EFB00}"/>
    <dgm:cxn modelId="{36465FB9-2B6D-C64E-8891-9A1CD52A3A42}" type="presOf" srcId="{C1261A6B-CFB5-DE4D-AD0E-D96A5A4C14BF}" destId="{1CA5040D-A2FD-3B41-B1D7-91B31CDF2C86}" srcOrd="0" destOrd="0" presId="urn:microsoft.com/office/officeart/2005/8/layout/hierarchy3"/>
    <dgm:cxn modelId="{7A391787-55D5-4D4A-BC04-2933EE8AC4FE}" type="presOf" srcId="{D4CA65E4-0E24-5646-988D-55FEB0209880}" destId="{D9F421BD-1A4B-174D-801E-30A225729E2E}" srcOrd="0" destOrd="0" presId="urn:microsoft.com/office/officeart/2005/8/layout/hierarchy3"/>
    <dgm:cxn modelId="{BB42E1C1-8CC0-5141-AC2B-4B8713BBE80C}" type="presOf" srcId="{4211E3C7-2984-BA43-88C1-B3063081B834}" destId="{4D136473-F47F-A543-8674-75D3914D06A0}" srcOrd="0" destOrd="0" presId="urn:microsoft.com/office/officeart/2005/8/layout/hierarchy3"/>
    <dgm:cxn modelId="{21B2E3D6-74C0-AA49-BC84-91A4CBBAB9E7}" type="presParOf" srcId="{A6B665E4-FE84-B240-9701-7A026936ED5A}" destId="{D406AC71-469E-A341-BF9A-C56AD977E822}" srcOrd="0" destOrd="0" presId="urn:microsoft.com/office/officeart/2005/8/layout/hierarchy3"/>
    <dgm:cxn modelId="{15144FBD-60E9-5D40-9750-D44E56E628A0}" type="presParOf" srcId="{D406AC71-469E-A341-BF9A-C56AD977E822}" destId="{1DF1F2CD-62A4-7F47-8D3A-71561A105DAE}" srcOrd="0" destOrd="0" presId="urn:microsoft.com/office/officeart/2005/8/layout/hierarchy3"/>
    <dgm:cxn modelId="{6FA533E8-A65E-0C4F-B730-67CE3622FC0D}" type="presParOf" srcId="{1DF1F2CD-62A4-7F47-8D3A-71561A105DAE}" destId="{7C340E68-A066-904F-9636-8FACE89B7CE2}" srcOrd="0" destOrd="0" presId="urn:microsoft.com/office/officeart/2005/8/layout/hierarchy3"/>
    <dgm:cxn modelId="{7EA9DDDA-E690-7B4B-99D2-5C4B229F4B65}" type="presParOf" srcId="{1DF1F2CD-62A4-7F47-8D3A-71561A105DAE}" destId="{95B2CBE8-62AF-3741-BC60-2E90707140FE}" srcOrd="1" destOrd="0" presId="urn:microsoft.com/office/officeart/2005/8/layout/hierarchy3"/>
    <dgm:cxn modelId="{80055CC5-67FE-D640-9C8E-E81E7B38A564}" type="presParOf" srcId="{D406AC71-469E-A341-BF9A-C56AD977E822}" destId="{1D6ED340-7954-3242-8C3B-6564AD10F213}" srcOrd="1" destOrd="0" presId="urn:microsoft.com/office/officeart/2005/8/layout/hierarchy3"/>
    <dgm:cxn modelId="{6232AD47-C0BF-3741-A271-070A924A8044}" type="presParOf" srcId="{1D6ED340-7954-3242-8C3B-6564AD10F213}" destId="{A0FB3127-7B63-A449-859B-74BF51576084}" srcOrd="0" destOrd="0" presId="urn:microsoft.com/office/officeart/2005/8/layout/hierarchy3"/>
    <dgm:cxn modelId="{CE649C43-E986-A940-8278-2A40CFDA4CA9}" type="presParOf" srcId="{1D6ED340-7954-3242-8C3B-6564AD10F213}" destId="{426DBFA1-6340-EB46-9392-146EEEC3006D}" srcOrd="1" destOrd="0" presId="urn:microsoft.com/office/officeart/2005/8/layout/hierarchy3"/>
    <dgm:cxn modelId="{D0A925E5-8B94-0248-B168-A524192C2C31}" type="presParOf" srcId="{A6B665E4-FE84-B240-9701-7A026936ED5A}" destId="{904B94FC-E5D6-8743-BD9F-4A7C2D895CE5}" srcOrd="1" destOrd="0" presId="urn:microsoft.com/office/officeart/2005/8/layout/hierarchy3"/>
    <dgm:cxn modelId="{BF8B07A9-36D1-0740-A9A6-DA552952EA15}" type="presParOf" srcId="{904B94FC-E5D6-8743-BD9F-4A7C2D895CE5}" destId="{4375097B-6052-9C4D-8C77-F268D906EF84}" srcOrd="0" destOrd="0" presId="urn:microsoft.com/office/officeart/2005/8/layout/hierarchy3"/>
    <dgm:cxn modelId="{2CD8863B-CBD6-224A-B8BC-C58360E51C7C}" type="presParOf" srcId="{4375097B-6052-9C4D-8C77-F268D906EF84}" destId="{895902BA-FB7D-474D-A43A-7C752B78F6B6}" srcOrd="0" destOrd="0" presId="urn:microsoft.com/office/officeart/2005/8/layout/hierarchy3"/>
    <dgm:cxn modelId="{10763CC0-B29C-184F-8FC1-76C8EFBD1566}" type="presParOf" srcId="{4375097B-6052-9C4D-8C77-F268D906EF84}" destId="{6CDB9D54-6280-294E-B30A-D42862D70D9B}" srcOrd="1" destOrd="0" presId="urn:microsoft.com/office/officeart/2005/8/layout/hierarchy3"/>
    <dgm:cxn modelId="{D3A00119-7D2C-1145-9D7E-5B197AFA6EC2}" type="presParOf" srcId="{904B94FC-E5D6-8743-BD9F-4A7C2D895CE5}" destId="{52666607-9E70-2A46-B336-94A9D18DB297}" srcOrd="1" destOrd="0" presId="urn:microsoft.com/office/officeart/2005/8/layout/hierarchy3"/>
    <dgm:cxn modelId="{238F66FE-E925-4242-BC16-E5F9945249EB}" type="presParOf" srcId="{52666607-9E70-2A46-B336-94A9D18DB297}" destId="{DF99A6C9-357E-AC4F-A7CE-9E2DEBAFED55}" srcOrd="0" destOrd="0" presId="urn:microsoft.com/office/officeart/2005/8/layout/hierarchy3"/>
    <dgm:cxn modelId="{C7BD3C02-C4C6-8949-ADC7-8F8AD94FB0E8}" type="presParOf" srcId="{52666607-9E70-2A46-B336-94A9D18DB297}" destId="{2B69124E-7014-9840-A3DB-503FFE3B25DC}" srcOrd="1" destOrd="0" presId="urn:microsoft.com/office/officeart/2005/8/layout/hierarchy3"/>
    <dgm:cxn modelId="{52D8F88E-F9D1-4D44-8E96-720C2EDBD97A}" type="presParOf" srcId="{52666607-9E70-2A46-B336-94A9D18DB297}" destId="{9543DD6C-E231-314B-93CB-00181BE8A1F7}" srcOrd="2" destOrd="0" presId="urn:microsoft.com/office/officeart/2005/8/layout/hierarchy3"/>
    <dgm:cxn modelId="{FD7A0D6E-2C6C-6F47-90A4-65AE11CF6CB1}" type="presParOf" srcId="{52666607-9E70-2A46-B336-94A9D18DB297}" destId="{66308C9A-0ED9-E14B-B17C-F95D7F126A15}" srcOrd="3" destOrd="0" presId="urn:microsoft.com/office/officeart/2005/8/layout/hierarchy3"/>
    <dgm:cxn modelId="{98AB1FBF-8C7F-0A4C-B085-D7F863B0EC23}" type="presParOf" srcId="{A6B665E4-FE84-B240-9701-7A026936ED5A}" destId="{B7E99B0C-6290-4A40-8C36-DBA1BC2C9F83}" srcOrd="2" destOrd="0" presId="urn:microsoft.com/office/officeart/2005/8/layout/hierarchy3"/>
    <dgm:cxn modelId="{749E34D0-598B-8147-90CD-8002E8FB74AD}" type="presParOf" srcId="{B7E99B0C-6290-4A40-8C36-DBA1BC2C9F83}" destId="{313DC107-9C17-2C4B-A8AF-3AFB76ACD90C}" srcOrd="0" destOrd="0" presId="urn:microsoft.com/office/officeart/2005/8/layout/hierarchy3"/>
    <dgm:cxn modelId="{CAE96AC2-395A-9D46-A5E8-70D58060348A}" type="presParOf" srcId="{313DC107-9C17-2C4B-A8AF-3AFB76ACD90C}" destId="{6589B064-B649-A045-9887-5565971B85E8}" srcOrd="0" destOrd="0" presId="urn:microsoft.com/office/officeart/2005/8/layout/hierarchy3"/>
    <dgm:cxn modelId="{2432E2A1-5330-E04C-B4C6-7FD196C4C91F}" type="presParOf" srcId="{313DC107-9C17-2C4B-A8AF-3AFB76ACD90C}" destId="{09BF3530-367B-204D-9835-E5C424697575}" srcOrd="1" destOrd="0" presId="urn:microsoft.com/office/officeart/2005/8/layout/hierarchy3"/>
    <dgm:cxn modelId="{634884AE-3A6A-F245-8814-E23C690CF36F}" type="presParOf" srcId="{B7E99B0C-6290-4A40-8C36-DBA1BC2C9F83}" destId="{D3AEB170-4CDC-AC4B-B8B0-DB9FFD4A6818}" srcOrd="1" destOrd="0" presId="urn:microsoft.com/office/officeart/2005/8/layout/hierarchy3"/>
    <dgm:cxn modelId="{9FD95B3B-5CC7-5E4A-9167-A728340F4469}" type="presParOf" srcId="{D3AEB170-4CDC-AC4B-B8B0-DB9FFD4A6818}" destId="{3AB125C5-7A07-6043-A72A-844A4A6E726E}" srcOrd="0" destOrd="0" presId="urn:microsoft.com/office/officeart/2005/8/layout/hierarchy3"/>
    <dgm:cxn modelId="{5C087E6D-4CEF-CF49-939F-FE2266F1EEAF}" type="presParOf" srcId="{D3AEB170-4CDC-AC4B-B8B0-DB9FFD4A6818}" destId="{30F28E15-AA97-4D42-9375-B97B01F25F9B}" srcOrd="1" destOrd="0" presId="urn:microsoft.com/office/officeart/2005/8/layout/hierarchy3"/>
    <dgm:cxn modelId="{55819DC4-9614-5348-AC36-9CA2C5D31E81}" type="presParOf" srcId="{D3AEB170-4CDC-AC4B-B8B0-DB9FFD4A6818}" destId="{3CF129DE-30DA-274F-9643-67F2E6A8AF89}" srcOrd="2" destOrd="0" presId="urn:microsoft.com/office/officeart/2005/8/layout/hierarchy3"/>
    <dgm:cxn modelId="{DF52CD7F-D299-DE4B-A838-76503F4538A5}" type="presParOf" srcId="{D3AEB170-4CDC-AC4B-B8B0-DB9FFD4A6818}" destId="{13FA6B84-EFE8-9540-B8BF-29557751A000}" srcOrd="3" destOrd="0" presId="urn:microsoft.com/office/officeart/2005/8/layout/hierarchy3"/>
    <dgm:cxn modelId="{9A2F6EB2-25A2-3A4F-AF0E-BE603CDAC359}" type="presParOf" srcId="{D3AEB170-4CDC-AC4B-B8B0-DB9FFD4A6818}" destId="{4E7FCF25-2A3C-E54A-8D35-02CEFB3F8995}" srcOrd="4" destOrd="0" presId="urn:microsoft.com/office/officeart/2005/8/layout/hierarchy3"/>
    <dgm:cxn modelId="{EABE47E7-8CA7-6B47-88EC-D643A12F6891}" type="presParOf" srcId="{D3AEB170-4CDC-AC4B-B8B0-DB9FFD4A6818}" destId="{9BA447AD-8E23-D74B-9283-4128301208B9}" srcOrd="5" destOrd="0" presId="urn:microsoft.com/office/officeart/2005/8/layout/hierarchy3"/>
    <dgm:cxn modelId="{95083DA9-9A2B-E846-96D8-A266D2E5B01B}" type="presParOf" srcId="{D3AEB170-4CDC-AC4B-B8B0-DB9FFD4A6818}" destId="{D3884353-664E-C343-AB59-CE6895850256}" srcOrd="6" destOrd="0" presId="urn:microsoft.com/office/officeart/2005/8/layout/hierarchy3"/>
    <dgm:cxn modelId="{4A43FEF7-92EC-DD4A-864C-48E0B9B7F76F}" type="presParOf" srcId="{D3AEB170-4CDC-AC4B-B8B0-DB9FFD4A6818}" destId="{2460EAD5-FBFB-EF4D-8923-672BEF072A14}" srcOrd="7" destOrd="0" presId="urn:microsoft.com/office/officeart/2005/8/layout/hierarchy3"/>
    <dgm:cxn modelId="{C5EA0F58-BE43-954F-891D-5561EC540D57}" type="presParOf" srcId="{D3AEB170-4CDC-AC4B-B8B0-DB9FFD4A6818}" destId="{B5BA697A-651C-124E-BCC4-3365ACAAC4FB}" srcOrd="8" destOrd="0" presId="urn:microsoft.com/office/officeart/2005/8/layout/hierarchy3"/>
    <dgm:cxn modelId="{0E7610C1-B26E-4C49-9F0A-12D0380ADFC3}" type="presParOf" srcId="{D3AEB170-4CDC-AC4B-B8B0-DB9FFD4A6818}" destId="{DB5A7679-480A-9444-8B44-5E950F793331}" srcOrd="9" destOrd="0" presId="urn:microsoft.com/office/officeart/2005/8/layout/hierarchy3"/>
    <dgm:cxn modelId="{6EE6C2DA-48E7-894C-B15F-18A46A8AB102}" type="presParOf" srcId="{D3AEB170-4CDC-AC4B-B8B0-DB9FFD4A6818}" destId="{4955E58E-C916-A84A-BC2F-4241CDF9AAAB}" srcOrd="10" destOrd="0" presId="urn:microsoft.com/office/officeart/2005/8/layout/hierarchy3"/>
    <dgm:cxn modelId="{E3281EB1-EE05-FC49-950A-08D56E93A2B1}" type="presParOf" srcId="{D3AEB170-4CDC-AC4B-B8B0-DB9FFD4A6818}" destId="{D9F421BD-1A4B-174D-801E-30A225729E2E}" srcOrd="11" destOrd="0" presId="urn:microsoft.com/office/officeart/2005/8/layout/hierarchy3"/>
    <dgm:cxn modelId="{18EF695F-B3D9-3543-A8E0-475953A14931}" type="presParOf" srcId="{A6B665E4-FE84-B240-9701-7A026936ED5A}" destId="{DF3E784E-1250-BC47-97A1-BFD8032BBDB4}" srcOrd="3" destOrd="0" presId="urn:microsoft.com/office/officeart/2005/8/layout/hierarchy3"/>
    <dgm:cxn modelId="{47A6BE7B-F88C-2248-8C1F-E1F2729220D0}" type="presParOf" srcId="{DF3E784E-1250-BC47-97A1-BFD8032BBDB4}" destId="{DF9DC558-0546-9045-8153-4C67EB787490}" srcOrd="0" destOrd="0" presId="urn:microsoft.com/office/officeart/2005/8/layout/hierarchy3"/>
    <dgm:cxn modelId="{70324763-75FA-B646-B02B-8AC031F39B42}" type="presParOf" srcId="{DF9DC558-0546-9045-8153-4C67EB787490}" destId="{E33E4EAA-E110-0147-A058-70F20A959478}" srcOrd="0" destOrd="0" presId="urn:microsoft.com/office/officeart/2005/8/layout/hierarchy3"/>
    <dgm:cxn modelId="{48C3A407-E965-2340-A94A-8726C93BFA61}" type="presParOf" srcId="{DF9DC558-0546-9045-8153-4C67EB787490}" destId="{41B63595-96D5-CD44-A233-5974194F87C5}" srcOrd="1" destOrd="0" presId="urn:microsoft.com/office/officeart/2005/8/layout/hierarchy3"/>
    <dgm:cxn modelId="{66A3B3D7-70B5-414D-B982-35A2AC1E541F}" type="presParOf" srcId="{DF3E784E-1250-BC47-97A1-BFD8032BBDB4}" destId="{00753851-EE5A-1C47-8019-4313D822186C}" srcOrd="1" destOrd="0" presId="urn:microsoft.com/office/officeart/2005/8/layout/hierarchy3"/>
    <dgm:cxn modelId="{413176FC-F640-0B4F-93E5-4E8ADEFF0722}" type="presParOf" srcId="{00753851-EE5A-1C47-8019-4313D822186C}" destId="{E5023246-677F-D34D-82AC-B175C39285BF}" srcOrd="0" destOrd="0" presId="urn:microsoft.com/office/officeart/2005/8/layout/hierarchy3"/>
    <dgm:cxn modelId="{AFBB303B-7D3B-7A43-AE8C-4AE1CB3E28C3}" type="presParOf" srcId="{00753851-EE5A-1C47-8019-4313D822186C}" destId="{3016207E-D821-8346-BC4A-F3D34F03A8D3}" srcOrd="1" destOrd="0" presId="urn:microsoft.com/office/officeart/2005/8/layout/hierarchy3"/>
    <dgm:cxn modelId="{992C0AF5-5DE9-4540-A8AB-1C9C53F41506}" type="presParOf" srcId="{00753851-EE5A-1C47-8019-4313D822186C}" destId="{E7F4A098-8CF4-404A-8000-2C82C980CB2B}" srcOrd="2" destOrd="0" presId="urn:microsoft.com/office/officeart/2005/8/layout/hierarchy3"/>
    <dgm:cxn modelId="{39D3EB88-168E-C24D-8CD6-4B8710EF6D83}" type="presParOf" srcId="{00753851-EE5A-1C47-8019-4313D822186C}" destId="{27682A44-BAF3-3C40-9822-87BBDB26B92B}" srcOrd="3" destOrd="0" presId="urn:microsoft.com/office/officeart/2005/8/layout/hierarchy3"/>
    <dgm:cxn modelId="{68958DCE-E988-2241-9F3B-BBB70D6F20D7}" type="presParOf" srcId="{A6B665E4-FE84-B240-9701-7A026936ED5A}" destId="{5E8AD7F3-9A50-8545-95BF-F57D3717A298}" srcOrd="4" destOrd="0" presId="urn:microsoft.com/office/officeart/2005/8/layout/hierarchy3"/>
    <dgm:cxn modelId="{CA0B1144-0032-8446-8907-E246DA0F280A}" type="presParOf" srcId="{5E8AD7F3-9A50-8545-95BF-F57D3717A298}" destId="{3D3BBA0E-E5EE-C242-9EC9-4E3FB53F389E}" srcOrd="0" destOrd="0" presId="urn:microsoft.com/office/officeart/2005/8/layout/hierarchy3"/>
    <dgm:cxn modelId="{C74E23F2-3760-DF45-ABD5-B072359CD0A0}" type="presParOf" srcId="{3D3BBA0E-E5EE-C242-9EC9-4E3FB53F389E}" destId="{3D54B42A-8ABE-4046-950A-121496C2D4AB}" srcOrd="0" destOrd="0" presId="urn:microsoft.com/office/officeart/2005/8/layout/hierarchy3"/>
    <dgm:cxn modelId="{6CC47D79-AC0C-C844-9EA2-6FB48C611107}" type="presParOf" srcId="{3D3BBA0E-E5EE-C242-9EC9-4E3FB53F389E}" destId="{851AA4D5-3F21-4A43-9877-6BB914EA1F3D}" srcOrd="1" destOrd="0" presId="urn:microsoft.com/office/officeart/2005/8/layout/hierarchy3"/>
    <dgm:cxn modelId="{D485FCA5-007B-5943-9277-5729C43FC573}" type="presParOf" srcId="{5E8AD7F3-9A50-8545-95BF-F57D3717A298}" destId="{176F11D6-C03F-0041-803F-1B91713BAC18}" srcOrd="1" destOrd="0" presId="urn:microsoft.com/office/officeart/2005/8/layout/hierarchy3"/>
    <dgm:cxn modelId="{902C91F1-563D-B24E-A1FB-4004460FC7D2}" type="presParOf" srcId="{176F11D6-C03F-0041-803F-1B91713BAC18}" destId="{4D136473-F47F-A543-8674-75D3914D06A0}" srcOrd="0" destOrd="0" presId="urn:microsoft.com/office/officeart/2005/8/layout/hierarchy3"/>
    <dgm:cxn modelId="{0E7F6BF6-956C-7D41-95D1-00C2A3326962}" type="presParOf" srcId="{176F11D6-C03F-0041-803F-1B91713BAC18}" destId="{7394E24F-BDBE-0147-91AF-DF5F67C82A2E}" srcOrd="1" destOrd="0" presId="urn:microsoft.com/office/officeart/2005/8/layout/hierarchy3"/>
    <dgm:cxn modelId="{1D5427AE-65E4-5942-BC6A-054C9BA6691E}" type="presParOf" srcId="{176F11D6-C03F-0041-803F-1B91713BAC18}" destId="{C84D6EB6-CEC0-0D42-BA06-1DD88E12BCB3}" srcOrd="2" destOrd="0" presId="urn:microsoft.com/office/officeart/2005/8/layout/hierarchy3"/>
    <dgm:cxn modelId="{FA3FE5CD-6658-594F-9DE0-E4DD32928FF5}" type="presParOf" srcId="{176F11D6-C03F-0041-803F-1B91713BAC18}" destId="{7C4292DE-475F-D34A-A9F8-E789F0AE9111}" srcOrd="3" destOrd="0" presId="urn:microsoft.com/office/officeart/2005/8/layout/hierarchy3"/>
    <dgm:cxn modelId="{E7089903-6E0E-5D4D-9104-462E167CEF4A}" type="presParOf" srcId="{A6B665E4-FE84-B240-9701-7A026936ED5A}" destId="{0EEA453F-0D29-1347-AF00-8C0924E67EC0}" srcOrd="5" destOrd="0" presId="urn:microsoft.com/office/officeart/2005/8/layout/hierarchy3"/>
    <dgm:cxn modelId="{DB4AE9EF-D13F-CB4A-A9B8-D684257E54AA}" type="presParOf" srcId="{0EEA453F-0D29-1347-AF00-8C0924E67EC0}" destId="{9A49B6DC-009D-7C43-B120-BEAAFFC9310E}" srcOrd="0" destOrd="0" presId="urn:microsoft.com/office/officeart/2005/8/layout/hierarchy3"/>
    <dgm:cxn modelId="{2903C708-E65F-B041-A479-836520544176}" type="presParOf" srcId="{9A49B6DC-009D-7C43-B120-BEAAFFC9310E}" destId="{21A4E3C9-877E-B847-96E8-B58952F80973}" srcOrd="0" destOrd="0" presId="urn:microsoft.com/office/officeart/2005/8/layout/hierarchy3"/>
    <dgm:cxn modelId="{204A22F1-900F-0C47-903B-BB4910C63D56}" type="presParOf" srcId="{9A49B6DC-009D-7C43-B120-BEAAFFC9310E}" destId="{1EF94CEB-BB2C-3E44-A21D-0BFB254E46F1}" srcOrd="1" destOrd="0" presId="urn:microsoft.com/office/officeart/2005/8/layout/hierarchy3"/>
    <dgm:cxn modelId="{991A13E9-1A57-744F-B6F1-18CBA5EA05AF}" type="presParOf" srcId="{0EEA453F-0D29-1347-AF00-8C0924E67EC0}" destId="{95EE3BED-A046-3945-AC36-500F5E3B4BB6}" srcOrd="1" destOrd="0" presId="urn:microsoft.com/office/officeart/2005/8/layout/hierarchy3"/>
    <dgm:cxn modelId="{F06726CA-2730-9347-9A7F-A6A9E1A1ADC2}" type="presParOf" srcId="{95EE3BED-A046-3945-AC36-500F5E3B4BB6}" destId="{09A11DD9-8DA2-9E47-972E-3BDCCF5E3CAB}" srcOrd="0" destOrd="0" presId="urn:microsoft.com/office/officeart/2005/8/layout/hierarchy3"/>
    <dgm:cxn modelId="{67B7999D-FFA5-DB4E-AC9E-5687DE1D69E6}" type="presParOf" srcId="{95EE3BED-A046-3945-AC36-500F5E3B4BB6}" destId="{DCD4FB11-4D94-DF4A-9071-744E8BA6BBDE}" srcOrd="1" destOrd="0" presId="urn:microsoft.com/office/officeart/2005/8/layout/hierarchy3"/>
    <dgm:cxn modelId="{878962EB-BB20-EA4C-9197-C85696774443}" type="presParOf" srcId="{95EE3BED-A046-3945-AC36-500F5E3B4BB6}" destId="{20F8425D-072F-0942-8893-F63545B313CA}" srcOrd="2" destOrd="0" presId="urn:microsoft.com/office/officeart/2005/8/layout/hierarchy3"/>
    <dgm:cxn modelId="{041B3156-38F9-8D48-B0F6-1C0A306E6EC7}" type="presParOf" srcId="{95EE3BED-A046-3945-AC36-500F5E3B4BB6}" destId="{6716BA38-0E18-1E42-8952-FF1C5FE6F9E2}" srcOrd="3" destOrd="0" presId="urn:microsoft.com/office/officeart/2005/8/layout/hierarchy3"/>
    <dgm:cxn modelId="{8374D57F-D0E7-F346-A14B-93607036D622}" type="presParOf" srcId="{95EE3BED-A046-3945-AC36-500F5E3B4BB6}" destId="{22F28108-51BA-ED49-83D3-2AD57141EB1D}" srcOrd="4" destOrd="0" presId="urn:microsoft.com/office/officeart/2005/8/layout/hierarchy3"/>
    <dgm:cxn modelId="{C5D755E3-71AA-F345-8172-2671FA8D719E}" type="presParOf" srcId="{95EE3BED-A046-3945-AC36-500F5E3B4BB6}" destId="{B10245A9-E130-7541-9751-413907512FEB}" srcOrd="5" destOrd="0" presId="urn:microsoft.com/office/officeart/2005/8/layout/hierarchy3"/>
    <dgm:cxn modelId="{44CEFA83-2EE5-494E-8AF3-745D985EDED6}" type="presParOf" srcId="{95EE3BED-A046-3945-AC36-500F5E3B4BB6}" destId="{EF4D7926-8284-FD4A-90FA-89F78AE18DA8}" srcOrd="6" destOrd="0" presId="urn:microsoft.com/office/officeart/2005/8/layout/hierarchy3"/>
    <dgm:cxn modelId="{EEFD5980-9152-1840-AEA2-FCE3D1483DDC}" type="presParOf" srcId="{95EE3BED-A046-3945-AC36-500F5E3B4BB6}" destId="{F6DAD8DF-2E5B-F64B-8B87-89B7C6DEC0E8}" srcOrd="7" destOrd="0" presId="urn:microsoft.com/office/officeart/2005/8/layout/hierarchy3"/>
    <dgm:cxn modelId="{A83446D7-6706-0F4F-AC20-246C19046AE5}" type="presParOf" srcId="{95EE3BED-A046-3945-AC36-500F5E3B4BB6}" destId="{CD28C2BB-E85D-114C-83C8-1D3F80BEDA43}" srcOrd="8" destOrd="0" presId="urn:microsoft.com/office/officeart/2005/8/layout/hierarchy3"/>
    <dgm:cxn modelId="{13FD58B4-3F13-724F-8005-B4B3F9A58FFF}" type="presParOf" srcId="{95EE3BED-A046-3945-AC36-500F5E3B4BB6}" destId="{39840080-504C-5F4B-B373-83DD6C64DAFE}" srcOrd="9" destOrd="0" presId="urn:microsoft.com/office/officeart/2005/8/layout/hierarchy3"/>
    <dgm:cxn modelId="{51BAA7C0-F572-3E49-935F-4A4FDC2539D6}" type="presParOf" srcId="{95EE3BED-A046-3945-AC36-500F5E3B4BB6}" destId="{4432F310-87B5-134B-9E47-71B7F2443E16}" srcOrd="10" destOrd="0" presId="urn:microsoft.com/office/officeart/2005/8/layout/hierarchy3"/>
    <dgm:cxn modelId="{82824BB1-F983-3C45-9EB2-F0AFD94AE67E}" type="presParOf" srcId="{95EE3BED-A046-3945-AC36-500F5E3B4BB6}" destId="{E62CD97F-B4AE-DA41-A9B5-006BF14D270B}" srcOrd="11" destOrd="0" presId="urn:microsoft.com/office/officeart/2005/8/layout/hierarchy3"/>
    <dgm:cxn modelId="{C6A9D9DD-2CDD-B44D-870A-24004D0F3CD5}" type="presParOf" srcId="{A6B665E4-FE84-B240-9701-7A026936ED5A}" destId="{B27FECF3-0046-AA4F-90FA-4737BECD2209}" srcOrd="6" destOrd="0" presId="urn:microsoft.com/office/officeart/2005/8/layout/hierarchy3"/>
    <dgm:cxn modelId="{D657E8C9-85CF-4F48-A734-F7523B3DF736}" type="presParOf" srcId="{B27FECF3-0046-AA4F-90FA-4737BECD2209}" destId="{74E43577-4E23-AD44-A717-53235F3BF97A}" srcOrd="0" destOrd="0" presId="urn:microsoft.com/office/officeart/2005/8/layout/hierarchy3"/>
    <dgm:cxn modelId="{6240D22F-7B7C-4440-B871-9B222C4E57C9}" type="presParOf" srcId="{74E43577-4E23-AD44-A717-53235F3BF97A}" destId="{53F55EFB-E17A-F141-811C-28F3C1F69675}" srcOrd="0" destOrd="0" presId="urn:microsoft.com/office/officeart/2005/8/layout/hierarchy3"/>
    <dgm:cxn modelId="{8F67B472-DC37-6F40-885C-04D19DC1F2B8}" type="presParOf" srcId="{74E43577-4E23-AD44-A717-53235F3BF97A}" destId="{F860BA19-8075-6948-8252-247A53B5D108}" srcOrd="1" destOrd="0" presId="urn:microsoft.com/office/officeart/2005/8/layout/hierarchy3"/>
    <dgm:cxn modelId="{5D8D4AD4-C3EF-4F42-AB25-08FEE9B1C7F5}" type="presParOf" srcId="{B27FECF3-0046-AA4F-90FA-4737BECD2209}" destId="{CF009DCD-6D5C-994E-99AD-520B1250481E}" srcOrd="1" destOrd="0" presId="urn:microsoft.com/office/officeart/2005/8/layout/hierarchy3"/>
    <dgm:cxn modelId="{1A0F0218-9EF3-C048-95FC-3585A8AF747F}" type="presParOf" srcId="{CF009DCD-6D5C-994E-99AD-520B1250481E}" destId="{D2D57E3D-6BA6-C44C-A1F7-6E9701A623F8}" srcOrd="0" destOrd="0" presId="urn:microsoft.com/office/officeart/2005/8/layout/hierarchy3"/>
    <dgm:cxn modelId="{7B716A36-4570-7C45-9DA8-255DA16ED84F}" type="presParOf" srcId="{CF009DCD-6D5C-994E-99AD-520B1250481E}" destId="{596A331C-12AC-AC4B-9802-FBB77DF2075A}" srcOrd="1" destOrd="0" presId="urn:microsoft.com/office/officeart/2005/8/layout/hierarchy3"/>
    <dgm:cxn modelId="{D7DBD8D6-FF60-7242-BD37-3D2D203B897D}" type="presParOf" srcId="{CF009DCD-6D5C-994E-99AD-520B1250481E}" destId="{19C1EF9E-8D95-DA4D-9AFA-D44DE668FAAB}" srcOrd="2" destOrd="0" presId="urn:microsoft.com/office/officeart/2005/8/layout/hierarchy3"/>
    <dgm:cxn modelId="{7F9838A1-955B-0B49-97AD-56DAEFB3D990}" type="presParOf" srcId="{CF009DCD-6D5C-994E-99AD-520B1250481E}" destId="{1CA5040D-A2FD-3B41-B1D7-91B31CDF2C86}" srcOrd="3" destOrd="0" presId="urn:microsoft.com/office/officeart/2005/8/layout/hierarchy3"/>
    <dgm:cxn modelId="{0D98CC08-14E0-344A-BFE2-482990C0A2FF}" type="presParOf" srcId="{CF009DCD-6D5C-994E-99AD-520B1250481E}" destId="{CA6F3E8F-0E06-234C-BB20-87004D19961C}" srcOrd="4" destOrd="0" presId="urn:microsoft.com/office/officeart/2005/8/layout/hierarchy3"/>
    <dgm:cxn modelId="{CD6FFBC6-AB2D-8046-96AF-BB666E0FE254}" type="presParOf" srcId="{CF009DCD-6D5C-994E-99AD-520B1250481E}" destId="{00742719-1810-2F45-9D13-773E8C38AF0D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5565DC-7B63-214B-9922-635705627F13}" type="doc">
      <dgm:prSet loTypeId="urn:microsoft.com/office/officeart/2005/8/layout/hierarchy3" loCatId="hierarchy" qsTypeId="urn:microsoft.com/office/officeart/2005/8/quickstyle/simple5" qsCatId="simple" csTypeId="urn:microsoft.com/office/officeart/2005/8/colors/accent1_2#6" csCatId="accent1" phldr="1"/>
      <dgm:spPr/>
      <dgm:t>
        <a:bodyPr/>
        <a:lstStyle/>
        <a:p>
          <a:endParaRPr lang="en-US"/>
        </a:p>
      </dgm:t>
    </dgm:pt>
    <dgm:pt modelId="{7F25C4B6-9FE1-9D45-8FED-26FB26C87E9C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1100" b="0" dirty="0" smtClean="0"/>
            <a:t>Governance</a:t>
          </a:r>
          <a:endParaRPr lang="en-US" sz="1100" b="0" dirty="0"/>
        </a:p>
      </dgm:t>
    </dgm:pt>
    <dgm:pt modelId="{EDB19796-5E8B-224D-941A-3DF2EB39E5F1}" type="parTrans" cxnId="{B6CF4E89-89A3-9F49-9CE5-4CE51E7742F9}">
      <dgm:prSet/>
      <dgm:spPr/>
      <dgm:t>
        <a:bodyPr/>
        <a:lstStyle/>
        <a:p>
          <a:endParaRPr lang="en-US"/>
        </a:p>
      </dgm:t>
    </dgm:pt>
    <dgm:pt modelId="{D50BECB1-D4F0-B94E-8E08-8DA201B13C95}" type="sibTrans" cxnId="{B6CF4E89-89A3-9F49-9CE5-4CE51E7742F9}">
      <dgm:prSet/>
      <dgm:spPr/>
      <dgm:t>
        <a:bodyPr/>
        <a:lstStyle/>
        <a:p>
          <a:endParaRPr lang="en-US"/>
        </a:p>
      </dgm:t>
    </dgm:pt>
    <dgm:pt modelId="{E9CB7B48-AA5A-3449-8879-19C627051648}">
      <dgm:prSet custT="1"/>
      <dgm:spPr/>
      <dgm:t>
        <a:bodyPr/>
        <a:lstStyle/>
        <a:p>
          <a:pPr rtl="0"/>
          <a:r>
            <a:rPr lang="en-US" sz="700" dirty="0" smtClean="0"/>
            <a:t>Budget, Finances</a:t>
          </a:r>
          <a:endParaRPr lang="en-US" sz="700" dirty="0"/>
        </a:p>
      </dgm:t>
    </dgm:pt>
    <dgm:pt modelId="{43B7E9EA-F61D-2A48-A4F5-55B83F308065}" type="parTrans" cxnId="{876B2981-E0B6-7940-9B22-E710F28766E2}">
      <dgm:prSet/>
      <dgm:spPr/>
      <dgm:t>
        <a:bodyPr/>
        <a:lstStyle/>
        <a:p>
          <a:endParaRPr lang="en-US" dirty="0"/>
        </a:p>
      </dgm:t>
    </dgm:pt>
    <dgm:pt modelId="{48B0F2C7-4538-9043-8BF8-DF8CB2B123F4}" type="sibTrans" cxnId="{876B2981-E0B6-7940-9B22-E710F28766E2}">
      <dgm:prSet/>
      <dgm:spPr/>
      <dgm:t>
        <a:bodyPr/>
        <a:lstStyle/>
        <a:p>
          <a:endParaRPr lang="en-US"/>
        </a:p>
      </dgm:t>
    </dgm:pt>
    <dgm:pt modelId="{EBA58638-F8A9-AF43-9DCA-157EC1080C77}">
      <dgm:prSet custT="1"/>
      <dgm:spPr/>
      <dgm:t>
        <a:bodyPr/>
        <a:lstStyle/>
        <a:p>
          <a:pPr rtl="0"/>
          <a:r>
            <a:rPr lang="en-US" sz="700" dirty="0" smtClean="0"/>
            <a:t>Decision-making</a:t>
          </a:r>
          <a:endParaRPr lang="en-US" sz="700" dirty="0"/>
        </a:p>
      </dgm:t>
    </dgm:pt>
    <dgm:pt modelId="{CBABCA1F-027B-034B-B586-2E7D66C1FCDD}" type="parTrans" cxnId="{E97642C1-97EE-2441-9BCB-A92743264A3F}">
      <dgm:prSet/>
      <dgm:spPr/>
      <dgm:t>
        <a:bodyPr/>
        <a:lstStyle/>
        <a:p>
          <a:endParaRPr lang="en-US" dirty="0"/>
        </a:p>
      </dgm:t>
    </dgm:pt>
    <dgm:pt modelId="{B34D6581-96D8-0243-BDF5-3828CB7E9AAB}" type="sibTrans" cxnId="{E97642C1-97EE-2441-9BCB-A92743264A3F}">
      <dgm:prSet/>
      <dgm:spPr/>
      <dgm:t>
        <a:bodyPr/>
        <a:lstStyle/>
        <a:p>
          <a:endParaRPr lang="en-US"/>
        </a:p>
      </dgm:t>
    </dgm:pt>
    <dgm:pt modelId="{0CCC21C3-8803-D74E-B907-33A8226F61F7}">
      <dgm:prSet custT="1"/>
      <dgm:spPr/>
      <dgm:t>
        <a:bodyPr/>
        <a:lstStyle/>
        <a:p>
          <a:pPr rtl="0"/>
          <a:r>
            <a:rPr lang="en-US" sz="700" dirty="0" smtClean="0"/>
            <a:t>Policy</a:t>
          </a:r>
          <a:endParaRPr lang="en-US" sz="700" dirty="0"/>
        </a:p>
      </dgm:t>
    </dgm:pt>
    <dgm:pt modelId="{82856E1F-4ADC-2348-91FA-7B54D8AF9D12}" type="parTrans" cxnId="{7FFDEE6B-FA7D-7143-B37F-D4F045D964E4}">
      <dgm:prSet/>
      <dgm:spPr/>
      <dgm:t>
        <a:bodyPr/>
        <a:lstStyle/>
        <a:p>
          <a:endParaRPr lang="en-US" dirty="0"/>
        </a:p>
      </dgm:t>
    </dgm:pt>
    <dgm:pt modelId="{BE50120F-F37F-BB41-8109-1ED0753E79F2}" type="sibTrans" cxnId="{7FFDEE6B-FA7D-7143-B37F-D4F045D964E4}">
      <dgm:prSet/>
      <dgm:spPr/>
      <dgm:t>
        <a:bodyPr/>
        <a:lstStyle/>
        <a:p>
          <a:endParaRPr lang="en-US"/>
        </a:p>
      </dgm:t>
    </dgm:pt>
    <dgm:pt modelId="{5DBFFFCD-5F7B-E846-94FD-A703CDAD0208}">
      <dgm:prSet custT="1"/>
      <dgm:spPr/>
      <dgm:t>
        <a:bodyPr/>
        <a:lstStyle/>
        <a:p>
          <a:pPr rtl="0"/>
          <a:r>
            <a:rPr lang="en-US" sz="700" dirty="0" smtClean="0"/>
            <a:t>Planning</a:t>
          </a:r>
          <a:endParaRPr lang="en-US" sz="700" dirty="0"/>
        </a:p>
      </dgm:t>
    </dgm:pt>
    <dgm:pt modelId="{8FC23BEF-4ABE-354B-9254-3F4D98E5111A}" type="parTrans" cxnId="{E8B1EE5A-9B3E-1543-9FE5-C1EE92CA5E9E}">
      <dgm:prSet/>
      <dgm:spPr/>
      <dgm:t>
        <a:bodyPr/>
        <a:lstStyle/>
        <a:p>
          <a:endParaRPr lang="en-US" dirty="0"/>
        </a:p>
      </dgm:t>
    </dgm:pt>
    <dgm:pt modelId="{A0A40A77-9CA9-FE42-8D44-96C8DE42172A}" type="sibTrans" cxnId="{E8B1EE5A-9B3E-1543-9FE5-C1EE92CA5E9E}">
      <dgm:prSet/>
      <dgm:spPr/>
      <dgm:t>
        <a:bodyPr/>
        <a:lstStyle/>
        <a:p>
          <a:endParaRPr lang="en-US"/>
        </a:p>
      </dgm:t>
    </dgm:pt>
    <dgm:pt modelId="{9FFAF61F-4B87-B347-9E05-ED1D273D569A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1100" b="0" dirty="0" smtClean="0"/>
            <a:t>Repository Administration</a:t>
          </a:r>
          <a:endParaRPr lang="en-US" sz="1100" b="0" dirty="0"/>
        </a:p>
      </dgm:t>
    </dgm:pt>
    <dgm:pt modelId="{F829469B-2823-5F42-B6CE-DA05D2D3D191}" type="parTrans" cxnId="{9D31791A-05E6-164E-8B5F-00ADB9F5C351}">
      <dgm:prSet/>
      <dgm:spPr/>
      <dgm:t>
        <a:bodyPr/>
        <a:lstStyle/>
        <a:p>
          <a:endParaRPr lang="en-US" dirty="0"/>
        </a:p>
      </dgm:t>
    </dgm:pt>
    <dgm:pt modelId="{34A57749-1682-9246-924F-BB4F17111AE1}" type="sibTrans" cxnId="{9D31791A-05E6-164E-8B5F-00ADB9F5C351}">
      <dgm:prSet/>
      <dgm:spPr/>
      <dgm:t>
        <a:bodyPr/>
        <a:lstStyle/>
        <a:p>
          <a:endParaRPr lang="en-US"/>
        </a:p>
      </dgm:t>
    </dgm:pt>
    <dgm:pt modelId="{157912B8-D1C4-B944-82DC-8AF61878886E}">
      <dgm:prSet custT="1"/>
      <dgm:spPr/>
      <dgm:t>
        <a:bodyPr/>
        <a:lstStyle/>
        <a:p>
          <a:pPr rtl="0"/>
          <a:r>
            <a:rPr lang="en-US" sz="700" dirty="0" smtClean="0"/>
            <a:t>Web and application server configuration and maintenance</a:t>
          </a:r>
          <a:endParaRPr lang="en-US" sz="700" dirty="0"/>
        </a:p>
      </dgm:t>
    </dgm:pt>
    <dgm:pt modelId="{C122D823-589B-1245-A84D-E58AD274532C}" type="parTrans" cxnId="{A6A7A078-6747-6047-B2A2-DB99C433CBE0}">
      <dgm:prSet/>
      <dgm:spPr/>
      <dgm:t>
        <a:bodyPr/>
        <a:lstStyle/>
        <a:p>
          <a:endParaRPr lang="en-US" dirty="0"/>
        </a:p>
      </dgm:t>
    </dgm:pt>
    <dgm:pt modelId="{833A3996-1F1B-9243-8EDA-A5121BC4A09F}" type="sibTrans" cxnId="{A6A7A078-6747-6047-B2A2-DB99C433CBE0}">
      <dgm:prSet/>
      <dgm:spPr/>
      <dgm:t>
        <a:bodyPr/>
        <a:lstStyle/>
        <a:p>
          <a:endParaRPr lang="en-US"/>
        </a:p>
      </dgm:t>
    </dgm:pt>
    <dgm:pt modelId="{349DF8B4-8594-024C-88BD-B059B0A2264C}">
      <dgm:prSet custT="1"/>
      <dgm:spPr/>
      <dgm:t>
        <a:bodyPr/>
        <a:lstStyle/>
        <a:p>
          <a:pPr rtl="0"/>
          <a:r>
            <a:rPr lang="en-US" sz="700" dirty="0" smtClean="0"/>
            <a:t>Security</a:t>
          </a:r>
          <a:endParaRPr lang="en-US" sz="700" dirty="0"/>
        </a:p>
      </dgm:t>
    </dgm:pt>
    <dgm:pt modelId="{11B570C1-7C74-4346-9909-4ABA3405BB28}" type="parTrans" cxnId="{B02CC1FF-08E4-1945-B3FC-4380B5E55C2E}">
      <dgm:prSet/>
      <dgm:spPr/>
      <dgm:t>
        <a:bodyPr/>
        <a:lstStyle/>
        <a:p>
          <a:endParaRPr lang="en-US" dirty="0"/>
        </a:p>
      </dgm:t>
    </dgm:pt>
    <dgm:pt modelId="{1691CDBC-93A4-F947-AE0F-13EEBE3C974E}" type="sibTrans" cxnId="{B02CC1FF-08E4-1945-B3FC-4380B5E55C2E}">
      <dgm:prSet/>
      <dgm:spPr/>
      <dgm:t>
        <a:bodyPr/>
        <a:lstStyle/>
        <a:p>
          <a:endParaRPr lang="en-US"/>
        </a:p>
      </dgm:t>
    </dgm:pt>
    <dgm:pt modelId="{FD55FDB8-D640-0C49-8803-C32D1AF59293}">
      <dgm:prSet custT="1"/>
      <dgm:spPr/>
      <dgm:t>
        <a:bodyPr/>
        <a:lstStyle/>
        <a:p>
          <a:pPr rtl="0"/>
          <a:r>
            <a:rPr lang="en-US" sz="700" dirty="0" smtClean="0"/>
            <a:t>Permissions</a:t>
          </a:r>
          <a:endParaRPr lang="en-US" sz="700" dirty="0"/>
        </a:p>
      </dgm:t>
    </dgm:pt>
    <dgm:pt modelId="{7FB6714C-2BD1-3343-967B-DBA61117F860}" type="parTrans" cxnId="{C3C40939-1AF8-9C43-AA79-4840E3B963EF}">
      <dgm:prSet/>
      <dgm:spPr/>
      <dgm:t>
        <a:bodyPr/>
        <a:lstStyle/>
        <a:p>
          <a:endParaRPr lang="en-US" dirty="0"/>
        </a:p>
      </dgm:t>
    </dgm:pt>
    <dgm:pt modelId="{91732CC0-62C4-FA4D-91FD-297984F9BFBF}" type="sibTrans" cxnId="{C3C40939-1AF8-9C43-AA79-4840E3B963EF}">
      <dgm:prSet/>
      <dgm:spPr/>
      <dgm:t>
        <a:bodyPr/>
        <a:lstStyle/>
        <a:p>
          <a:endParaRPr lang="en-US"/>
        </a:p>
      </dgm:t>
    </dgm:pt>
    <dgm:pt modelId="{D53878B3-0F02-9A42-9E72-02C8B8A457EF}">
      <dgm:prSet custT="1"/>
      <dgm:spPr/>
      <dgm:t>
        <a:bodyPr/>
        <a:lstStyle/>
        <a:p>
          <a:pPr rtl="0"/>
          <a:r>
            <a:rPr lang="en-US" sz="700" dirty="0" smtClean="0"/>
            <a:t>Logging</a:t>
          </a:r>
          <a:endParaRPr lang="en-US" sz="700" dirty="0"/>
        </a:p>
      </dgm:t>
    </dgm:pt>
    <dgm:pt modelId="{7389572F-C312-254E-8B1C-21C0F8B35B01}" type="parTrans" cxnId="{89222DD4-DBD8-5647-9394-D7B12576257A}">
      <dgm:prSet/>
      <dgm:spPr/>
      <dgm:t>
        <a:bodyPr/>
        <a:lstStyle/>
        <a:p>
          <a:endParaRPr lang="en-US" dirty="0"/>
        </a:p>
      </dgm:t>
    </dgm:pt>
    <dgm:pt modelId="{262CA8A5-F80D-A949-A169-BCC098087C01}" type="sibTrans" cxnId="{89222DD4-DBD8-5647-9394-D7B12576257A}">
      <dgm:prSet/>
      <dgm:spPr/>
      <dgm:t>
        <a:bodyPr/>
        <a:lstStyle/>
        <a:p>
          <a:endParaRPr lang="en-US"/>
        </a:p>
      </dgm:t>
    </dgm:pt>
    <dgm:pt modelId="{4E19A5FB-AF71-964E-AACF-1CD34ADB8A54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1100" b="0" dirty="0" smtClean="0"/>
            <a:t>Repository Administration</a:t>
          </a:r>
          <a:endParaRPr lang="en-US" sz="1100" b="0" dirty="0"/>
        </a:p>
      </dgm:t>
    </dgm:pt>
    <dgm:pt modelId="{942C50F6-52FE-2D4D-AB1E-72E266EA03D2}" type="parTrans" cxnId="{8B48521D-019A-E348-BA71-30C4E41B41F4}">
      <dgm:prSet/>
      <dgm:spPr/>
      <dgm:t>
        <a:bodyPr/>
        <a:lstStyle/>
        <a:p>
          <a:endParaRPr lang="en-US"/>
        </a:p>
      </dgm:t>
    </dgm:pt>
    <dgm:pt modelId="{CE77C491-56D7-4C4B-B6F2-CBD65EDC7F33}" type="sibTrans" cxnId="{8B48521D-019A-E348-BA71-30C4E41B41F4}">
      <dgm:prSet/>
      <dgm:spPr/>
      <dgm:t>
        <a:bodyPr/>
        <a:lstStyle/>
        <a:p>
          <a:endParaRPr lang="en-US"/>
        </a:p>
      </dgm:t>
    </dgm:pt>
    <dgm:pt modelId="{13C7FC47-DF33-F142-B2E9-42B70B3BEB5C}">
      <dgm:prSet custT="1"/>
      <dgm:spPr/>
      <dgm:t>
        <a:bodyPr/>
        <a:lstStyle/>
        <a:p>
          <a:pPr rtl="0"/>
          <a:r>
            <a:rPr lang="en-US" sz="700" dirty="0" smtClean="0"/>
            <a:t>Data management (content storage, backup, integrity checks, deletion)</a:t>
          </a:r>
          <a:endParaRPr lang="en-US" sz="700" dirty="0"/>
        </a:p>
      </dgm:t>
    </dgm:pt>
    <dgm:pt modelId="{9AF691AF-A5C1-4141-903D-43D285599E09}" type="parTrans" cxnId="{37FF4331-BB24-0043-9B03-167C655C21AB}">
      <dgm:prSet/>
      <dgm:spPr/>
      <dgm:t>
        <a:bodyPr/>
        <a:lstStyle/>
        <a:p>
          <a:endParaRPr lang="en-US" dirty="0"/>
        </a:p>
      </dgm:t>
    </dgm:pt>
    <dgm:pt modelId="{06E77233-9EAA-5E42-B235-722AA78100C7}" type="sibTrans" cxnId="{37FF4331-BB24-0043-9B03-167C655C21AB}">
      <dgm:prSet/>
      <dgm:spPr/>
      <dgm:t>
        <a:bodyPr/>
        <a:lstStyle/>
        <a:p>
          <a:endParaRPr lang="en-US"/>
        </a:p>
      </dgm:t>
    </dgm:pt>
    <dgm:pt modelId="{26756CE7-C418-014B-9998-2AEF49393517}">
      <dgm:prSet custT="1"/>
      <dgm:spPr/>
      <dgm:t>
        <a:bodyPr/>
        <a:lstStyle/>
        <a:p>
          <a:pPr rtl="0"/>
          <a:r>
            <a:rPr lang="en-US" sz="700" dirty="0" smtClean="0"/>
            <a:t>Content and Metadata specifications</a:t>
          </a:r>
          <a:endParaRPr lang="en-US" sz="700" dirty="0"/>
        </a:p>
      </dgm:t>
    </dgm:pt>
    <dgm:pt modelId="{5C72623C-8355-5C44-9F47-4C6497091951}" type="parTrans" cxnId="{1790E1AD-5642-8243-9D5A-12EE86A12B11}">
      <dgm:prSet/>
      <dgm:spPr/>
      <dgm:t>
        <a:bodyPr/>
        <a:lstStyle/>
        <a:p>
          <a:endParaRPr lang="en-US" dirty="0"/>
        </a:p>
      </dgm:t>
    </dgm:pt>
    <dgm:pt modelId="{28802658-158F-7747-9FC4-0CF58A2AD4E8}" type="sibTrans" cxnId="{1790E1AD-5642-8243-9D5A-12EE86A12B11}">
      <dgm:prSet/>
      <dgm:spPr/>
      <dgm:t>
        <a:bodyPr/>
        <a:lstStyle/>
        <a:p>
          <a:endParaRPr lang="en-US"/>
        </a:p>
      </dgm:t>
    </dgm:pt>
    <dgm:pt modelId="{792E6498-7CBD-224F-8A78-BC930B8219B2}">
      <dgm:prSet custT="1"/>
      <dgm:spPr/>
      <dgm:t>
        <a:bodyPr/>
        <a:lstStyle/>
        <a:p>
          <a:pPr rtl="0"/>
          <a:r>
            <a:rPr lang="en-US" sz="700" dirty="0" smtClean="0"/>
            <a:t>Disaster Recovery</a:t>
          </a:r>
          <a:endParaRPr lang="en-US" sz="700" dirty="0"/>
        </a:p>
      </dgm:t>
    </dgm:pt>
    <dgm:pt modelId="{D4B2664A-6AB8-C944-B7FB-9762CDB8A47C}" type="parTrans" cxnId="{FED83B17-7D6B-AC4B-909B-3BDA82E63F40}">
      <dgm:prSet/>
      <dgm:spPr/>
      <dgm:t>
        <a:bodyPr/>
        <a:lstStyle/>
        <a:p>
          <a:endParaRPr lang="en-US" dirty="0"/>
        </a:p>
      </dgm:t>
    </dgm:pt>
    <dgm:pt modelId="{2EE40AB7-626D-D043-9B6E-C96509A71EDD}" type="sibTrans" cxnId="{FED83B17-7D6B-AC4B-909B-3BDA82E63F40}">
      <dgm:prSet/>
      <dgm:spPr/>
      <dgm:t>
        <a:bodyPr/>
        <a:lstStyle/>
        <a:p>
          <a:endParaRPr lang="en-US"/>
        </a:p>
      </dgm:t>
    </dgm:pt>
    <dgm:pt modelId="{848B8565-5279-2644-BC2B-198475F75038}">
      <dgm:prSet custT="1"/>
      <dgm:spPr/>
      <dgm:t>
        <a:bodyPr/>
        <a:lstStyle/>
        <a:p>
          <a:pPr rtl="0"/>
          <a:r>
            <a:rPr lang="en-US" sz="700" dirty="0" smtClean="0"/>
            <a:t>Processes for ensuring content integrity</a:t>
          </a:r>
          <a:endParaRPr lang="en-US" sz="700" dirty="0"/>
        </a:p>
      </dgm:t>
    </dgm:pt>
    <dgm:pt modelId="{DCA21759-EDE4-B24C-954D-B86FFBED75DB}" type="parTrans" cxnId="{555F602C-9507-6349-99DB-F3E4DA3ADD28}">
      <dgm:prSet/>
      <dgm:spPr/>
      <dgm:t>
        <a:bodyPr/>
        <a:lstStyle/>
        <a:p>
          <a:endParaRPr lang="en-US" dirty="0"/>
        </a:p>
      </dgm:t>
    </dgm:pt>
    <dgm:pt modelId="{C69806C1-879C-CA42-8FD5-295BD51275F8}" type="sibTrans" cxnId="{555F602C-9507-6349-99DB-F3E4DA3ADD28}">
      <dgm:prSet/>
      <dgm:spPr/>
      <dgm:t>
        <a:bodyPr/>
        <a:lstStyle/>
        <a:p>
          <a:endParaRPr lang="en-US"/>
        </a:p>
      </dgm:t>
    </dgm:pt>
    <dgm:pt modelId="{723A6C01-AFA5-2E4C-9F2E-C911D9493A21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1100" b="0" dirty="0" smtClean="0"/>
            <a:t>Rights Management</a:t>
          </a:r>
          <a:endParaRPr lang="en-US" sz="1100" b="0" dirty="0"/>
        </a:p>
      </dgm:t>
    </dgm:pt>
    <dgm:pt modelId="{30872887-977B-6A49-A606-63EF3F2B9C13}" type="parTrans" cxnId="{E9BCCDD9-D7C4-7E48-93EA-9DB908BBCF10}">
      <dgm:prSet/>
      <dgm:spPr/>
      <dgm:t>
        <a:bodyPr/>
        <a:lstStyle/>
        <a:p>
          <a:endParaRPr lang="en-US"/>
        </a:p>
      </dgm:t>
    </dgm:pt>
    <dgm:pt modelId="{A76432BC-A749-5346-994E-34DECFBDC073}" type="sibTrans" cxnId="{E9BCCDD9-D7C4-7E48-93EA-9DB908BBCF10}">
      <dgm:prSet/>
      <dgm:spPr/>
      <dgm:t>
        <a:bodyPr/>
        <a:lstStyle/>
        <a:p>
          <a:endParaRPr lang="en-US"/>
        </a:p>
      </dgm:t>
    </dgm:pt>
    <dgm:pt modelId="{758C1A13-45DE-9C42-A2C8-8133A42F8E08}">
      <dgm:prSet custT="1"/>
      <dgm:spPr/>
      <dgm:t>
        <a:bodyPr/>
        <a:lstStyle/>
        <a:p>
          <a:pPr rtl="0"/>
          <a:r>
            <a:rPr lang="en-US" sz="700" dirty="0" smtClean="0"/>
            <a:t>Copyright determination</a:t>
          </a:r>
          <a:endParaRPr lang="en-US" sz="700" dirty="0"/>
        </a:p>
      </dgm:t>
    </dgm:pt>
    <dgm:pt modelId="{25DEC108-858E-1641-AB28-B396026C1A62}" type="parTrans" cxnId="{23765AE2-0F83-4C41-A8E9-FF92F37AC2C3}">
      <dgm:prSet/>
      <dgm:spPr/>
      <dgm:t>
        <a:bodyPr/>
        <a:lstStyle/>
        <a:p>
          <a:endParaRPr lang="en-US" dirty="0"/>
        </a:p>
      </dgm:t>
    </dgm:pt>
    <dgm:pt modelId="{F2BE00CE-6FBF-D444-BB4A-2FCC1903E630}" type="sibTrans" cxnId="{23765AE2-0F83-4C41-A8E9-FF92F37AC2C3}">
      <dgm:prSet/>
      <dgm:spPr/>
      <dgm:t>
        <a:bodyPr/>
        <a:lstStyle/>
        <a:p>
          <a:endParaRPr lang="en-US"/>
        </a:p>
      </dgm:t>
    </dgm:pt>
    <dgm:pt modelId="{25707741-7D2F-F147-8618-99EE36BA8806}">
      <dgm:prSet custT="1"/>
      <dgm:spPr/>
      <dgm:t>
        <a:bodyPr/>
        <a:lstStyle/>
        <a:p>
          <a:pPr rtl="0"/>
          <a:r>
            <a:rPr lang="en-US" sz="700" dirty="0" smtClean="0"/>
            <a:t>Copyright review</a:t>
          </a:r>
          <a:endParaRPr lang="en-US" sz="700" dirty="0"/>
        </a:p>
      </dgm:t>
    </dgm:pt>
    <dgm:pt modelId="{F14CE192-20B4-2D47-9E73-755C8343DD93}" type="parTrans" cxnId="{88577326-E17E-E54F-936E-A7F8445D1CCE}">
      <dgm:prSet/>
      <dgm:spPr/>
      <dgm:t>
        <a:bodyPr/>
        <a:lstStyle/>
        <a:p>
          <a:endParaRPr lang="en-US" dirty="0"/>
        </a:p>
      </dgm:t>
    </dgm:pt>
    <dgm:pt modelId="{BA4358A7-0BC5-4045-8200-25E455218734}" type="sibTrans" cxnId="{88577326-E17E-E54F-936E-A7F8445D1CCE}">
      <dgm:prSet/>
      <dgm:spPr/>
      <dgm:t>
        <a:bodyPr/>
        <a:lstStyle/>
        <a:p>
          <a:endParaRPr lang="en-US"/>
        </a:p>
      </dgm:t>
    </dgm:pt>
    <dgm:pt modelId="{5A150B0B-6B6F-AD4A-901E-E4E9B609DC0A}">
      <dgm:prSet custT="1"/>
      <dgm:spPr/>
      <dgm:t>
        <a:bodyPr/>
        <a:lstStyle/>
        <a:p>
          <a:pPr rtl="0"/>
          <a:r>
            <a:rPr lang="en-US" sz="700" dirty="0" smtClean="0"/>
            <a:t>Copyright information management (database)</a:t>
          </a:r>
          <a:endParaRPr lang="en-US" sz="700" dirty="0"/>
        </a:p>
      </dgm:t>
    </dgm:pt>
    <dgm:pt modelId="{C588D624-1930-1C47-9F39-6FB68AFA0947}" type="parTrans" cxnId="{91A0E12C-276F-2249-945C-A38B6780FC0D}">
      <dgm:prSet/>
      <dgm:spPr/>
      <dgm:t>
        <a:bodyPr/>
        <a:lstStyle/>
        <a:p>
          <a:endParaRPr lang="en-US" dirty="0"/>
        </a:p>
      </dgm:t>
    </dgm:pt>
    <dgm:pt modelId="{5AA8F36E-C076-3742-BF42-D40D87FBE6AA}" type="sibTrans" cxnId="{91A0E12C-276F-2249-945C-A38B6780FC0D}">
      <dgm:prSet/>
      <dgm:spPr/>
      <dgm:t>
        <a:bodyPr/>
        <a:lstStyle/>
        <a:p>
          <a:endParaRPr lang="en-US"/>
        </a:p>
      </dgm:t>
    </dgm:pt>
    <dgm:pt modelId="{C9EC6FA0-6741-D749-888D-DD493B26B987}">
      <dgm:prSet custT="1"/>
      <dgm:spPr/>
      <dgm:t>
        <a:bodyPr/>
        <a:lstStyle/>
        <a:p>
          <a:pPr rtl="0"/>
          <a:r>
            <a:rPr lang="en-US" sz="700" dirty="0" smtClean="0"/>
            <a:t>Rightsholder permissions</a:t>
          </a:r>
          <a:endParaRPr lang="en-US" sz="700" dirty="0"/>
        </a:p>
      </dgm:t>
    </dgm:pt>
    <dgm:pt modelId="{CA54532A-D4F8-344B-A6F9-760D54129E27}" type="parTrans" cxnId="{4237E4A8-E9C6-104C-ABB0-B27313D40FBF}">
      <dgm:prSet/>
      <dgm:spPr/>
      <dgm:t>
        <a:bodyPr/>
        <a:lstStyle/>
        <a:p>
          <a:endParaRPr lang="en-US" dirty="0"/>
        </a:p>
      </dgm:t>
    </dgm:pt>
    <dgm:pt modelId="{64C28227-0B6F-7F48-B24D-0B3FB7115AFA}" type="sibTrans" cxnId="{4237E4A8-E9C6-104C-ABB0-B27313D40FBF}">
      <dgm:prSet/>
      <dgm:spPr/>
      <dgm:t>
        <a:bodyPr/>
        <a:lstStyle/>
        <a:p>
          <a:endParaRPr lang="en-US"/>
        </a:p>
      </dgm:t>
    </dgm:pt>
    <dgm:pt modelId="{8CBEF659-B8DE-474F-ACE3-EF9B5731D78E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1100" b="0" dirty="0" smtClean="0"/>
            <a:t>Bibliographic Data Management</a:t>
          </a:r>
          <a:endParaRPr lang="en-US" sz="1100" b="0" dirty="0"/>
        </a:p>
      </dgm:t>
    </dgm:pt>
    <dgm:pt modelId="{35E7566E-B752-8042-A57C-5CEC935F4F10}" type="parTrans" cxnId="{366F8D32-186D-8F43-8BE4-006526B5117A}">
      <dgm:prSet/>
      <dgm:spPr/>
      <dgm:t>
        <a:bodyPr/>
        <a:lstStyle/>
        <a:p>
          <a:endParaRPr lang="en-US"/>
        </a:p>
      </dgm:t>
    </dgm:pt>
    <dgm:pt modelId="{AFC3C75D-15A9-D141-8012-E289923DC91A}" type="sibTrans" cxnId="{366F8D32-186D-8F43-8BE4-006526B5117A}">
      <dgm:prSet/>
      <dgm:spPr/>
      <dgm:t>
        <a:bodyPr/>
        <a:lstStyle/>
        <a:p>
          <a:endParaRPr lang="en-US"/>
        </a:p>
      </dgm:t>
    </dgm:pt>
    <dgm:pt modelId="{EF2A6C7B-A66C-EC4C-9614-FB4698223750}">
      <dgm:prSet custT="1"/>
      <dgm:spPr/>
      <dgm:t>
        <a:bodyPr/>
        <a:lstStyle/>
        <a:p>
          <a:pPr rtl="0"/>
          <a:r>
            <a:rPr lang="en-US" sz="700" dirty="0" smtClean="0"/>
            <a:t>Entity description (record-level)</a:t>
          </a:r>
          <a:endParaRPr lang="en-US" sz="700" dirty="0"/>
        </a:p>
      </dgm:t>
    </dgm:pt>
    <dgm:pt modelId="{570BAD86-5046-514B-B15F-83E6B95C0EBC}" type="parTrans" cxnId="{CB68F859-A021-C94D-A5EC-C2D2621A683F}">
      <dgm:prSet/>
      <dgm:spPr/>
      <dgm:t>
        <a:bodyPr/>
        <a:lstStyle/>
        <a:p>
          <a:endParaRPr lang="en-US" dirty="0"/>
        </a:p>
      </dgm:t>
    </dgm:pt>
    <dgm:pt modelId="{449C4CD1-57D5-654A-A1FD-384D7D6FEF6B}" type="sibTrans" cxnId="{CB68F859-A021-C94D-A5EC-C2D2621A683F}">
      <dgm:prSet/>
      <dgm:spPr/>
      <dgm:t>
        <a:bodyPr/>
        <a:lstStyle/>
        <a:p>
          <a:endParaRPr lang="en-US"/>
        </a:p>
      </dgm:t>
    </dgm:pt>
    <dgm:pt modelId="{5EA3E9BA-6A1A-A540-B78E-5F101E2CB23E}">
      <dgm:prSet custT="1"/>
      <dgm:spPr/>
      <dgm:t>
        <a:bodyPr/>
        <a:lstStyle/>
        <a:p>
          <a:pPr rtl="0"/>
          <a:r>
            <a:rPr lang="en-US" sz="700" dirty="0" smtClean="0"/>
            <a:t>Object identification (item-level)</a:t>
          </a:r>
          <a:endParaRPr lang="en-US" sz="700" dirty="0"/>
        </a:p>
      </dgm:t>
    </dgm:pt>
    <dgm:pt modelId="{41F527FC-8E26-9140-BE05-BA062E5A89CB}" type="parTrans" cxnId="{3BC8BA52-88D4-1440-8B86-5A7DA31DFAA1}">
      <dgm:prSet/>
      <dgm:spPr/>
      <dgm:t>
        <a:bodyPr/>
        <a:lstStyle/>
        <a:p>
          <a:endParaRPr lang="en-US" dirty="0"/>
        </a:p>
      </dgm:t>
    </dgm:pt>
    <dgm:pt modelId="{70B55517-5645-EA45-9242-8634534DDC7E}" type="sibTrans" cxnId="{3BC8BA52-88D4-1440-8B86-5A7DA31DFAA1}">
      <dgm:prSet/>
      <dgm:spPr/>
      <dgm:t>
        <a:bodyPr/>
        <a:lstStyle/>
        <a:p>
          <a:endParaRPr lang="en-US"/>
        </a:p>
      </dgm:t>
    </dgm:pt>
    <dgm:pt modelId="{564963B9-B7D4-6746-ACB6-CA5988C55CD4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1100" b="0" dirty="0" smtClean="0"/>
            <a:t>Collection Development</a:t>
          </a:r>
          <a:endParaRPr lang="en-US" sz="1100" b="0" dirty="0"/>
        </a:p>
      </dgm:t>
    </dgm:pt>
    <dgm:pt modelId="{900E3CEA-7021-EA47-8F3E-118EF9028FFB}" type="parTrans" cxnId="{AD6496FE-249C-7A42-A2DB-8BCE3B30A590}">
      <dgm:prSet/>
      <dgm:spPr/>
      <dgm:t>
        <a:bodyPr/>
        <a:lstStyle/>
        <a:p>
          <a:endParaRPr lang="en-US"/>
        </a:p>
      </dgm:t>
    </dgm:pt>
    <dgm:pt modelId="{624AD022-8482-4B4C-9627-5BF14D9711B3}" type="sibTrans" cxnId="{AD6496FE-249C-7A42-A2DB-8BCE3B30A590}">
      <dgm:prSet/>
      <dgm:spPr/>
      <dgm:t>
        <a:bodyPr/>
        <a:lstStyle/>
        <a:p>
          <a:endParaRPr lang="en-US"/>
        </a:p>
      </dgm:t>
    </dgm:pt>
    <dgm:pt modelId="{305E8185-BD5D-A84B-9E52-74D380DB2ACA}">
      <dgm:prSet custT="1"/>
      <dgm:spPr/>
      <dgm:t>
        <a:bodyPr/>
        <a:lstStyle/>
        <a:p>
          <a:pPr rtl="0"/>
          <a:r>
            <a:rPr lang="en-US" sz="600" dirty="0" smtClean="0"/>
            <a:t>Digital</a:t>
          </a:r>
          <a:endParaRPr lang="en-US" sz="600" dirty="0"/>
        </a:p>
      </dgm:t>
    </dgm:pt>
    <dgm:pt modelId="{4C405AA8-CD12-7F42-8584-5367C06872BE}" type="parTrans" cxnId="{B572239A-4682-4243-9236-8243B2CE30D0}">
      <dgm:prSet/>
      <dgm:spPr/>
      <dgm:t>
        <a:bodyPr/>
        <a:lstStyle/>
        <a:p>
          <a:endParaRPr lang="en-US" dirty="0"/>
        </a:p>
      </dgm:t>
    </dgm:pt>
    <dgm:pt modelId="{7BDE27EB-01A6-7144-9814-25DBD549E45D}" type="sibTrans" cxnId="{B572239A-4682-4243-9236-8243B2CE30D0}">
      <dgm:prSet/>
      <dgm:spPr/>
      <dgm:t>
        <a:bodyPr/>
        <a:lstStyle/>
        <a:p>
          <a:endParaRPr lang="en-US"/>
        </a:p>
      </dgm:t>
    </dgm:pt>
    <dgm:pt modelId="{2A5FE7C7-E83A-4F4D-BAD7-7D859A9E053D}">
      <dgm:prSet custT="1"/>
      <dgm:spPr/>
      <dgm:t>
        <a:bodyPr/>
        <a:lstStyle/>
        <a:p>
          <a:pPr rtl="0"/>
          <a:r>
            <a:rPr lang="en-US" sz="600" dirty="0" smtClean="0"/>
            <a:t>Expansion beyond books and journals (born-digital, images and maps, audio)</a:t>
          </a:r>
          <a:endParaRPr lang="en-US" sz="600" dirty="0"/>
        </a:p>
      </dgm:t>
    </dgm:pt>
    <dgm:pt modelId="{3C928C5E-FEF7-AE41-8227-89A1F33F7212}" type="parTrans" cxnId="{30A0BCF4-D516-F24A-A927-C5342DD303CE}">
      <dgm:prSet/>
      <dgm:spPr/>
      <dgm:t>
        <a:bodyPr/>
        <a:lstStyle/>
        <a:p>
          <a:endParaRPr lang="en-US"/>
        </a:p>
      </dgm:t>
    </dgm:pt>
    <dgm:pt modelId="{CDD34384-F7A3-844F-AC89-8AB40DD9CEDD}" type="sibTrans" cxnId="{30A0BCF4-D516-F24A-A927-C5342DD303CE}">
      <dgm:prSet/>
      <dgm:spPr/>
      <dgm:t>
        <a:bodyPr/>
        <a:lstStyle/>
        <a:p>
          <a:endParaRPr lang="en-US"/>
        </a:p>
      </dgm:t>
    </dgm:pt>
    <dgm:pt modelId="{65F412A8-6814-2648-9B7E-BC062721478B}">
      <dgm:prSet custT="1"/>
      <dgm:spPr/>
      <dgm:t>
        <a:bodyPr/>
        <a:lstStyle/>
        <a:p>
          <a:pPr rtl="0"/>
          <a:r>
            <a:rPr lang="en-US" sz="600" dirty="0" smtClean="0"/>
            <a:t>Selection of content (for non-Google volume ingest and pilots projects) </a:t>
          </a:r>
          <a:endParaRPr lang="en-US" sz="600" dirty="0"/>
        </a:p>
      </dgm:t>
    </dgm:pt>
    <dgm:pt modelId="{B9C57C4A-95C7-1847-A2F4-1DD90B275834}" type="parTrans" cxnId="{AFDEEA92-5434-E242-9C9E-038B05340751}">
      <dgm:prSet/>
      <dgm:spPr/>
      <dgm:t>
        <a:bodyPr/>
        <a:lstStyle/>
        <a:p>
          <a:endParaRPr lang="en-US"/>
        </a:p>
      </dgm:t>
    </dgm:pt>
    <dgm:pt modelId="{CF95FB17-260B-714D-9F51-5996EC97B1B4}" type="sibTrans" cxnId="{AFDEEA92-5434-E242-9C9E-038B05340751}">
      <dgm:prSet/>
      <dgm:spPr/>
      <dgm:t>
        <a:bodyPr/>
        <a:lstStyle/>
        <a:p>
          <a:endParaRPr lang="en-US"/>
        </a:p>
      </dgm:t>
    </dgm:pt>
    <dgm:pt modelId="{A3CF8E25-7407-B749-8125-8CB2F849BCA2}">
      <dgm:prSet custT="1"/>
      <dgm:spPr/>
      <dgm:t>
        <a:bodyPr/>
        <a:lstStyle/>
        <a:p>
          <a:pPr rtl="0"/>
          <a:r>
            <a:rPr lang="en-US" sz="600" dirty="0" smtClean="0"/>
            <a:t>Print</a:t>
          </a:r>
          <a:endParaRPr lang="en-US" sz="600" dirty="0"/>
        </a:p>
      </dgm:t>
    </dgm:pt>
    <dgm:pt modelId="{AA7FA820-47CD-7E42-9D36-8E694877533E}" type="parTrans" cxnId="{24FDC39D-3D39-EE4C-9656-97DFAF2156C6}">
      <dgm:prSet/>
      <dgm:spPr/>
      <dgm:t>
        <a:bodyPr/>
        <a:lstStyle/>
        <a:p>
          <a:endParaRPr lang="en-US" dirty="0"/>
        </a:p>
      </dgm:t>
    </dgm:pt>
    <dgm:pt modelId="{AF0D50D9-71DB-0D4B-AF9D-1F55E5970420}" type="sibTrans" cxnId="{24FDC39D-3D39-EE4C-9656-97DFAF2156C6}">
      <dgm:prSet/>
      <dgm:spPr/>
      <dgm:t>
        <a:bodyPr/>
        <a:lstStyle/>
        <a:p>
          <a:endParaRPr lang="en-US"/>
        </a:p>
      </dgm:t>
    </dgm:pt>
    <dgm:pt modelId="{3634BA9F-EEFF-1F42-ACEF-E4821A08AF51}">
      <dgm:prSet custT="1"/>
      <dgm:spPr/>
      <dgm:t>
        <a:bodyPr/>
        <a:lstStyle/>
        <a:p>
          <a:pPr rtl="0"/>
          <a:r>
            <a:rPr lang="en-US" sz="600" dirty="0" smtClean="0"/>
            <a:t>Cloud Library (effect of digital on print)</a:t>
          </a:r>
          <a:endParaRPr lang="en-US" sz="600" dirty="0"/>
        </a:p>
      </dgm:t>
    </dgm:pt>
    <dgm:pt modelId="{D099A588-7186-A045-9C90-8DD34EC34924}" type="parTrans" cxnId="{85D654F8-1D88-9940-915A-38F6B0EA0396}">
      <dgm:prSet/>
      <dgm:spPr/>
      <dgm:t>
        <a:bodyPr/>
        <a:lstStyle/>
        <a:p>
          <a:endParaRPr lang="en-US"/>
        </a:p>
      </dgm:t>
    </dgm:pt>
    <dgm:pt modelId="{2911FDE3-B2E3-3641-9A96-E3903894BD2B}" type="sibTrans" cxnId="{85D654F8-1D88-9940-915A-38F6B0EA0396}">
      <dgm:prSet/>
      <dgm:spPr/>
      <dgm:t>
        <a:bodyPr/>
        <a:lstStyle/>
        <a:p>
          <a:endParaRPr lang="en-US"/>
        </a:p>
      </dgm:t>
    </dgm:pt>
    <dgm:pt modelId="{2842F808-0FF6-004C-BCEB-D8C6C29522AF}">
      <dgm:prSet custT="1"/>
      <dgm:spPr/>
      <dgm:t>
        <a:bodyPr/>
        <a:lstStyle/>
        <a:p>
          <a:r>
            <a:rPr lang="en-US" sz="700" dirty="0" smtClean="0"/>
            <a:t>Hardware selection and replacement</a:t>
          </a:r>
          <a:endParaRPr lang="en-US" sz="700" dirty="0"/>
        </a:p>
      </dgm:t>
    </dgm:pt>
    <dgm:pt modelId="{57D13E57-E9E4-D54F-B8AB-0E2E54810AE9}" type="parTrans" cxnId="{0B0DB00A-8070-5F4A-85C6-C3CBB24D5108}">
      <dgm:prSet/>
      <dgm:spPr/>
      <dgm:t>
        <a:bodyPr/>
        <a:lstStyle/>
        <a:p>
          <a:endParaRPr lang="en-US" dirty="0"/>
        </a:p>
      </dgm:t>
    </dgm:pt>
    <dgm:pt modelId="{2AFC6B46-A6C1-E741-830E-DA961C6E673E}" type="sibTrans" cxnId="{0B0DB00A-8070-5F4A-85C6-C3CBB24D5108}">
      <dgm:prSet/>
      <dgm:spPr/>
      <dgm:t>
        <a:bodyPr/>
        <a:lstStyle/>
        <a:p>
          <a:endParaRPr lang="en-US"/>
        </a:p>
      </dgm:t>
    </dgm:pt>
    <dgm:pt modelId="{464A0128-17B3-B247-BFC4-6CDB2A1825A2}">
      <dgm:prSet custT="1"/>
      <dgm:spPr>
        <a:solidFill>
          <a:srgbClr val="FF6600"/>
        </a:solidFill>
      </dgm:spPr>
      <dgm:t>
        <a:bodyPr/>
        <a:lstStyle/>
        <a:p>
          <a:pPr rtl="0"/>
          <a:r>
            <a:rPr lang="en-US" sz="1100" b="0" dirty="0" smtClean="0"/>
            <a:t>Enterprise Management</a:t>
          </a:r>
          <a:endParaRPr lang="en-US" sz="1100" b="0" dirty="0"/>
        </a:p>
      </dgm:t>
    </dgm:pt>
    <dgm:pt modelId="{8400DFF0-76F2-A24F-84EE-EF3D6AB02BF8}" type="parTrans" cxnId="{3A3E02BE-65A9-3142-A3A3-558E4C345311}">
      <dgm:prSet/>
      <dgm:spPr/>
      <dgm:t>
        <a:bodyPr/>
        <a:lstStyle/>
        <a:p>
          <a:endParaRPr lang="en-US"/>
        </a:p>
      </dgm:t>
    </dgm:pt>
    <dgm:pt modelId="{0C3FE9B1-D926-B748-BB9F-AD11AC9D104E}" type="sibTrans" cxnId="{3A3E02BE-65A9-3142-A3A3-558E4C345311}">
      <dgm:prSet/>
      <dgm:spPr/>
      <dgm:t>
        <a:bodyPr/>
        <a:lstStyle/>
        <a:p>
          <a:endParaRPr lang="en-US"/>
        </a:p>
      </dgm:t>
    </dgm:pt>
    <dgm:pt modelId="{10E7EDE7-4607-794B-B91D-37C230300DF1}">
      <dgm:prSet custT="1"/>
      <dgm:spPr/>
      <dgm:t>
        <a:bodyPr/>
        <a:lstStyle/>
        <a:p>
          <a:pPr rtl="0"/>
          <a:r>
            <a:rPr lang="en-US" sz="700" dirty="0" smtClean="0"/>
            <a:t>Communication and Coordination with partner institutions</a:t>
          </a:r>
          <a:endParaRPr lang="en-US" sz="700" dirty="0"/>
        </a:p>
      </dgm:t>
    </dgm:pt>
    <dgm:pt modelId="{8D33ADEE-CFE1-2348-B083-1CAF356A2D9D}" type="parTrans" cxnId="{9484AC6E-E802-8246-851C-16C0E1E21060}">
      <dgm:prSet/>
      <dgm:spPr/>
      <dgm:t>
        <a:bodyPr/>
        <a:lstStyle/>
        <a:p>
          <a:endParaRPr lang="en-US" dirty="0"/>
        </a:p>
      </dgm:t>
    </dgm:pt>
    <dgm:pt modelId="{61E02C89-6C63-7F44-9940-B698C2A42C7F}" type="sibTrans" cxnId="{9484AC6E-E802-8246-851C-16C0E1E21060}">
      <dgm:prSet/>
      <dgm:spPr/>
      <dgm:t>
        <a:bodyPr/>
        <a:lstStyle/>
        <a:p>
          <a:endParaRPr lang="en-US"/>
        </a:p>
      </dgm:t>
    </dgm:pt>
    <dgm:pt modelId="{C4AF5EA3-1516-7B4E-811B-7B2C257E3BF8}">
      <dgm:prSet custT="1"/>
      <dgm:spPr/>
      <dgm:t>
        <a:bodyPr/>
        <a:lstStyle/>
        <a:p>
          <a:pPr rtl="0"/>
          <a:r>
            <a:rPr lang="en-US" sz="700" dirty="0" smtClean="0"/>
            <a:t>Hardware configuration and maintenance</a:t>
          </a:r>
          <a:endParaRPr lang="en-US" sz="700" dirty="0"/>
        </a:p>
      </dgm:t>
    </dgm:pt>
    <dgm:pt modelId="{3D70F378-9C9A-BC4C-9574-2D629AF6216C}" type="parTrans" cxnId="{6011513C-4169-E741-A996-F3E826BC67C2}">
      <dgm:prSet/>
      <dgm:spPr/>
      <dgm:t>
        <a:bodyPr/>
        <a:lstStyle/>
        <a:p>
          <a:endParaRPr lang="en-US" dirty="0"/>
        </a:p>
      </dgm:t>
    </dgm:pt>
    <dgm:pt modelId="{C058306C-EA7F-1140-BD19-3B7873BD0BEE}" type="sibTrans" cxnId="{6011513C-4169-E741-A996-F3E826BC67C2}">
      <dgm:prSet/>
      <dgm:spPr/>
      <dgm:t>
        <a:bodyPr/>
        <a:lstStyle/>
        <a:p>
          <a:endParaRPr lang="en-US"/>
        </a:p>
      </dgm:t>
    </dgm:pt>
    <dgm:pt modelId="{CFED6016-2E2F-B34A-B17D-A834FD40B049}">
      <dgm:prSet custT="1"/>
      <dgm:spPr/>
      <dgm:t>
        <a:bodyPr/>
        <a:lstStyle/>
        <a:p>
          <a:pPr rtl="0"/>
          <a:r>
            <a:rPr lang="en-US" sz="700" dirty="0" smtClean="0"/>
            <a:t>Project management</a:t>
          </a:r>
          <a:endParaRPr lang="en-US" sz="700" dirty="0"/>
        </a:p>
      </dgm:t>
    </dgm:pt>
    <dgm:pt modelId="{C621948E-239F-7349-8DF6-F04C5378D437}" type="parTrans" cxnId="{FEB4C3A4-0A14-CF46-8D38-5B6AE1115437}">
      <dgm:prSet/>
      <dgm:spPr/>
      <dgm:t>
        <a:bodyPr/>
        <a:lstStyle/>
        <a:p>
          <a:endParaRPr lang="en-US" dirty="0"/>
        </a:p>
      </dgm:t>
    </dgm:pt>
    <dgm:pt modelId="{F056187D-1CE9-7246-AFC8-B9A59133E907}" type="sibTrans" cxnId="{FEB4C3A4-0A14-CF46-8D38-5B6AE1115437}">
      <dgm:prSet/>
      <dgm:spPr/>
      <dgm:t>
        <a:bodyPr/>
        <a:lstStyle/>
        <a:p>
          <a:endParaRPr lang="en-US"/>
        </a:p>
      </dgm:t>
    </dgm:pt>
    <dgm:pt modelId="{7468C07B-99E9-B043-979A-9D5572F15D19}">
      <dgm:prSet custT="1"/>
      <dgm:spPr/>
      <dgm:t>
        <a:bodyPr/>
        <a:lstStyle/>
        <a:p>
          <a:pPr rtl="0"/>
          <a:r>
            <a:rPr lang="en-US" sz="700" dirty="0" smtClean="0"/>
            <a:t>Data availability</a:t>
          </a:r>
          <a:endParaRPr lang="en-US" sz="700" dirty="0"/>
        </a:p>
      </dgm:t>
    </dgm:pt>
    <dgm:pt modelId="{1B6C0B9F-0DE7-7141-87BC-2E8F09919D63}" type="parTrans" cxnId="{07440B9C-F60F-7546-98CF-5B5800191583}">
      <dgm:prSet/>
      <dgm:spPr/>
      <dgm:t>
        <a:bodyPr/>
        <a:lstStyle/>
        <a:p>
          <a:endParaRPr lang="en-US" dirty="0"/>
        </a:p>
      </dgm:t>
    </dgm:pt>
    <dgm:pt modelId="{B6F43C51-0FE2-B747-94B3-23A76F217AFB}" type="sibTrans" cxnId="{07440B9C-F60F-7546-98CF-5B5800191583}">
      <dgm:prSet/>
      <dgm:spPr/>
      <dgm:t>
        <a:bodyPr/>
        <a:lstStyle/>
        <a:p>
          <a:endParaRPr lang="en-US"/>
        </a:p>
      </dgm:t>
    </dgm:pt>
    <dgm:pt modelId="{070DE7F0-A603-CD4F-A3BE-7E363A0ED4FA}" type="pres">
      <dgm:prSet presAssocID="{DA5565DC-7B63-214B-9922-635705627F1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8CB160F-E6FE-B840-88CA-CEAC6A831DE8}" type="pres">
      <dgm:prSet presAssocID="{7F25C4B6-9FE1-9D45-8FED-26FB26C87E9C}" presName="root" presStyleCnt="0"/>
      <dgm:spPr/>
      <dgm:t>
        <a:bodyPr/>
        <a:lstStyle/>
        <a:p>
          <a:endParaRPr lang="en-US"/>
        </a:p>
      </dgm:t>
    </dgm:pt>
    <dgm:pt modelId="{D893DA5A-9AE1-9B45-A6DC-D4C85A71F3F7}" type="pres">
      <dgm:prSet presAssocID="{7F25C4B6-9FE1-9D45-8FED-26FB26C87E9C}" presName="rootComposite" presStyleCnt="0"/>
      <dgm:spPr/>
      <dgm:t>
        <a:bodyPr/>
        <a:lstStyle/>
        <a:p>
          <a:endParaRPr lang="en-US"/>
        </a:p>
      </dgm:t>
    </dgm:pt>
    <dgm:pt modelId="{23B07207-05DF-724D-BABE-97D4B8412992}" type="pres">
      <dgm:prSet presAssocID="{7F25C4B6-9FE1-9D45-8FED-26FB26C87E9C}" presName="rootText" presStyleLbl="node1" presStyleIdx="0" presStyleCnt="7"/>
      <dgm:spPr/>
      <dgm:t>
        <a:bodyPr/>
        <a:lstStyle/>
        <a:p>
          <a:endParaRPr lang="en-US"/>
        </a:p>
      </dgm:t>
    </dgm:pt>
    <dgm:pt modelId="{397B58CD-CBCC-F542-8BE7-5C36DE9E3EF9}" type="pres">
      <dgm:prSet presAssocID="{7F25C4B6-9FE1-9D45-8FED-26FB26C87E9C}" presName="rootConnector" presStyleLbl="node1" presStyleIdx="0" presStyleCnt="7"/>
      <dgm:spPr/>
      <dgm:t>
        <a:bodyPr/>
        <a:lstStyle/>
        <a:p>
          <a:endParaRPr lang="en-US"/>
        </a:p>
      </dgm:t>
    </dgm:pt>
    <dgm:pt modelId="{10C6038A-5863-C74D-98E8-379EC16CCC21}" type="pres">
      <dgm:prSet presAssocID="{7F25C4B6-9FE1-9D45-8FED-26FB26C87E9C}" presName="childShape" presStyleCnt="0"/>
      <dgm:spPr/>
      <dgm:t>
        <a:bodyPr/>
        <a:lstStyle/>
        <a:p>
          <a:endParaRPr lang="en-US"/>
        </a:p>
      </dgm:t>
    </dgm:pt>
    <dgm:pt modelId="{57A49D40-F242-1944-9619-991C32A5E003}" type="pres">
      <dgm:prSet presAssocID="{43B7E9EA-F61D-2A48-A4F5-55B83F308065}" presName="Name13" presStyleLbl="parChTrans1D2" presStyleIdx="0" presStyleCnt="25"/>
      <dgm:spPr/>
      <dgm:t>
        <a:bodyPr/>
        <a:lstStyle/>
        <a:p>
          <a:endParaRPr lang="en-US"/>
        </a:p>
      </dgm:t>
    </dgm:pt>
    <dgm:pt modelId="{492D0B4D-0308-4044-8A40-DDCF58043227}" type="pres">
      <dgm:prSet presAssocID="{E9CB7B48-AA5A-3449-8879-19C627051648}" presName="childText" presStyleLbl="bgAcc1" presStyleIdx="0" presStyleCnt="25" custScaleY="446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516021-C434-BC4E-B8A5-E973229C958C}" type="pres">
      <dgm:prSet presAssocID="{CBABCA1F-027B-034B-B586-2E7D66C1FCDD}" presName="Name13" presStyleLbl="parChTrans1D2" presStyleIdx="1" presStyleCnt="25"/>
      <dgm:spPr/>
      <dgm:t>
        <a:bodyPr/>
        <a:lstStyle/>
        <a:p>
          <a:endParaRPr lang="en-US"/>
        </a:p>
      </dgm:t>
    </dgm:pt>
    <dgm:pt modelId="{279191D7-9FCE-9B4C-8C02-58E4E904319B}" type="pres">
      <dgm:prSet presAssocID="{EBA58638-F8A9-AF43-9DCA-157EC1080C77}" presName="childText" presStyleLbl="bgAcc1" presStyleIdx="1" presStyleCnt="25" custScaleY="385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E4F9D1-E5ED-FB45-BCCB-F334B5A35988}" type="pres">
      <dgm:prSet presAssocID="{82856E1F-4ADC-2348-91FA-7B54D8AF9D12}" presName="Name13" presStyleLbl="parChTrans1D2" presStyleIdx="2" presStyleCnt="25"/>
      <dgm:spPr/>
      <dgm:t>
        <a:bodyPr/>
        <a:lstStyle/>
        <a:p>
          <a:endParaRPr lang="en-US"/>
        </a:p>
      </dgm:t>
    </dgm:pt>
    <dgm:pt modelId="{1C4B6904-8838-B74D-9E04-14A316D2E461}" type="pres">
      <dgm:prSet presAssocID="{0CCC21C3-8803-D74E-B907-33A8226F61F7}" presName="childText" presStyleLbl="bgAcc1" presStyleIdx="2" presStyleCnt="25" custScaleY="35332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32355-7E4D-FC4B-B01E-29B330F180A9}" type="pres">
      <dgm:prSet presAssocID="{8FC23BEF-4ABE-354B-9254-3F4D98E5111A}" presName="Name13" presStyleLbl="parChTrans1D2" presStyleIdx="3" presStyleCnt="25"/>
      <dgm:spPr/>
      <dgm:t>
        <a:bodyPr/>
        <a:lstStyle/>
        <a:p>
          <a:endParaRPr lang="en-US"/>
        </a:p>
      </dgm:t>
    </dgm:pt>
    <dgm:pt modelId="{7918935D-1641-104D-B9CB-35E2B96BB852}" type="pres">
      <dgm:prSet presAssocID="{5DBFFFCD-5F7B-E846-94FD-A703CDAD0208}" presName="childText" presStyleLbl="bgAcc1" presStyleIdx="3" presStyleCnt="25" custScaleY="475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F17F4-3A72-664F-8485-648C870BA14E}" type="pres">
      <dgm:prSet presAssocID="{464A0128-17B3-B247-BFC4-6CDB2A1825A2}" presName="root" presStyleCnt="0"/>
      <dgm:spPr/>
      <dgm:t>
        <a:bodyPr/>
        <a:lstStyle/>
        <a:p>
          <a:endParaRPr lang="en-US"/>
        </a:p>
      </dgm:t>
    </dgm:pt>
    <dgm:pt modelId="{D6DE01DE-9C4D-7543-80D8-0F98E6CB16B3}" type="pres">
      <dgm:prSet presAssocID="{464A0128-17B3-B247-BFC4-6CDB2A1825A2}" presName="rootComposite" presStyleCnt="0"/>
      <dgm:spPr/>
      <dgm:t>
        <a:bodyPr/>
        <a:lstStyle/>
        <a:p>
          <a:endParaRPr lang="en-US"/>
        </a:p>
      </dgm:t>
    </dgm:pt>
    <dgm:pt modelId="{464B975A-B1F4-A447-87F9-67107A5976FA}" type="pres">
      <dgm:prSet presAssocID="{464A0128-17B3-B247-BFC4-6CDB2A1825A2}" presName="rootText" presStyleLbl="node1" presStyleIdx="1" presStyleCnt="7"/>
      <dgm:spPr/>
      <dgm:t>
        <a:bodyPr/>
        <a:lstStyle/>
        <a:p>
          <a:endParaRPr lang="en-US"/>
        </a:p>
      </dgm:t>
    </dgm:pt>
    <dgm:pt modelId="{1DDCA105-AF12-D14E-851E-14FC72428FFE}" type="pres">
      <dgm:prSet presAssocID="{464A0128-17B3-B247-BFC4-6CDB2A1825A2}" presName="rootConnector" presStyleLbl="node1" presStyleIdx="1" presStyleCnt="7"/>
      <dgm:spPr/>
      <dgm:t>
        <a:bodyPr/>
        <a:lstStyle/>
        <a:p>
          <a:endParaRPr lang="en-US"/>
        </a:p>
      </dgm:t>
    </dgm:pt>
    <dgm:pt modelId="{4B462D01-5F6A-9443-ABB6-3FAEE98BE8D5}" type="pres">
      <dgm:prSet presAssocID="{464A0128-17B3-B247-BFC4-6CDB2A1825A2}" presName="childShape" presStyleCnt="0"/>
      <dgm:spPr/>
      <dgm:t>
        <a:bodyPr/>
        <a:lstStyle/>
        <a:p>
          <a:endParaRPr lang="en-US"/>
        </a:p>
      </dgm:t>
    </dgm:pt>
    <dgm:pt modelId="{90B604BF-3883-EA4F-BD84-A1548FEE6AC9}" type="pres">
      <dgm:prSet presAssocID="{8D33ADEE-CFE1-2348-B083-1CAF356A2D9D}" presName="Name13" presStyleLbl="parChTrans1D2" presStyleIdx="4" presStyleCnt="25"/>
      <dgm:spPr/>
      <dgm:t>
        <a:bodyPr/>
        <a:lstStyle/>
        <a:p>
          <a:endParaRPr lang="en-US"/>
        </a:p>
      </dgm:t>
    </dgm:pt>
    <dgm:pt modelId="{3CE6254B-3745-634F-8505-267B830E279D}" type="pres">
      <dgm:prSet presAssocID="{10E7EDE7-4607-794B-B91D-37C230300DF1}" presName="childText" presStyleLbl="bgAcc1" presStyleIdx="4" presStyleCnt="25" custScaleY="86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332B9-CDC8-DC46-BB5A-CC1757D60BAF}" type="pres">
      <dgm:prSet presAssocID="{C621948E-239F-7349-8DF6-F04C5378D437}" presName="Name13" presStyleLbl="parChTrans1D2" presStyleIdx="5" presStyleCnt="25"/>
      <dgm:spPr/>
      <dgm:t>
        <a:bodyPr/>
        <a:lstStyle/>
        <a:p>
          <a:endParaRPr lang="en-US"/>
        </a:p>
      </dgm:t>
    </dgm:pt>
    <dgm:pt modelId="{EA131102-941B-F748-B7A2-19899F2B213C}" type="pres">
      <dgm:prSet presAssocID="{CFED6016-2E2F-B34A-B17D-A834FD40B049}" presName="childText" presStyleLbl="bgAcc1" presStyleIdx="5" presStyleCnt="25" custScaleY="519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04C20-CB63-F247-95B5-1BA25CFA7B14}" type="pres">
      <dgm:prSet presAssocID="{9FFAF61F-4B87-B347-9E05-ED1D273D569A}" presName="root" presStyleCnt="0"/>
      <dgm:spPr/>
      <dgm:t>
        <a:bodyPr/>
        <a:lstStyle/>
        <a:p>
          <a:endParaRPr lang="en-US"/>
        </a:p>
      </dgm:t>
    </dgm:pt>
    <dgm:pt modelId="{FD340580-DEFF-3642-877F-BC9512503609}" type="pres">
      <dgm:prSet presAssocID="{9FFAF61F-4B87-B347-9E05-ED1D273D569A}" presName="rootComposite" presStyleCnt="0"/>
      <dgm:spPr/>
      <dgm:t>
        <a:bodyPr/>
        <a:lstStyle/>
        <a:p>
          <a:endParaRPr lang="en-US"/>
        </a:p>
      </dgm:t>
    </dgm:pt>
    <dgm:pt modelId="{6A92457D-5E1F-154F-B2BB-A95748F3C49D}" type="pres">
      <dgm:prSet presAssocID="{9FFAF61F-4B87-B347-9E05-ED1D273D569A}" presName="rootText" presStyleLbl="node1" presStyleIdx="2" presStyleCnt="7"/>
      <dgm:spPr/>
      <dgm:t>
        <a:bodyPr/>
        <a:lstStyle/>
        <a:p>
          <a:endParaRPr lang="en-US"/>
        </a:p>
      </dgm:t>
    </dgm:pt>
    <dgm:pt modelId="{31C44A8F-913B-804C-BA6B-15545BAB1BA9}" type="pres">
      <dgm:prSet presAssocID="{9FFAF61F-4B87-B347-9E05-ED1D273D569A}" presName="rootConnector" presStyleLbl="node1" presStyleIdx="2" presStyleCnt="7"/>
      <dgm:spPr/>
      <dgm:t>
        <a:bodyPr/>
        <a:lstStyle/>
        <a:p>
          <a:endParaRPr lang="en-US"/>
        </a:p>
      </dgm:t>
    </dgm:pt>
    <dgm:pt modelId="{EDA06CDB-6FF6-4E4B-B284-0FD46782A8A9}" type="pres">
      <dgm:prSet presAssocID="{9FFAF61F-4B87-B347-9E05-ED1D273D569A}" presName="childShape" presStyleCnt="0"/>
      <dgm:spPr/>
      <dgm:t>
        <a:bodyPr/>
        <a:lstStyle/>
        <a:p>
          <a:endParaRPr lang="en-US"/>
        </a:p>
      </dgm:t>
    </dgm:pt>
    <dgm:pt modelId="{F0E0F8CE-E480-7D45-9E29-77296974CE5F}" type="pres">
      <dgm:prSet presAssocID="{3D70F378-9C9A-BC4C-9574-2D629AF6216C}" presName="Name13" presStyleLbl="parChTrans1D2" presStyleIdx="6" presStyleCnt="25"/>
      <dgm:spPr/>
      <dgm:t>
        <a:bodyPr/>
        <a:lstStyle/>
        <a:p>
          <a:endParaRPr lang="en-US"/>
        </a:p>
      </dgm:t>
    </dgm:pt>
    <dgm:pt modelId="{4136FA10-C492-A142-9A56-E8E9CD2AFE81}" type="pres">
      <dgm:prSet presAssocID="{C4AF5EA3-1516-7B4E-811B-7B2C257E3BF8}" presName="childText" presStyleLbl="bgAcc1" presStyleIdx="6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3FE51-6F8D-3542-B094-8BF0F4AE9FAF}" type="pres">
      <dgm:prSet presAssocID="{C122D823-589B-1245-A84D-E58AD274532C}" presName="Name13" presStyleLbl="parChTrans1D2" presStyleIdx="7" presStyleCnt="25"/>
      <dgm:spPr/>
      <dgm:t>
        <a:bodyPr/>
        <a:lstStyle/>
        <a:p>
          <a:endParaRPr lang="en-US"/>
        </a:p>
      </dgm:t>
    </dgm:pt>
    <dgm:pt modelId="{A099B19B-7D0B-7C47-9787-8E2B778B0D14}" type="pres">
      <dgm:prSet presAssocID="{157912B8-D1C4-B944-82DC-8AF61878886E}" presName="childText" presStyleLbl="bgAcc1" presStyleIdx="7" presStyleCnt="25" custScaleY="1039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8690C-E784-EC4D-A98C-FA262BEB8678}" type="pres">
      <dgm:prSet presAssocID="{11B570C1-7C74-4346-9909-4ABA3405BB28}" presName="Name13" presStyleLbl="parChTrans1D2" presStyleIdx="8" presStyleCnt="25"/>
      <dgm:spPr/>
      <dgm:t>
        <a:bodyPr/>
        <a:lstStyle/>
        <a:p>
          <a:endParaRPr lang="en-US"/>
        </a:p>
      </dgm:t>
    </dgm:pt>
    <dgm:pt modelId="{606FC04B-01C0-FC4D-95C1-15485DE482D9}" type="pres">
      <dgm:prSet presAssocID="{349DF8B4-8594-024C-88BD-B059B0A2264C}" presName="childText" presStyleLbl="bgAcc1" presStyleIdx="8" presStyleCnt="25" custScaleY="553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21A06F-D14B-E741-9B97-62EEDC28A089}" type="pres">
      <dgm:prSet presAssocID="{7FB6714C-2BD1-3343-967B-DBA61117F860}" presName="Name13" presStyleLbl="parChTrans1D2" presStyleIdx="9" presStyleCnt="25"/>
      <dgm:spPr/>
      <dgm:t>
        <a:bodyPr/>
        <a:lstStyle/>
        <a:p>
          <a:endParaRPr lang="en-US"/>
        </a:p>
      </dgm:t>
    </dgm:pt>
    <dgm:pt modelId="{5842F9E1-4E99-124A-922F-7AB634714F4D}" type="pres">
      <dgm:prSet presAssocID="{FD55FDB8-D640-0C49-8803-C32D1AF59293}" presName="childText" presStyleLbl="bgAcc1" presStyleIdx="9" presStyleCnt="25" custScaleY="521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557C0-6816-9546-96D7-9FFFA65E4858}" type="pres">
      <dgm:prSet presAssocID="{7389572F-C312-254E-8B1C-21C0F8B35B01}" presName="Name13" presStyleLbl="parChTrans1D2" presStyleIdx="10" presStyleCnt="25"/>
      <dgm:spPr/>
      <dgm:t>
        <a:bodyPr/>
        <a:lstStyle/>
        <a:p>
          <a:endParaRPr lang="en-US"/>
        </a:p>
      </dgm:t>
    </dgm:pt>
    <dgm:pt modelId="{698D169A-F2D6-EA40-B725-FD3B1B30C5E2}" type="pres">
      <dgm:prSet presAssocID="{D53878B3-0F02-9A42-9E72-02C8B8A457EF}" presName="childText" presStyleLbl="bgAcc1" presStyleIdx="10" presStyleCnt="25" custScaleY="49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E63120-E47D-D947-853C-58D254648FA7}" type="pres">
      <dgm:prSet presAssocID="{4E19A5FB-AF71-964E-AACF-1CD34ADB8A54}" presName="root" presStyleCnt="0"/>
      <dgm:spPr/>
      <dgm:t>
        <a:bodyPr/>
        <a:lstStyle/>
        <a:p>
          <a:endParaRPr lang="en-US"/>
        </a:p>
      </dgm:t>
    </dgm:pt>
    <dgm:pt modelId="{004CE8AC-8F8D-E540-ABFF-59CE0E6C6DA5}" type="pres">
      <dgm:prSet presAssocID="{4E19A5FB-AF71-964E-AACF-1CD34ADB8A54}" presName="rootComposite" presStyleCnt="0"/>
      <dgm:spPr/>
      <dgm:t>
        <a:bodyPr/>
        <a:lstStyle/>
        <a:p>
          <a:endParaRPr lang="en-US"/>
        </a:p>
      </dgm:t>
    </dgm:pt>
    <dgm:pt modelId="{A5EBEEAB-75CC-1F45-AF28-967430064879}" type="pres">
      <dgm:prSet presAssocID="{4E19A5FB-AF71-964E-AACF-1CD34ADB8A54}" presName="rootText" presStyleLbl="node1" presStyleIdx="3" presStyleCnt="7"/>
      <dgm:spPr/>
      <dgm:t>
        <a:bodyPr/>
        <a:lstStyle/>
        <a:p>
          <a:endParaRPr lang="en-US"/>
        </a:p>
      </dgm:t>
    </dgm:pt>
    <dgm:pt modelId="{B2977671-2E80-6C4B-9C6A-C5208A5E8EAE}" type="pres">
      <dgm:prSet presAssocID="{4E19A5FB-AF71-964E-AACF-1CD34ADB8A54}" presName="rootConnector" presStyleLbl="node1" presStyleIdx="3" presStyleCnt="7"/>
      <dgm:spPr/>
      <dgm:t>
        <a:bodyPr/>
        <a:lstStyle/>
        <a:p>
          <a:endParaRPr lang="en-US"/>
        </a:p>
      </dgm:t>
    </dgm:pt>
    <dgm:pt modelId="{0CDD2BE0-1723-DF4F-9324-E3D1EF61119A}" type="pres">
      <dgm:prSet presAssocID="{4E19A5FB-AF71-964E-AACF-1CD34ADB8A54}" presName="childShape" presStyleCnt="0"/>
      <dgm:spPr/>
      <dgm:t>
        <a:bodyPr/>
        <a:lstStyle/>
        <a:p>
          <a:endParaRPr lang="en-US"/>
        </a:p>
      </dgm:t>
    </dgm:pt>
    <dgm:pt modelId="{A86E1EC0-7A88-4E4D-9ECF-0C459233947D}" type="pres">
      <dgm:prSet presAssocID="{9AF691AF-A5C1-4141-903D-43D285599E09}" presName="Name13" presStyleLbl="parChTrans1D2" presStyleIdx="11" presStyleCnt="25"/>
      <dgm:spPr/>
      <dgm:t>
        <a:bodyPr/>
        <a:lstStyle/>
        <a:p>
          <a:endParaRPr lang="en-US"/>
        </a:p>
      </dgm:t>
    </dgm:pt>
    <dgm:pt modelId="{17375A64-7673-0E46-BC28-106D06CBE26B}" type="pres">
      <dgm:prSet presAssocID="{13C7FC47-DF33-F142-B2E9-42B70B3BEB5C}" presName="childText" presStyleLbl="bgAcc1" presStyleIdx="11" presStyleCnt="25" custScaleY="1251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44A6B1-4B83-3C4D-A862-B39535DE0B19}" type="pres">
      <dgm:prSet presAssocID="{57D13E57-E9E4-D54F-B8AB-0E2E54810AE9}" presName="Name13" presStyleLbl="parChTrans1D2" presStyleIdx="12" presStyleCnt="25"/>
      <dgm:spPr/>
      <dgm:t>
        <a:bodyPr/>
        <a:lstStyle/>
        <a:p>
          <a:endParaRPr lang="en-US"/>
        </a:p>
      </dgm:t>
    </dgm:pt>
    <dgm:pt modelId="{3A33718F-649D-7B4A-A8DB-416C3450D653}" type="pres">
      <dgm:prSet presAssocID="{2842F808-0FF6-004C-BCEB-D8C6C29522AF}" presName="childText" presStyleLbl="bgAcc1" presStyleIdx="12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A6674C-4631-2C4C-9C32-EC30E1D668AD}" type="pres">
      <dgm:prSet presAssocID="{5C72623C-8355-5C44-9F47-4C6497091951}" presName="Name13" presStyleLbl="parChTrans1D2" presStyleIdx="13" presStyleCnt="25"/>
      <dgm:spPr/>
      <dgm:t>
        <a:bodyPr/>
        <a:lstStyle/>
        <a:p>
          <a:endParaRPr lang="en-US"/>
        </a:p>
      </dgm:t>
    </dgm:pt>
    <dgm:pt modelId="{1DEB6C7B-78F8-6C46-B79E-0A9DEECC37DB}" type="pres">
      <dgm:prSet presAssocID="{26756CE7-C418-014B-9998-2AEF49393517}" presName="childText" presStyleLbl="bgAcc1" presStyleIdx="13" presStyleCnt="25" custScaleY="739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C9631B-05FB-964E-9FE5-6F05CBFDFDFC}" type="pres">
      <dgm:prSet presAssocID="{D4B2664A-6AB8-C944-B7FB-9762CDB8A47C}" presName="Name13" presStyleLbl="parChTrans1D2" presStyleIdx="14" presStyleCnt="25"/>
      <dgm:spPr/>
      <dgm:t>
        <a:bodyPr/>
        <a:lstStyle/>
        <a:p>
          <a:endParaRPr lang="en-US"/>
        </a:p>
      </dgm:t>
    </dgm:pt>
    <dgm:pt modelId="{59CBF361-8A9F-4E44-872F-B06E2ABAE468}" type="pres">
      <dgm:prSet presAssocID="{792E6498-7CBD-224F-8A78-BC930B8219B2}" presName="childText" presStyleLbl="bgAcc1" presStyleIdx="14" presStyleCnt="25" custScaleY="411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D54FA-994B-C54D-AA21-0F429CE7AD2D}" type="pres">
      <dgm:prSet presAssocID="{DCA21759-EDE4-B24C-954D-B86FFBED75DB}" presName="Name13" presStyleLbl="parChTrans1D2" presStyleIdx="15" presStyleCnt="25"/>
      <dgm:spPr/>
      <dgm:t>
        <a:bodyPr/>
        <a:lstStyle/>
        <a:p>
          <a:endParaRPr lang="en-US"/>
        </a:p>
      </dgm:t>
    </dgm:pt>
    <dgm:pt modelId="{3B8C0068-89BE-894E-99A8-486B4E221FB7}" type="pres">
      <dgm:prSet presAssocID="{848B8565-5279-2644-BC2B-198475F75038}" presName="childText" presStyleLbl="bgAcc1" presStyleIdx="15" presStyleCnt="25" custScaleY="744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DF3E1-F7B7-3D46-B429-44F6EA011275}" type="pres">
      <dgm:prSet presAssocID="{723A6C01-AFA5-2E4C-9F2E-C911D9493A21}" presName="root" presStyleCnt="0"/>
      <dgm:spPr/>
      <dgm:t>
        <a:bodyPr/>
        <a:lstStyle/>
        <a:p>
          <a:endParaRPr lang="en-US"/>
        </a:p>
      </dgm:t>
    </dgm:pt>
    <dgm:pt modelId="{E8F7C8DD-EA98-3E44-B5D3-BB07693E855F}" type="pres">
      <dgm:prSet presAssocID="{723A6C01-AFA5-2E4C-9F2E-C911D9493A21}" presName="rootComposite" presStyleCnt="0"/>
      <dgm:spPr/>
      <dgm:t>
        <a:bodyPr/>
        <a:lstStyle/>
        <a:p>
          <a:endParaRPr lang="en-US"/>
        </a:p>
      </dgm:t>
    </dgm:pt>
    <dgm:pt modelId="{B2EF33BB-8A92-E847-ADF9-06B9A606F55E}" type="pres">
      <dgm:prSet presAssocID="{723A6C01-AFA5-2E4C-9F2E-C911D9493A21}" presName="rootText" presStyleLbl="node1" presStyleIdx="4" presStyleCnt="7"/>
      <dgm:spPr/>
      <dgm:t>
        <a:bodyPr/>
        <a:lstStyle/>
        <a:p>
          <a:endParaRPr lang="en-US"/>
        </a:p>
      </dgm:t>
    </dgm:pt>
    <dgm:pt modelId="{C1E8B0FC-700A-8642-8DA4-2FC5FD793897}" type="pres">
      <dgm:prSet presAssocID="{723A6C01-AFA5-2E4C-9F2E-C911D9493A21}" presName="rootConnector" presStyleLbl="node1" presStyleIdx="4" presStyleCnt="7"/>
      <dgm:spPr/>
      <dgm:t>
        <a:bodyPr/>
        <a:lstStyle/>
        <a:p>
          <a:endParaRPr lang="en-US"/>
        </a:p>
      </dgm:t>
    </dgm:pt>
    <dgm:pt modelId="{489A2F65-6296-064D-8085-28C6BDF3B002}" type="pres">
      <dgm:prSet presAssocID="{723A6C01-AFA5-2E4C-9F2E-C911D9493A21}" presName="childShape" presStyleCnt="0"/>
      <dgm:spPr/>
      <dgm:t>
        <a:bodyPr/>
        <a:lstStyle/>
        <a:p>
          <a:endParaRPr lang="en-US"/>
        </a:p>
      </dgm:t>
    </dgm:pt>
    <dgm:pt modelId="{18ED3F83-01EA-534D-BBB4-7C04F17E1A6B}" type="pres">
      <dgm:prSet presAssocID="{25DEC108-858E-1641-AB28-B396026C1A62}" presName="Name13" presStyleLbl="parChTrans1D2" presStyleIdx="16" presStyleCnt="25"/>
      <dgm:spPr/>
      <dgm:t>
        <a:bodyPr/>
        <a:lstStyle/>
        <a:p>
          <a:endParaRPr lang="en-US"/>
        </a:p>
      </dgm:t>
    </dgm:pt>
    <dgm:pt modelId="{05E90DE2-E704-4C47-A325-F50F8AB6AFFE}" type="pres">
      <dgm:prSet presAssocID="{758C1A13-45DE-9C42-A2C8-8133A42F8E08}" presName="childText" presStyleLbl="bgAcc1" presStyleIdx="16" presStyleCnt="25" custScaleY="703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F72CAA-D8D3-9B47-B2EB-FCF3000F8CAA}" type="pres">
      <dgm:prSet presAssocID="{F14CE192-20B4-2D47-9E73-755C8343DD93}" presName="Name13" presStyleLbl="parChTrans1D2" presStyleIdx="17" presStyleCnt="25"/>
      <dgm:spPr/>
      <dgm:t>
        <a:bodyPr/>
        <a:lstStyle/>
        <a:p>
          <a:endParaRPr lang="en-US"/>
        </a:p>
      </dgm:t>
    </dgm:pt>
    <dgm:pt modelId="{129B9945-A8E2-004B-A30B-AFEDA8B8B01B}" type="pres">
      <dgm:prSet presAssocID="{25707741-7D2F-F147-8618-99EE36BA8806}" presName="childText" presStyleLbl="bgAcc1" presStyleIdx="17" presStyleCnt="25" custScaleY="52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285464-DAD0-DD44-95D9-00A740033B3B}" type="pres">
      <dgm:prSet presAssocID="{C588D624-1930-1C47-9F39-6FB68AFA0947}" presName="Name13" presStyleLbl="parChTrans1D2" presStyleIdx="18" presStyleCnt="25"/>
      <dgm:spPr/>
      <dgm:t>
        <a:bodyPr/>
        <a:lstStyle/>
        <a:p>
          <a:endParaRPr lang="en-US"/>
        </a:p>
      </dgm:t>
    </dgm:pt>
    <dgm:pt modelId="{9CDFFB20-12A0-2E40-B482-1630ECFD99E0}" type="pres">
      <dgm:prSet presAssocID="{5A150B0B-6B6F-AD4A-901E-E4E9B609DC0A}" presName="childText" presStyleLbl="bgAcc1" presStyleIdx="18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A96C46-6B5F-DB42-9772-EAAEE282EDAE}" type="pres">
      <dgm:prSet presAssocID="{CA54532A-D4F8-344B-A6F9-760D54129E27}" presName="Name13" presStyleLbl="parChTrans1D2" presStyleIdx="19" presStyleCnt="25"/>
      <dgm:spPr/>
      <dgm:t>
        <a:bodyPr/>
        <a:lstStyle/>
        <a:p>
          <a:endParaRPr lang="en-US"/>
        </a:p>
      </dgm:t>
    </dgm:pt>
    <dgm:pt modelId="{C1FE451C-0DD7-844F-A8C5-212BC144E82A}" type="pres">
      <dgm:prSet presAssocID="{C9EC6FA0-6741-D749-888D-DD493B26B987}" presName="childText" presStyleLbl="bgAcc1" presStyleIdx="19" presStyleCnt="25" custScaleY="72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564D9E-2EA2-CE4A-B572-49760CF6700F}" type="pres">
      <dgm:prSet presAssocID="{8CBEF659-B8DE-474F-ACE3-EF9B5731D78E}" presName="root" presStyleCnt="0"/>
      <dgm:spPr/>
      <dgm:t>
        <a:bodyPr/>
        <a:lstStyle/>
        <a:p>
          <a:endParaRPr lang="en-US"/>
        </a:p>
      </dgm:t>
    </dgm:pt>
    <dgm:pt modelId="{2FDC4863-113B-1942-AE0C-392F2D52D256}" type="pres">
      <dgm:prSet presAssocID="{8CBEF659-B8DE-474F-ACE3-EF9B5731D78E}" presName="rootComposite" presStyleCnt="0"/>
      <dgm:spPr/>
      <dgm:t>
        <a:bodyPr/>
        <a:lstStyle/>
        <a:p>
          <a:endParaRPr lang="en-US"/>
        </a:p>
      </dgm:t>
    </dgm:pt>
    <dgm:pt modelId="{7B7CB193-A965-8647-847E-E0457BF05ADD}" type="pres">
      <dgm:prSet presAssocID="{8CBEF659-B8DE-474F-ACE3-EF9B5731D78E}" presName="rootText" presStyleLbl="node1" presStyleIdx="5" presStyleCnt="7"/>
      <dgm:spPr/>
      <dgm:t>
        <a:bodyPr/>
        <a:lstStyle/>
        <a:p>
          <a:endParaRPr lang="en-US"/>
        </a:p>
      </dgm:t>
    </dgm:pt>
    <dgm:pt modelId="{8EE86F84-07E4-8A48-B1F1-D5AD08B4F35F}" type="pres">
      <dgm:prSet presAssocID="{8CBEF659-B8DE-474F-ACE3-EF9B5731D78E}" presName="rootConnector" presStyleLbl="node1" presStyleIdx="5" presStyleCnt="7"/>
      <dgm:spPr/>
      <dgm:t>
        <a:bodyPr/>
        <a:lstStyle/>
        <a:p>
          <a:endParaRPr lang="en-US"/>
        </a:p>
      </dgm:t>
    </dgm:pt>
    <dgm:pt modelId="{109476AB-583B-D84B-A48B-4B760443A7AE}" type="pres">
      <dgm:prSet presAssocID="{8CBEF659-B8DE-474F-ACE3-EF9B5731D78E}" presName="childShape" presStyleCnt="0"/>
      <dgm:spPr/>
      <dgm:t>
        <a:bodyPr/>
        <a:lstStyle/>
        <a:p>
          <a:endParaRPr lang="en-US"/>
        </a:p>
      </dgm:t>
    </dgm:pt>
    <dgm:pt modelId="{E034B8F0-AA26-754B-80FA-AAE542306F85}" type="pres">
      <dgm:prSet presAssocID="{570BAD86-5046-514B-B15F-83E6B95C0EBC}" presName="Name13" presStyleLbl="parChTrans1D2" presStyleIdx="20" presStyleCnt="25"/>
      <dgm:spPr/>
      <dgm:t>
        <a:bodyPr/>
        <a:lstStyle/>
        <a:p>
          <a:endParaRPr lang="en-US"/>
        </a:p>
      </dgm:t>
    </dgm:pt>
    <dgm:pt modelId="{D95308FE-1288-DD4D-8869-4F87BBA4BF18}" type="pres">
      <dgm:prSet presAssocID="{EF2A6C7B-A66C-EC4C-9614-FB4698223750}" presName="childText" presStyleLbl="bgAcc1" presStyleIdx="20" presStyleCnt="25" custScaleY="653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288EAE-FE47-E443-9800-EEC44772B30A}" type="pres">
      <dgm:prSet presAssocID="{41F527FC-8E26-9140-BE05-BA062E5A89CB}" presName="Name13" presStyleLbl="parChTrans1D2" presStyleIdx="21" presStyleCnt="25"/>
      <dgm:spPr/>
      <dgm:t>
        <a:bodyPr/>
        <a:lstStyle/>
        <a:p>
          <a:endParaRPr lang="en-US"/>
        </a:p>
      </dgm:t>
    </dgm:pt>
    <dgm:pt modelId="{14ED2EEC-DD12-C94E-AE6B-3A4E211268BD}" type="pres">
      <dgm:prSet presAssocID="{5EA3E9BA-6A1A-A540-B78E-5F101E2CB23E}" presName="childText" presStyleLbl="bgAcc1" presStyleIdx="21" presStyleCnt="25" custScaleY="689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55A1DD-AF49-9A42-81FD-63609E0FD8EC}" type="pres">
      <dgm:prSet presAssocID="{1B6C0B9F-0DE7-7141-87BC-2E8F09919D63}" presName="Name13" presStyleLbl="parChTrans1D2" presStyleIdx="22" presStyleCnt="25"/>
      <dgm:spPr/>
      <dgm:t>
        <a:bodyPr/>
        <a:lstStyle/>
        <a:p>
          <a:endParaRPr lang="en-US"/>
        </a:p>
      </dgm:t>
    </dgm:pt>
    <dgm:pt modelId="{93FDF5E5-4667-6D49-8B0E-0D543F35AAF6}" type="pres">
      <dgm:prSet presAssocID="{7468C07B-99E9-B043-979A-9D5572F15D19}" presName="childText" presStyleLbl="bgAcc1" presStyleIdx="22" presStyleCnt="25" custScaleY="59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3FE84-C155-9342-8038-D24C40FA536F}" type="pres">
      <dgm:prSet presAssocID="{564963B9-B7D4-6746-ACB6-CA5988C55CD4}" presName="root" presStyleCnt="0"/>
      <dgm:spPr/>
      <dgm:t>
        <a:bodyPr/>
        <a:lstStyle/>
        <a:p>
          <a:endParaRPr lang="en-US"/>
        </a:p>
      </dgm:t>
    </dgm:pt>
    <dgm:pt modelId="{2BBA1376-E516-0B47-804B-5013A4B12598}" type="pres">
      <dgm:prSet presAssocID="{564963B9-B7D4-6746-ACB6-CA5988C55CD4}" presName="rootComposite" presStyleCnt="0"/>
      <dgm:spPr/>
      <dgm:t>
        <a:bodyPr/>
        <a:lstStyle/>
        <a:p>
          <a:endParaRPr lang="en-US"/>
        </a:p>
      </dgm:t>
    </dgm:pt>
    <dgm:pt modelId="{4CCEE535-8FA8-9045-8F45-432FDBB7A18F}" type="pres">
      <dgm:prSet presAssocID="{564963B9-B7D4-6746-ACB6-CA5988C55CD4}" presName="rootText" presStyleLbl="node1" presStyleIdx="6" presStyleCnt="7"/>
      <dgm:spPr/>
      <dgm:t>
        <a:bodyPr/>
        <a:lstStyle/>
        <a:p>
          <a:endParaRPr lang="en-US"/>
        </a:p>
      </dgm:t>
    </dgm:pt>
    <dgm:pt modelId="{210706D0-D530-9743-81BA-FD2D82AD0386}" type="pres">
      <dgm:prSet presAssocID="{564963B9-B7D4-6746-ACB6-CA5988C55CD4}" presName="rootConnector" presStyleLbl="node1" presStyleIdx="6" presStyleCnt="7"/>
      <dgm:spPr/>
      <dgm:t>
        <a:bodyPr/>
        <a:lstStyle/>
        <a:p>
          <a:endParaRPr lang="en-US"/>
        </a:p>
      </dgm:t>
    </dgm:pt>
    <dgm:pt modelId="{99A61C65-68E4-DF46-BB5C-B655CB3E4218}" type="pres">
      <dgm:prSet presAssocID="{564963B9-B7D4-6746-ACB6-CA5988C55CD4}" presName="childShape" presStyleCnt="0"/>
      <dgm:spPr/>
      <dgm:t>
        <a:bodyPr/>
        <a:lstStyle/>
        <a:p>
          <a:endParaRPr lang="en-US"/>
        </a:p>
      </dgm:t>
    </dgm:pt>
    <dgm:pt modelId="{A87A083A-099A-C045-A24B-82452CFDC930}" type="pres">
      <dgm:prSet presAssocID="{4C405AA8-CD12-7F42-8584-5367C06872BE}" presName="Name13" presStyleLbl="parChTrans1D2" presStyleIdx="23" presStyleCnt="25"/>
      <dgm:spPr/>
      <dgm:t>
        <a:bodyPr/>
        <a:lstStyle/>
        <a:p>
          <a:endParaRPr lang="en-US"/>
        </a:p>
      </dgm:t>
    </dgm:pt>
    <dgm:pt modelId="{D320E919-5FE3-E845-A105-33ACAF1EDD67}" type="pres">
      <dgm:prSet presAssocID="{305E8185-BD5D-A84B-9E52-74D380DB2ACA}" presName="childText" presStyleLbl="bgAcc1" presStyleIdx="23" presStyleCnt="25" custScaleX="96767" custScaleY="1975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706CD7-C796-1F4D-A6B1-1EE63B434392}" type="pres">
      <dgm:prSet presAssocID="{AA7FA820-47CD-7E42-9D36-8E694877533E}" presName="Name13" presStyleLbl="parChTrans1D2" presStyleIdx="24" presStyleCnt="25"/>
      <dgm:spPr/>
      <dgm:t>
        <a:bodyPr/>
        <a:lstStyle/>
        <a:p>
          <a:endParaRPr lang="en-US"/>
        </a:p>
      </dgm:t>
    </dgm:pt>
    <dgm:pt modelId="{55D39100-197B-8847-97E7-42838E8B294C}" type="pres">
      <dgm:prSet presAssocID="{A3CF8E25-7407-B749-8125-8CB2F849BCA2}" presName="childText" presStyleLbl="bgAcc1" presStyleIdx="24" presStyleCnt="25" custScaleX="100209" custScaleY="817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C62F58-530C-3842-95B3-57E83276CC7B}" type="presOf" srcId="{C588D624-1930-1C47-9F39-6FB68AFA0947}" destId="{DE285464-DAD0-DD44-95D9-00A740033B3B}" srcOrd="0" destOrd="0" presId="urn:microsoft.com/office/officeart/2005/8/layout/hierarchy3"/>
    <dgm:cxn modelId="{71620878-A969-2B4C-8042-A145C1D51A44}" type="presOf" srcId="{157912B8-D1C4-B944-82DC-8AF61878886E}" destId="{A099B19B-7D0B-7C47-9787-8E2B778B0D14}" srcOrd="0" destOrd="0" presId="urn:microsoft.com/office/officeart/2005/8/layout/hierarchy3"/>
    <dgm:cxn modelId="{B572239A-4682-4243-9236-8243B2CE30D0}" srcId="{564963B9-B7D4-6746-ACB6-CA5988C55CD4}" destId="{305E8185-BD5D-A84B-9E52-74D380DB2ACA}" srcOrd="0" destOrd="0" parTransId="{4C405AA8-CD12-7F42-8584-5367C06872BE}" sibTransId="{7BDE27EB-01A6-7144-9814-25DBD549E45D}"/>
    <dgm:cxn modelId="{B6CF4E89-89A3-9F49-9CE5-4CE51E7742F9}" srcId="{DA5565DC-7B63-214B-9922-635705627F13}" destId="{7F25C4B6-9FE1-9D45-8FED-26FB26C87E9C}" srcOrd="0" destOrd="0" parTransId="{EDB19796-5E8B-224D-941A-3DF2EB39E5F1}" sibTransId="{D50BECB1-D4F0-B94E-8E08-8DA201B13C95}"/>
    <dgm:cxn modelId="{911414DE-A323-7442-AC1F-BD30F1736C1E}" type="presOf" srcId="{8FC23BEF-4ABE-354B-9254-3F4D98E5111A}" destId="{A1532355-7E4D-FC4B-B01E-29B330F180A9}" srcOrd="0" destOrd="0" presId="urn:microsoft.com/office/officeart/2005/8/layout/hierarchy3"/>
    <dgm:cxn modelId="{A6A7A078-6747-6047-B2A2-DB99C433CBE0}" srcId="{9FFAF61F-4B87-B347-9E05-ED1D273D569A}" destId="{157912B8-D1C4-B944-82DC-8AF61878886E}" srcOrd="1" destOrd="0" parTransId="{C122D823-589B-1245-A84D-E58AD274532C}" sibTransId="{833A3996-1F1B-9243-8EDA-A5121BC4A09F}"/>
    <dgm:cxn modelId="{D629AD5D-2C83-E844-A7AA-B4E1457F13A8}" type="presOf" srcId="{FD55FDB8-D640-0C49-8803-C32D1AF59293}" destId="{5842F9E1-4E99-124A-922F-7AB634714F4D}" srcOrd="0" destOrd="0" presId="urn:microsoft.com/office/officeart/2005/8/layout/hierarchy3"/>
    <dgm:cxn modelId="{8E2E2512-DE20-3543-A906-C9C832C6E239}" type="presOf" srcId="{0CCC21C3-8803-D74E-B907-33A8226F61F7}" destId="{1C4B6904-8838-B74D-9E04-14A316D2E461}" srcOrd="0" destOrd="0" presId="urn:microsoft.com/office/officeart/2005/8/layout/hierarchy3"/>
    <dgm:cxn modelId="{97BC0E2A-746D-9740-89A7-CE95C233AD71}" type="presOf" srcId="{26756CE7-C418-014B-9998-2AEF49393517}" destId="{1DEB6C7B-78F8-6C46-B79E-0A9DEECC37DB}" srcOrd="0" destOrd="0" presId="urn:microsoft.com/office/officeart/2005/8/layout/hierarchy3"/>
    <dgm:cxn modelId="{3C121441-9181-2C4E-B292-A309481D6AC5}" type="presOf" srcId="{9FFAF61F-4B87-B347-9E05-ED1D273D569A}" destId="{31C44A8F-913B-804C-BA6B-15545BAB1BA9}" srcOrd="1" destOrd="0" presId="urn:microsoft.com/office/officeart/2005/8/layout/hierarchy3"/>
    <dgm:cxn modelId="{2F4E5FBC-2310-1649-A333-40A1E75574CE}" type="presOf" srcId="{723A6C01-AFA5-2E4C-9F2E-C911D9493A21}" destId="{C1E8B0FC-700A-8642-8DA4-2FC5FD793897}" srcOrd="1" destOrd="0" presId="urn:microsoft.com/office/officeart/2005/8/layout/hierarchy3"/>
    <dgm:cxn modelId="{E97642C1-97EE-2441-9BCB-A92743264A3F}" srcId="{7F25C4B6-9FE1-9D45-8FED-26FB26C87E9C}" destId="{EBA58638-F8A9-AF43-9DCA-157EC1080C77}" srcOrd="1" destOrd="0" parTransId="{CBABCA1F-027B-034B-B586-2E7D66C1FCDD}" sibTransId="{B34D6581-96D8-0243-BDF5-3828CB7E9AAB}"/>
    <dgm:cxn modelId="{57E5E456-D129-D54D-86A4-5AA3302400ED}" type="presOf" srcId="{9AF691AF-A5C1-4141-903D-43D285599E09}" destId="{A86E1EC0-7A88-4E4D-9ECF-0C459233947D}" srcOrd="0" destOrd="0" presId="urn:microsoft.com/office/officeart/2005/8/layout/hierarchy3"/>
    <dgm:cxn modelId="{91A0E12C-276F-2249-945C-A38B6780FC0D}" srcId="{723A6C01-AFA5-2E4C-9F2E-C911D9493A21}" destId="{5A150B0B-6B6F-AD4A-901E-E4E9B609DC0A}" srcOrd="2" destOrd="0" parTransId="{C588D624-1930-1C47-9F39-6FB68AFA0947}" sibTransId="{5AA8F36E-C076-3742-BF42-D40D87FBE6AA}"/>
    <dgm:cxn modelId="{D3AD3D49-9915-354C-9C8E-8A9184BFA20B}" type="presOf" srcId="{2A5FE7C7-E83A-4F4D-BAD7-7D859A9E053D}" destId="{D320E919-5FE3-E845-A105-33ACAF1EDD67}" srcOrd="0" destOrd="1" presId="urn:microsoft.com/office/officeart/2005/8/layout/hierarchy3"/>
    <dgm:cxn modelId="{C4029BCA-5B99-8643-AC8C-C7A9DDCF526D}" type="presOf" srcId="{10E7EDE7-4607-794B-B91D-37C230300DF1}" destId="{3CE6254B-3745-634F-8505-267B830E279D}" srcOrd="0" destOrd="0" presId="urn:microsoft.com/office/officeart/2005/8/layout/hierarchy3"/>
    <dgm:cxn modelId="{38A41C61-3781-D34C-817B-EECB2D8E4073}" type="presOf" srcId="{349DF8B4-8594-024C-88BD-B059B0A2264C}" destId="{606FC04B-01C0-FC4D-95C1-15485DE482D9}" srcOrd="0" destOrd="0" presId="urn:microsoft.com/office/officeart/2005/8/layout/hierarchy3"/>
    <dgm:cxn modelId="{07440B9C-F60F-7546-98CF-5B5800191583}" srcId="{8CBEF659-B8DE-474F-ACE3-EF9B5731D78E}" destId="{7468C07B-99E9-B043-979A-9D5572F15D19}" srcOrd="2" destOrd="0" parTransId="{1B6C0B9F-0DE7-7141-87BC-2E8F09919D63}" sibTransId="{B6F43C51-0FE2-B747-94B3-23A76F217AFB}"/>
    <dgm:cxn modelId="{F249EF28-7414-0A41-BC89-12A70ACE5D38}" type="presOf" srcId="{3D70F378-9C9A-BC4C-9574-2D629AF6216C}" destId="{F0E0F8CE-E480-7D45-9E29-77296974CE5F}" srcOrd="0" destOrd="0" presId="urn:microsoft.com/office/officeart/2005/8/layout/hierarchy3"/>
    <dgm:cxn modelId="{F396F1C8-30B8-F942-B926-A80B3F0F1873}" type="presOf" srcId="{DCA21759-EDE4-B24C-954D-B86FFBED75DB}" destId="{8CFD54FA-994B-C54D-AA21-0F429CE7AD2D}" srcOrd="0" destOrd="0" presId="urn:microsoft.com/office/officeart/2005/8/layout/hierarchy3"/>
    <dgm:cxn modelId="{3BC8BA52-88D4-1440-8B86-5A7DA31DFAA1}" srcId="{8CBEF659-B8DE-474F-ACE3-EF9B5731D78E}" destId="{5EA3E9BA-6A1A-A540-B78E-5F101E2CB23E}" srcOrd="1" destOrd="0" parTransId="{41F527FC-8E26-9140-BE05-BA062E5A89CB}" sibTransId="{70B55517-5645-EA45-9242-8634534DDC7E}"/>
    <dgm:cxn modelId="{88577326-E17E-E54F-936E-A7F8445D1CCE}" srcId="{723A6C01-AFA5-2E4C-9F2E-C911D9493A21}" destId="{25707741-7D2F-F147-8618-99EE36BA8806}" srcOrd="1" destOrd="0" parTransId="{F14CE192-20B4-2D47-9E73-755C8343DD93}" sibTransId="{BA4358A7-0BC5-4045-8200-25E455218734}"/>
    <dgm:cxn modelId="{77312580-D34B-1146-B5FD-EA15B625339E}" type="presOf" srcId="{5C72623C-8355-5C44-9F47-4C6497091951}" destId="{8EA6674C-4631-2C4C-9C32-EC30E1D668AD}" srcOrd="0" destOrd="0" presId="urn:microsoft.com/office/officeart/2005/8/layout/hierarchy3"/>
    <dgm:cxn modelId="{EA0041B1-60B7-F346-8C95-5CFF2AA762E9}" type="presOf" srcId="{564963B9-B7D4-6746-ACB6-CA5988C55CD4}" destId="{210706D0-D530-9743-81BA-FD2D82AD0386}" srcOrd="1" destOrd="0" presId="urn:microsoft.com/office/officeart/2005/8/layout/hierarchy3"/>
    <dgm:cxn modelId="{DFB22CFB-F363-284B-893C-94CD2A5EC567}" type="presOf" srcId="{792E6498-7CBD-224F-8A78-BC930B8219B2}" destId="{59CBF361-8A9F-4E44-872F-B06E2ABAE468}" srcOrd="0" destOrd="0" presId="urn:microsoft.com/office/officeart/2005/8/layout/hierarchy3"/>
    <dgm:cxn modelId="{F75DB683-983C-6A44-9E0D-C2598E2F31C5}" type="presOf" srcId="{43B7E9EA-F61D-2A48-A4F5-55B83F308065}" destId="{57A49D40-F242-1944-9619-991C32A5E003}" srcOrd="0" destOrd="0" presId="urn:microsoft.com/office/officeart/2005/8/layout/hierarchy3"/>
    <dgm:cxn modelId="{4430A7E6-8E4F-9948-9027-F6BA3741E38B}" type="presOf" srcId="{E9CB7B48-AA5A-3449-8879-19C627051648}" destId="{492D0B4D-0308-4044-8A40-DDCF58043227}" srcOrd="0" destOrd="0" presId="urn:microsoft.com/office/officeart/2005/8/layout/hierarchy3"/>
    <dgm:cxn modelId="{7B8E71B2-A08C-654A-9BAF-6A13E0EB0808}" type="presOf" srcId="{C122D823-589B-1245-A84D-E58AD274532C}" destId="{E9C3FE51-6F8D-3542-B094-8BF0F4AE9FAF}" srcOrd="0" destOrd="0" presId="urn:microsoft.com/office/officeart/2005/8/layout/hierarchy3"/>
    <dgm:cxn modelId="{37FF4331-BB24-0043-9B03-167C655C21AB}" srcId="{4E19A5FB-AF71-964E-AACF-1CD34ADB8A54}" destId="{13C7FC47-DF33-F142-B2E9-42B70B3BEB5C}" srcOrd="0" destOrd="0" parTransId="{9AF691AF-A5C1-4141-903D-43D285599E09}" sibTransId="{06E77233-9EAA-5E42-B235-722AA78100C7}"/>
    <dgm:cxn modelId="{A8DB3EC0-D80B-064D-8785-7BFD6F7CA406}" type="presOf" srcId="{4C405AA8-CD12-7F42-8584-5367C06872BE}" destId="{A87A083A-099A-C045-A24B-82452CFDC930}" srcOrd="0" destOrd="0" presId="urn:microsoft.com/office/officeart/2005/8/layout/hierarchy3"/>
    <dgm:cxn modelId="{F2C150F3-34F8-3D44-8218-4555F0E4AF87}" type="presOf" srcId="{A3CF8E25-7407-B749-8125-8CB2F849BCA2}" destId="{55D39100-197B-8847-97E7-42838E8B294C}" srcOrd="0" destOrd="0" presId="urn:microsoft.com/office/officeart/2005/8/layout/hierarchy3"/>
    <dgm:cxn modelId="{30A0BCF4-D516-F24A-A927-C5342DD303CE}" srcId="{305E8185-BD5D-A84B-9E52-74D380DB2ACA}" destId="{2A5FE7C7-E83A-4F4D-BAD7-7D859A9E053D}" srcOrd="0" destOrd="0" parTransId="{3C928C5E-FEF7-AE41-8227-89A1F33F7212}" sibTransId="{CDD34384-F7A3-844F-AC89-8AB40DD9CEDD}"/>
    <dgm:cxn modelId="{F303563C-3DD8-E045-BAD8-98B78A180C25}" type="presOf" srcId="{41F527FC-8E26-9140-BE05-BA062E5A89CB}" destId="{BE288EAE-FE47-E443-9800-EEC44772B30A}" srcOrd="0" destOrd="0" presId="urn:microsoft.com/office/officeart/2005/8/layout/hierarchy3"/>
    <dgm:cxn modelId="{5F1A58A0-AA74-FE47-98F2-3B712D9471B0}" type="presOf" srcId="{AA7FA820-47CD-7E42-9D36-8E694877533E}" destId="{05706CD7-C796-1F4D-A6B1-1EE63B434392}" srcOrd="0" destOrd="0" presId="urn:microsoft.com/office/officeart/2005/8/layout/hierarchy3"/>
    <dgm:cxn modelId="{FD8C8A6F-3C26-794C-B001-AF1B3ED8C239}" type="presOf" srcId="{305E8185-BD5D-A84B-9E52-74D380DB2ACA}" destId="{D320E919-5FE3-E845-A105-33ACAF1EDD67}" srcOrd="0" destOrd="0" presId="urn:microsoft.com/office/officeart/2005/8/layout/hierarchy3"/>
    <dgm:cxn modelId="{55323D05-AB1B-F644-A0C0-9425EF4104AB}" type="presOf" srcId="{8CBEF659-B8DE-474F-ACE3-EF9B5731D78E}" destId="{8EE86F84-07E4-8A48-B1F1-D5AD08B4F35F}" srcOrd="1" destOrd="0" presId="urn:microsoft.com/office/officeart/2005/8/layout/hierarchy3"/>
    <dgm:cxn modelId="{A2B0EBFC-EC06-9848-A60D-4D3FE04082B5}" type="presOf" srcId="{758C1A13-45DE-9C42-A2C8-8133A42F8E08}" destId="{05E90DE2-E704-4C47-A325-F50F8AB6AFFE}" srcOrd="0" destOrd="0" presId="urn:microsoft.com/office/officeart/2005/8/layout/hierarchy3"/>
    <dgm:cxn modelId="{DB3763F4-A699-BE4C-98F7-46C323CBFC8C}" type="presOf" srcId="{F14CE192-20B4-2D47-9E73-755C8343DD93}" destId="{CEF72CAA-D8D3-9B47-B2EB-FCF3000F8CAA}" srcOrd="0" destOrd="0" presId="urn:microsoft.com/office/officeart/2005/8/layout/hierarchy3"/>
    <dgm:cxn modelId="{EBCBAA4A-B758-5E4A-A540-370DDC879B5C}" type="presOf" srcId="{8D33ADEE-CFE1-2348-B083-1CAF356A2D9D}" destId="{90B604BF-3883-EA4F-BD84-A1548FEE6AC9}" srcOrd="0" destOrd="0" presId="urn:microsoft.com/office/officeart/2005/8/layout/hierarchy3"/>
    <dgm:cxn modelId="{6011513C-4169-E741-A996-F3E826BC67C2}" srcId="{9FFAF61F-4B87-B347-9E05-ED1D273D569A}" destId="{C4AF5EA3-1516-7B4E-811B-7B2C257E3BF8}" srcOrd="0" destOrd="0" parTransId="{3D70F378-9C9A-BC4C-9574-2D629AF6216C}" sibTransId="{C058306C-EA7F-1140-BD19-3B7873BD0BEE}"/>
    <dgm:cxn modelId="{8B48521D-019A-E348-BA71-30C4E41B41F4}" srcId="{DA5565DC-7B63-214B-9922-635705627F13}" destId="{4E19A5FB-AF71-964E-AACF-1CD34ADB8A54}" srcOrd="3" destOrd="0" parTransId="{942C50F6-52FE-2D4D-AB1E-72E266EA03D2}" sibTransId="{CE77C491-56D7-4C4B-B6F2-CBD65EDC7F33}"/>
    <dgm:cxn modelId="{590B400B-5726-834A-83EC-61A5F235E5A0}" type="presOf" srcId="{C4AF5EA3-1516-7B4E-811B-7B2C257E3BF8}" destId="{4136FA10-C492-A142-9A56-E8E9CD2AFE81}" srcOrd="0" destOrd="0" presId="urn:microsoft.com/office/officeart/2005/8/layout/hierarchy3"/>
    <dgm:cxn modelId="{1F9802A5-ACDB-1549-8003-A4C24BBC8155}" type="presOf" srcId="{7F25C4B6-9FE1-9D45-8FED-26FB26C87E9C}" destId="{23B07207-05DF-724D-BABE-97D4B8412992}" srcOrd="0" destOrd="0" presId="urn:microsoft.com/office/officeart/2005/8/layout/hierarchy3"/>
    <dgm:cxn modelId="{24FDC39D-3D39-EE4C-9656-97DFAF2156C6}" srcId="{564963B9-B7D4-6746-ACB6-CA5988C55CD4}" destId="{A3CF8E25-7407-B749-8125-8CB2F849BCA2}" srcOrd="1" destOrd="0" parTransId="{AA7FA820-47CD-7E42-9D36-8E694877533E}" sibTransId="{AF0D50D9-71DB-0D4B-AF9D-1F55E5970420}"/>
    <dgm:cxn modelId="{33204866-C720-D14F-9FF6-37F2F799C082}" type="presOf" srcId="{5DBFFFCD-5F7B-E846-94FD-A703CDAD0208}" destId="{7918935D-1641-104D-B9CB-35E2B96BB852}" srcOrd="0" destOrd="0" presId="urn:microsoft.com/office/officeart/2005/8/layout/hierarchy3"/>
    <dgm:cxn modelId="{617EC59F-0BA6-4C46-ABC6-89808594752D}" type="presOf" srcId="{D53878B3-0F02-9A42-9E72-02C8B8A457EF}" destId="{698D169A-F2D6-EA40-B725-FD3B1B30C5E2}" srcOrd="0" destOrd="0" presId="urn:microsoft.com/office/officeart/2005/8/layout/hierarchy3"/>
    <dgm:cxn modelId="{A7FAA268-6D0E-5249-A6EE-1A0E69809B2F}" type="presOf" srcId="{848B8565-5279-2644-BC2B-198475F75038}" destId="{3B8C0068-89BE-894E-99A8-486B4E221FB7}" srcOrd="0" destOrd="0" presId="urn:microsoft.com/office/officeart/2005/8/layout/hierarchy3"/>
    <dgm:cxn modelId="{8BF05D14-6C6C-C44A-9558-7F92F9178A85}" type="presOf" srcId="{11B570C1-7C74-4346-9909-4ABA3405BB28}" destId="{7578690C-E784-EC4D-A98C-FA262BEB8678}" srcOrd="0" destOrd="0" presId="urn:microsoft.com/office/officeart/2005/8/layout/hierarchy3"/>
    <dgm:cxn modelId="{E9BCCDD9-D7C4-7E48-93EA-9DB908BBCF10}" srcId="{DA5565DC-7B63-214B-9922-635705627F13}" destId="{723A6C01-AFA5-2E4C-9F2E-C911D9493A21}" srcOrd="4" destOrd="0" parTransId="{30872887-977B-6A49-A606-63EF3F2B9C13}" sibTransId="{A76432BC-A749-5346-994E-34DECFBDC073}"/>
    <dgm:cxn modelId="{F5F37785-27A3-C242-8E88-BAD41E6C6F42}" type="presOf" srcId="{564963B9-B7D4-6746-ACB6-CA5988C55CD4}" destId="{4CCEE535-8FA8-9045-8F45-432FDBB7A18F}" srcOrd="0" destOrd="0" presId="urn:microsoft.com/office/officeart/2005/8/layout/hierarchy3"/>
    <dgm:cxn modelId="{A5625F2A-3519-BB45-9B24-F335A747A5EC}" type="presOf" srcId="{CBABCA1F-027B-034B-B586-2E7D66C1FCDD}" destId="{12516021-C434-BC4E-B8A5-E973229C958C}" srcOrd="0" destOrd="0" presId="urn:microsoft.com/office/officeart/2005/8/layout/hierarchy3"/>
    <dgm:cxn modelId="{002E8715-C6E1-F342-8D34-B127F73C35B1}" type="presOf" srcId="{723A6C01-AFA5-2E4C-9F2E-C911D9493A21}" destId="{B2EF33BB-8A92-E847-ADF9-06B9A606F55E}" srcOrd="0" destOrd="0" presId="urn:microsoft.com/office/officeart/2005/8/layout/hierarchy3"/>
    <dgm:cxn modelId="{6E69E1DD-2BEF-5B40-92ED-E4A94C6A77E3}" type="presOf" srcId="{8CBEF659-B8DE-474F-ACE3-EF9B5731D78E}" destId="{7B7CB193-A965-8647-847E-E0457BF05ADD}" srcOrd="0" destOrd="0" presId="urn:microsoft.com/office/officeart/2005/8/layout/hierarchy3"/>
    <dgm:cxn modelId="{FED83B17-7D6B-AC4B-909B-3BDA82E63F40}" srcId="{4E19A5FB-AF71-964E-AACF-1CD34ADB8A54}" destId="{792E6498-7CBD-224F-8A78-BC930B8219B2}" srcOrd="3" destOrd="0" parTransId="{D4B2664A-6AB8-C944-B7FB-9762CDB8A47C}" sibTransId="{2EE40AB7-626D-D043-9B6E-C96509A71EDD}"/>
    <dgm:cxn modelId="{EFFD1A6F-42AE-B547-8AE7-4D767BD48830}" type="presOf" srcId="{C621948E-239F-7349-8DF6-F04C5378D437}" destId="{9CC332B9-CDC8-DC46-BB5A-CC1757D60BAF}" srcOrd="0" destOrd="0" presId="urn:microsoft.com/office/officeart/2005/8/layout/hierarchy3"/>
    <dgm:cxn modelId="{B83F11AC-8352-9345-86F3-16928A053144}" type="presOf" srcId="{5EA3E9BA-6A1A-A540-B78E-5F101E2CB23E}" destId="{14ED2EEC-DD12-C94E-AE6B-3A4E211268BD}" srcOrd="0" destOrd="0" presId="urn:microsoft.com/office/officeart/2005/8/layout/hierarchy3"/>
    <dgm:cxn modelId="{B02CC1FF-08E4-1945-B3FC-4380B5E55C2E}" srcId="{9FFAF61F-4B87-B347-9E05-ED1D273D569A}" destId="{349DF8B4-8594-024C-88BD-B059B0A2264C}" srcOrd="2" destOrd="0" parTransId="{11B570C1-7C74-4346-9909-4ABA3405BB28}" sibTransId="{1691CDBC-93A4-F947-AE0F-13EEBE3C974E}"/>
    <dgm:cxn modelId="{6CD235D7-F567-8447-991F-8F1C497B5DFC}" type="presOf" srcId="{2842F808-0FF6-004C-BCEB-D8C6C29522AF}" destId="{3A33718F-649D-7B4A-A8DB-416C3450D653}" srcOrd="0" destOrd="0" presId="urn:microsoft.com/office/officeart/2005/8/layout/hierarchy3"/>
    <dgm:cxn modelId="{FEB4C3A4-0A14-CF46-8D38-5B6AE1115437}" srcId="{464A0128-17B3-B247-BFC4-6CDB2A1825A2}" destId="{CFED6016-2E2F-B34A-B17D-A834FD40B049}" srcOrd="1" destOrd="0" parTransId="{C621948E-239F-7349-8DF6-F04C5378D437}" sibTransId="{F056187D-1CE9-7246-AFC8-B9A59133E907}"/>
    <dgm:cxn modelId="{4237E4A8-E9C6-104C-ABB0-B27313D40FBF}" srcId="{723A6C01-AFA5-2E4C-9F2E-C911D9493A21}" destId="{C9EC6FA0-6741-D749-888D-DD493B26B987}" srcOrd="3" destOrd="0" parTransId="{CA54532A-D4F8-344B-A6F9-760D54129E27}" sibTransId="{64C28227-0B6F-7F48-B24D-0B3FB7115AFA}"/>
    <dgm:cxn modelId="{AFDEEA92-5434-E242-9C9E-038B05340751}" srcId="{305E8185-BD5D-A84B-9E52-74D380DB2ACA}" destId="{65F412A8-6814-2648-9B7E-BC062721478B}" srcOrd="1" destOrd="0" parTransId="{B9C57C4A-95C7-1847-A2F4-1DD90B275834}" sibTransId="{CF95FB17-260B-714D-9F51-5996EC97B1B4}"/>
    <dgm:cxn modelId="{876B2981-E0B6-7940-9B22-E710F28766E2}" srcId="{7F25C4B6-9FE1-9D45-8FED-26FB26C87E9C}" destId="{E9CB7B48-AA5A-3449-8879-19C627051648}" srcOrd="0" destOrd="0" parTransId="{43B7E9EA-F61D-2A48-A4F5-55B83F308065}" sibTransId="{48B0F2C7-4538-9043-8BF8-DF8CB2B123F4}"/>
    <dgm:cxn modelId="{D8E731B3-9A8E-254C-BC5D-428B4296CB9C}" type="presOf" srcId="{65F412A8-6814-2648-9B7E-BC062721478B}" destId="{D320E919-5FE3-E845-A105-33ACAF1EDD67}" srcOrd="0" destOrd="2" presId="urn:microsoft.com/office/officeart/2005/8/layout/hierarchy3"/>
    <dgm:cxn modelId="{23765AE2-0F83-4C41-A8E9-FF92F37AC2C3}" srcId="{723A6C01-AFA5-2E4C-9F2E-C911D9493A21}" destId="{758C1A13-45DE-9C42-A2C8-8133A42F8E08}" srcOrd="0" destOrd="0" parTransId="{25DEC108-858E-1641-AB28-B396026C1A62}" sibTransId="{F2BE00CE-6FBF-D444-BB4A-2FCC1903E630}"/>
    <dgm:cxn modelId="{34C68260-9E88-9B4B-82D6-125245F066C5}" type="presOf" srcId="{25707741-7D2F-F147-8618-99EE36BA8806}" destId="{129B9945-A8E2-004B-A30B-AFEDA8B8B01B}" srcOrd="0" destOrd="0" presId="urn:microsoft.com/office/officeart/2005/8/layout/hierarchy3"/>
    <dgm:cxn modelId="{7E38ADDF-2EAC-A341-AC8C-1743CA8BE0E8}" type="presOf" srcId="{1B6C0B9F-0DE7-7141-87BC-2E8F09919D63}" destId="{0B55A1DD-AF49-9A42-81FD-63609E0FD8EC}" srcOrd="0" destOrd="0" presId="urn:microsoft.com/office/officeart/2005/8/layout/hierarchy3"/>
    <dgm:cxn modelId="{1790E1AD-5642-8243-9D5A-12EE86A12B11}" srcId="{4E19A5FB-AF71-964E-AACF-1CD34ADB8A54}" destId="{26756CE7-C418-014B-9998-2AEF49393517}" srcOrd="2" destOrd="0" parTransId="{5C72623C-8355-5C44-9F47-4C6497091951}" sibTransId="{28802658-158F-7747-9FC4-0CF58A2AD4E8}"/>
    <dgm:cxn modelId="{366F8D32-186D-8F43-8BE4-006526B5117A}" srcId="{DA5565DC-7B63-214B-9922-635705627F13}" destId="{8CBEF659-B8DE-474F-ACE3-EF9B5731D78E}" srcOrd="5" destOrd="0" parTransId="{35E7566E-B752-8042-A57C-5CEC935F4F10}" sibTransId="{AFC3C75D-15A9-D141-8012-E289923DC91A}"/>
    <dgm:cxn modelId="{AB2F801B-45D9-AE40-BA1C-E8C8A3A6F9DA}" type="presOf" srcId="{25DEC108-858E-1641-AB28-B396026C1A62}" destId="{18ED3F83-01EA-534D-BBB4-7C04F17E1A6B}" srcOrd="0" destOrd="0" presId="urn:microsoft.com/office/officeart/2005/8/layout/hierarchy3"/>
    <dgm:cxn modelId="{E3F4FA46-F9E1-1247-9798-30069199AB2A}" type="presOf" srcId="{5A150B0B-6B6F-AD4A-901E-E4E9B609DC0A}" destId="{9CDFFB20-12A0-2E40-B482-1630ECFD99E0}" srcOrd="0" destOrd="0" presId="urn:microsoft.com/office/officeart/2005/8/layout/hierarchy3"/>
    <dgm:cxn modelId="{99A759C5-0BC6-4541-BF67-7FDF1B5CF7AC}" type="presOf" srcId="{9FFAF61F-4B87-B347-9E05-ED1D273D569A}" destId="{6A92457D-5E1F-154F-B2BB-A95748F3C49D}" srcOrd="0" destOrd="0" presId="urn:microsoft.com/office/officeart/2005/8/layout/hierarchy3"/>
    <dgm:cxn modelId="{3A3E02BE-65A9-3142-A3A3-558E4C345311}" srcId="{DA5565DC-7B63-214B-9922-635705627F13}" destId="{464A0128-17B3-B247-BFC4-6CDB2A1825A2}" srcOrd="1" destOrd="0" parTransId="{8400DFF0-76F2-A24F-84EE-EF3D6AB02BF8}" sibTransId="{0C3FE9B1-D926-B748-BB9F-AD11AC9D104E}"/>
    <dgm:cxn modelId="{0B0DB00A-8070-5F4A-85C6-C3CBB24D5108}" srcId="{4E19A5FB-AF71-964E-AACF-1CD34ADB8A54}" destId="{2842F808-0FF6-004C-BCEB-D8C6C29522AF}" srcOrd="1" destOrd="0" parTransId="{57D13E57-E9E4-D54F-B8AB-0E2E54810AE9}" sibTransId="{2AFC6B46-A6C1-E741-830E-DA961C6E673E}"/>
    <dgm:cxn modelId="{85FDDE6E-7F40-4E45-87B4-C7AA3B08A761}" type="presOf" srcId="{EBA58638-F8A9-AF43-9DCA-157EC1080C77}" destId="{279191D7-9FCE-9B4C-8C02-58E4E904319B}" srcOrd="0" destOrd="0" presId="urn:microsoft.com/office/officeart/2005/8/layout/hierarchy3"/>
    <dgm:cxn modelId="{22797803-A185-244E-AE73-E393E9974989}" type="presOf" srcId="{7FB6714C-2BD1-3343-967B-DBA61117F860}" destId="{9021A06F-D14B-E741-9B97-62EEDC28A089}" srcOrd="0" destOrd="0" presId="urn:microsoft.com/office/officeart/2005/8/layout/hierarchy3"/>
    <dgm:cxn modelId="{9F818C2F-9478-1F4D-9A7C-4903E8503CEB}" type="presOf" srcId="{7389572F-C312-254E-8B1C-21C0F8B35B01}" destId="{2DC557C0-6816-9546-96D7-9FFFA65E4858}" srcOrd="0" destOrd="0" presId="urn:microsoft.com/office/officeart/2005/8/layout/hierarchy3"/>
    <dgm:cxn modelId="{6C04F29B-236B-6F4E-8615-FB619CDD69E6}" type="presOf" srcId="{EF2A6C7B-A66C-EC4C-9614-FB4698223750}" destId="{D95308FE-1288-DD4D-8869-4F87BBA4BF18}" srcOrd="0" destOrd="0" presId="urn:microsoft.com/office/officeart/2005/8/layout/hierarchy3"/>
    <dgm:cxn modelId="{3A71061D-CE6F-DE48-B79F-D6198B0E31A8}" type="presOf" srcId="{C9EC6FA0-6741-D749-888D-DD493B26B987}" destId="{C1FE451C-0DD7-844F-A8C5-212BC144E82A}" srcOrd="0" destOrd="0" presId="urn:microsoft.com/office/officeart/2005/8/layout/hierarchy3"/>
    <dgm:cxn modelId="{E8B1EE5A-9B3E-1543-9FE5-C1EE92CA5E9E}" srcId="{7F25C4B6-9FE1-9D45-8FED-26FB26C87E9C}" destId="{5DBFFFCD-5F7B-E846-94FD-A703CDAD0208}" srcOrd="3" destOrd="0" parTransId="{8FC23BEF-4ABE-354B-9254-3F4D98E5111A}" sibTransId="{A0A40A77-9CA9-FE42-8D44-96C8DE42172A}"/>
    <dgm:cxn modelId="{9138087A-519D-FA43-BB4F-2D351E072D2B}" type="presOf" srcId="{7468C07B-99E9-B043-979A-9D5572F15D19}" destId="{93FDF5E5-4667-6D49-8B0E-0D543F35AAF6}" srcOrd="0" destOrd="0" presId="urn:microsoft.com/office/officeart/2005/8/layout/hierarchy3"/>
    <dgm:cxn modelId="{8F9C9C94-65DE-3C46-9E7F-63AF3F20D23B}" type="presOf" srcId="{4E19A5FB-AF71-964E-AACF-1CD34ADB8A54}" destId="{A5EBEEAB-75CC-1F45-AF28-967430064879}" srcOrd="0" destOrd="0" presId="urn:microsoft.com/office/officeart/2005/8/layout/hierarchy3"/>
    <dgm:cxn modelId="{90732E2B-14B5-C04C-9D6D-5AC3134AAA69}" type="presOf" srcId="{3634BA9F-EEFF-1F42-ACEF-E4821A08AF51}" destId="{55D39100-197B-8847-97E7-42838E8B294C}" srcOrd="0" destOrd="1" presId="urn:microsoft.com/office/officeart/2005/8/layout/hierarchy3"/>
    <dgm:cxn modelId="{0D4A4B04-F331-054B-B624-9F6056B0898A}" type="presOf" srcId="{464A0128-17B3-B247-BFC4-6CDB2A1825A2}" destId="{464B975A-B1F4-A447-87F9-67107A5976FA}" srcOrd="0" destOrd="0" presId="urn:microsoft.com/office/officeart/2005/8/layout/hierarchy3"/>
    <dgm:cxn modelId="{AD6496FE-249C-7A42-A2DB-8BCE3B30A590}" srcId="{DA5565DC-7B63-214B-9922-635705627F13}" destId="{564963B9-B7D4-6746-ACB6-CA5988C55CD4}" srcOrd="6" destOrd="0" parTransId="{900E3CEA-7021-EA47-8F3E-118EF9028FFB}" sibTransId="{624AD022-8482-4B4C-9627-5BF14D9711B3}"/>
    <dgm:cxn modelId="{9D31791A-05E6-164E-8B5F-00ADB9F5C351}" srcId="{DA5565DC-7B63-214B-9922-635705627F13}" destId="{9FFAF61F-4B87-B347-9E05-ED1D273D569A}" srcOrd="2" destOrd="0" parTransId="{F829469B-2823-5F42-B6CE-DA05D2D3D191}" sibTransId="{34A57749-1682-9246-924F-BB4F17111AE1}"/>
    <dgm:cxn modelId="{7FFDEE6B-FA7D-7143-B37F-D4F045D964E4}" srcId="{7F25C4B6-9FE1-9D45-8FED-26FB26C87E9C}" destId="{0CCC21C3-8803-D74E-B907-33A8226F61F7}" srcOrd="2" destOrd="0" parTransId="{82856E1F-4ADC-2348-91FA-7B54D8AF9D12}" sibTransId="{BE50120F-F37F-BB41-8109-1ED0753E79F2}"/>
    <dgm:cxn modelId="{85D654F8-1D88-9940-915A-38F6B0EA0396}" srcId="{A3CF8E25-7407-B749-8125-8CB2F849BCA2}" destId="{3634BA9F-EEFF-1F42-ACEF-E4821A08AF51}" srcOrd="0" destOrd="0" parTransId="{D099A588-7186-A045-9C90-8DD34EC34924}" sibTransId="{2911FDE3-B2E3-3641-9A96-E3903894BD2B}"/>
    <dgm:cxn modelId="{555F602C-9507-6349-99DB-F3E4DA3ADD28}" srcId="{4E19A5FB-AF71-964E-AACF-1CD34ADB8A54}" destId="{848B8565-5279-2644-BC2B-198475F75038}" srcOrd="4" destOrd="0" parTransId="{DCA21759-EDE4-B24C-954D-B86FFBED75DB}" sibTransId="{C69806C1-879C-CA42-8FD5-295BD51275F8}"/>
    <dgm:cxn modelId="{9484AC6E-E802-8246-851C-16C0E1E21060}" srcId="{464A0128-17B3-B247-BFC4-6CDB2A1825A2}" destId="{10E7EDE7-4607-794B-B91D-37C230300DF1}" srcOrd="0" destOrd="0" parTransId="{8D33ADEE-CFE1-2348-B083-1CAF356A2D9D}" sibTransId="{61E02C89-6C63-7F44-9940-B698C2A42C7F}"/>
    <dgm:cxn modelId="{60CF3FF7-F091-764F-9016-1A25AB43B2E8}" type="presOf" srcId="{CFED6016-2E2F-B34A-B17D-A834FD40B049}" destId="{EA131102-941B-F748-B7A2-19899F2B213C}" srcOrd="0" destOrd="0" presId="urn:microsoft.com/office/officeart/2005/8/layout/hierarchy3"/>
    <dgm:cxn modelId="{89D5CA82-8C0E-3346-ABE3-8501153E58F0}" type="presOf" srcId="{464A0128-17B3-B247-BFC4-6CDB2A1825A2}" destId="{1DDCA105-AF12-D14E-851E-14FC72428FFE}" srcOrd="1" destOrd="0" presId="urn:microsoft.com/office/officeart/2005/8/layout/hierarchy3"/>
    <dgm:cxn modelId="{E627EDBE-12D7-B042-9A84-2B891F174284}" type="presOf" srcId="{4E19A5FB-AF71-964E-AACF-1CD34ADB8A54}" destId="{B2977671-2E80-6C4B-9C6A-C5208A5E8EAE}" srcOrd="1" destOrd="0" presId="urn:microsoft.com/office/officeart/2005/8/layout/hierarchy3"/>
    <dgm:cxn modelId="{FE2EBD53-69E4-4541-B16A-A47A168C9F69}" type="presOf" srcId="{13C7FC47-DF33-F142-B2E9-42B70B3BEB5C}" destId="{17375A64-7673-0E46-BC28-106D06CBE26B}" srcOrd="0" destOrd="0" presId="urn:microsoft.com/office/officeart/2005/8/layout/hierarchy3"/>
    <dgm:cxn modelId="{CD8D5A3B-6794-5746-A7FB-3B1CF5BFA4B0}" type="presOf" srcId="{570BAD86-5046-514B-B15F-83E6B95C0EBC}" destId="{E034B8F0-AA26-754B-80FA-AAE542306F85}" srcOrd="0" destOrd="0" presId="urn:microsoft.com/office/officeart/2005/8/layout/hierarchy3"/>
    <dgm:cxn modelId="{89222DD4-DBD8-5647-9394-D7B12576257A}" srcId="{9FFAF61F-4B87-B347-9E05-ED1D273D569A}" destId="{D53878B3-0F02-9A42-9E72-02C8B8A457EF}" srcOrd="4" destOrd="0" parTransId="{7389572F-C312-254E-8B1C-21C0F8B35B01}" sibTransId="{262CA8A5-F80D-A949-A169-BCC098087C01}"/>
    <dgm:cxn modelId="{C3C40939-1AF8-9C43-AA79-4840E3B963EF}" srcId="{9FFAF61F-4B87-B347-9E05-ED1D273D569A}" destId="{FD55FDB8-D640-0C49-8803-C32D1AF59293}" srcOrd="3" destOrd="0" parTransId="{7FB6714C-2BD1-3343-967B-DBA61117F860}" sibTransId="{91732CC0-62C4-FA4D-91FD-297984F9BFBF}"/>
    <dgm:cxn modelId="{B70F81A8-C780-E443-B1BA-FDEC33FBE9B9}" type="presOf" srcId="{82856E1F-4ADC-2348-91FA-7B54D8AF9D12}" destId="{6DE4F9D1-E5ED-FB45-BCCB-F334B5A35988}" srcOrd="0" destOrd="0" presId="urn:microsoft.com/office/officeart/2005/8/layout/hierarchy3"/>
    <dgm:cxn modelId="{11039924-1F0C-8341-9A23-EFE2823AA72A}" type="presOf" srcId="{D4B2664A-6AB8-C944-B7FB-9762CDB8A47C}" destId="{96C9631B-05FB-964E-9FE5-6F05CBFDFDFC}" srcOrd="0" destOrd="0" presId="urn:microsoft.com/office/officeart/2005/8/layout/hierarchy3"/>
    <dgm:cxn modelId="{95D152FC-D331-A742-97A2-A2371BBF351D}" type="presOf" srcId="{CA54532A-D4F8-344B-A6F9-760D54129E27}" destId="{89A96C46-6B5F-DB42-9772-EAAEE282EDAE}" srcOrd="0" destOrd="0" presId="urn:microsoft.com/office/officeart/2005/8/layout/hierarchy3"/>
    <dgm:cxn modelId="{CB68F859-A021-C94D-A5EC-C2D2621A683F}" srcId="{8CBEF659-B8DE-474F-ACE3-EF9B5731D78E}" destId="{EF2A6C7B-A66C-EC4C-9614-FB4698223750}" srcOrd="0" destOrd="0" parTransId="{570BAD86-5046-514B-B15F-83E6B95C0EBC}" sibTransId="{449C4CD1-57D5-654A-A1FD-384D7D6FEF6B}"/>
    <dgm:cxn modelId="{CCA10200-EC13-1044-B82D-8DF2BBF1C3A3}" type="presOf" srcId="{7F25C4B6-9FE1-9D45-8FED-26FB26C87E9C}" destId="{397B58CD-CBCC-F542-8BE7-5C36DE9E3EF9}" srcOrd="1" destOrd="0" presId="urn:microsoft.com/office/officeart/2005/8/layout/hierarchy3"/>
    <dgm:cxn modelId="{4DEFD12C-0C48-C24D-BEC6-3206C8C00A3A}" type="presOf" srcId="{DA5565DC-7B63-214B-9922-635705627F13}" destId="{070DE7F0-A603-CD4F-A3BE-7E363A0ED4FA}" srcOrd="0" destOrd="0" presId="urn:microsoft.com/office/officeart/2005/8/layout/hierarchy3"/>
    <dgm:cxn modelId="{7BD17697-330D-0847-BF48-3BF0238B81C2}" type="presOf" srcId="{57D13E57-E9E4-D54F-B8AB-0E2E54810AE9}" destId="{1F44A6B1-4B83-3C4D-A862-B39535DE0B19}" srcOrd="0" destOrd="0" presId="urn:microsoft.com/office/officeart/2005/8/layout/hierarchy3"/>
    <dgm:cxn modelId="{1F0DAEA0-EF3E-E04C-8C67-07056A13BE14}" type="presParOf" srcId="{070DE7F0-A603-CD4F-A3BE-7E363A0ED4FA}" destId="{78CB160F-E6FE-B840-88CA-CEAC6A831DE8}" srcOrd="0" destOrd="0" presId="urn:microsoft.com/office/officeart/2005/8/layout/hierarchy3"/>
    <dgm:cxn modelId="{E9D95C11-23FF-D24E-95D1-FE9FFFDAF9D9}" type="presParOf" srcId="{78CB160F-E6FE-B840-88CA-CEAC6A831DE8}" destId="{D893DA5A-9AE1-9B45-A6DC-D4C85A71F3F7}" srcOrd="0" destOrd="0" presId="urn:microsoft.com/office/officeart/2005/8/layout/hierarchy3"/>
    <dgm:cxn modelId="{F4D1125C-B014-5440-A77F-503CB92C7AD6}" type="presParOf" srcId="{D893DA5A-9AE1-9B45-A6DC-D4C85A71F3F7}" destId="{23B07207-05DF-724D-BABE-97D4B8412992}" srcOrd="0" destOrd="0" presId="urn:microsoft.com/office/officeart/2005/8/layout/hierarchy3"/>
    <dgm:cxn modelId="{548F14C9-38EA-1945-A2ED-F7937A4FEF6C}" type="presParOf" srcId="{D893DA5A-9AE1-9B45-A6DC-D4C85A71F3F7}" destId="{397B58CD-CBCC-F542-8BE7-5C36DE9E3EF9}" srcOrd="1" destOrd="0" presId="urn:microsoft.com/office/officeart/2005/8/layout/hierarchy3"/>
    <dgm:cxn modelId="{65C8A51E-E1EB-E34A-A64E-1CC411DF7EDE}" type="presParOf" srcId="{78CB160F-E6FE-B840-88CA-CEAC6A831DE8}" destId="{10C6038A-5863-C74D-98E8-379EC16CCC21}" srcOrd="1" destOrd="0" presId="urn:microsoft.com/office/officeart/2005/8/layout/hierarchy3"/>
    <dgm:cxn modelId="{B44294FC-9D07-6D42-8108-A31D200383CD}" type="presParOf" srcId="{10C6038A-5863-C74D-98E8-379EC16CCC21}" destId="{57A49D40-F242-1944-9619-991C32A5E003}" srcOrd="0" destOrd="0" presId="urn:microsoft.com/office/officeart/2005/8/layout/hierarchy3"/>
    <dgm:cxn modelId="{B4F9476E-DD24-F945-902F-0914D1FEF246}" type="presParOf" srcId="{10C6038A-5863-C74D-98E8-379EC16CCC21}" destId="{492D0B4D-0308-4044-8A40-DDCF58043227}" srcOrd="1" destOrd="0" presId="urn:microsoft.com/office/officeart/2005/8/layout/hierarchy3"/>
    <dgm:cxn modelId="{08CA6E1D-09E5-6B40-BA1F-32BC2363928E}" type="presParOf" srcId="{10C6038A-5863-C74D-98E8-379EC16CCC21}" destId="{12516021-C434-BC4E-B8A5-E973229C958C}" srcOrd="2" destOrd="0" presId="urn:microsoft.com/office/officeart/2005/8/layout/hierarchy3"/>
    <dgm:cxn modelId="{5CFD77CA-C98E-844A-95FF-9B79B0FB1C84}" type="presParOf" srcId="{10C6038A-5863-C74D-98E8-379EC16CCC21}" destId="{279191D7-9FCE-9B4C-8C02-58E4E904319B}" srcOrd="3" destOrd="0" presId="urn:microsoft.com/office/officeart/2005/8/layout/hierarchy3"/>
    <dgm:cxn modelId="{3877B485-C9EC-C44F-8EF6-B33559E1287E}" type="presParOf" srcId="{10C6038A-5863-C74D-98E8-379EC16CCC21}" destId="{6DE4F9D1-E5ED-FB45-BCCB-F334B5A35988}" srcOrd="4" destOrd="0" presId="urn:microsoft.com/office/officeart/2005/8/layout/hierarchy3"/>
    <dgm:cxn modelId="{1C9B57A0-94BD-2E45-AD27-F0B7130869A0}" type="presParOf" srcId="{10C6038A-5863-C74D-98E8-379EC16CCC21}" destId="{1C4B6904-8838-B74D-9E04-14A316D2E461}" srcOrd="5" destOrd="0" presId="urn:microsoft.com/office/officeart/2005/8/layout/hierarchy3"/>
    <dgm:cxn modelId="{D49C52A3-013D-BC47-83C6-80F7AE8A42D4}" type="presParOf" srcId="{10C6038A-5863-C74D-98E8-379EC16CCC21}" destId="{A1532355-7E4D-FC4B-B01E-29B330F180A9}" srcOrd="6" destOrd="0" presId="urn:microsoft.com/office/officeart/2005/8/layout/hierarchy3"/>
    <dgm:cxn modelId="{229D196E-9FBD-BC4F-9C57-4A13C929C7FE}" type="presParOf" srcId="{10C6038A-5863-C74D-98E8-379EC16CCC21}" destId="{7918935D-1641-104D-B9CB-35E2B96BB852}" srcOrd="7" destOrd="0" presId="urn:microsoft.com/office/officeart/2005/8/layout/hierarchy3"/>
    <dgm:cxn modelId="{EC6C88BA-8AC9-E341-AEBE-C79C4E102A9B}" type="presParOf" srcId="{070DE7F0-A603-CD4F-A3BE-7E363A0ED4FA}" destId="{9D2F17F4-3A72-664F-8485-648C870BA14E}" srcOrd="1" destOrd="0" presId="urn:microsoft.com/office/officeart/2005/8/layout/hierarchy3"/>
    <dgm:cxn modelId="{9763B44C-5332-8A4A-ACA3-92697E1FFD56}" type="presParOf" srcId="{9D2F17F4-3A72-664F-8485-648C870BA14E}" destId="{D6DE01DE-9C4D-7543-80D8-0F98E6CB16B3}" srcOrd="0" destOrd="0" presId="urn:microsoft.com/office/officeart/2005/8/layout/hierarchy3"/>
    <dgm:cxn modelId="{5C9D3452-F3F7-404A-9F07-CF7D9F72E0F2}" type="presParOf" srcId="{D6DE01DE-9C4D-7543-80D8-0F98E6CB16B3}" destId="{464B975A-B1F4-A447-87F9-67107A5976FA}" srcOrd="0" destOrd="0" presId="urn:microsoft.com/office/officeart/2005/8/layout/hierarchy3"/>
    <dgm:cxn modelId="{F3E6FD55-ABF3-494E-AEE3-0518A819D402}" type="presParOf" srcId="{D6DE01DE-9C4D-7543-80D8-0F98E6CB16B3}" destId="{1DDCA105-AF12-D14E-851E-14FC72428FFE}" srcOrd="1" destOrd="0" presId="urn:microsoft.com/office/officeart/2005/8/layout/hierarchy3"/>
    <dgm:cxn modelId="{FF25D3A7-9DA2-6947-8264-B222315351A6}" type="presParOf" srcId="{9D2F17F4-3A72-664F-8485-648C870BA14E}" destId="{4B462D01-5F6A-9443-ABB6-3FAEE98BE8D5}" srcOrd="1" destOrd="0" presId="urn:microsoft.com/office/officeart/2005/8/layout/hierarchy3"/>
    <dgm:cxn modelId="{C027FE9D-F725-5E41-ABA3-2D8C7D756247}" type="presParOf" srcId="{4B462D01-5F6A-9443-ABB6-3FAEE98BE8D5}" destId="{90B604BF-3883-EA4F-BD84-A1548FEE6AC9}" srcOrd="0" destOrd="0" presId="urn:microsoft.com/office/officeart/2005/8/layout/hierarchy3"/>
    <dgm:cxn modelId="{41ABA49D-D16A-D947-B47D-1AC331F9F050}" type="presParOf" srcId="{4B462D01-5F6A-9443-ABB6-3FAEE98BE8D5}" destId="{3CE6254B-3745-634F-8505-267B830E279D}" srcOrd="1" destOrd="0" presId="urn:microsoft.com/office/officeart/2005/8/layout/hierarchy3"/>
    <dgm:cxn modelId="{F30F1E6C-5D84-D74A-A270-D270620F2AE7}" type="presParOf" srcId="{4B462D01-5F6A-9443-ABB6-3FAEE98BE8D5}" destId="{9CC332B9-CDC8-DC46-BB5A-CC1757D60BAF}" srcOrd="2" destOrd="0" presId="urn:microsoft.com/office/officeart/2005/8/layout/hierarchy3"/>
    <dgm:cxn modelId="{BB38A4F6-5750-7243-BCE3-0891ED23E64B}" type="presParOf" srcId="{4B462D01-5F6A-9443-ABB6-3FAEE98BE8D5}" destId="{EA131102-941B-F748-B7A2-19899F2B213C}" srcOrd="3" destOrd="0" presId="urn:microsoft.com/office/officeart/2005/8/layout/hierarchy3"/>
    <dgm:cxn modelId="{E1877327-F7E7-B241-B355-03A39B0B0E71}" type="presParOf" srcId="{070DE7F0-A603-CD4F-A3BE-7E363A0ED4FA}" destId="{73804C20-CB63-F247-95B5-1BA25CFA7B14}" srcOrd="2" destOrd="0" presId="urn:microsoft.com/office/officeart/2005/8/layout/hierarchy3"/>
    <dgm:cxn modelId="{6E66B31A-58D7-4749-8C73-7BA9576B2A46}" type="presParOf" srcId="{73804C20-CB63-F247-95B5-1BA25CFA7B14}" destId="{FD340580-DEFF-3642-877F-BC9512503609}" srcOrd="0" destOrd="0" presId="urn:microsoft.com/office/officeart/2005/8/layout/hierarchy3"/>
    <dgm:cxn modelId="{7C6154B4-4087-C345-AA6D-6342742F7228}" type="presParOf" srcId="{FD340580-DEFF-3642-877F-BC9512503609}" destId="{6A92457D-5E1F-154F-B2BB-A95748F3C49D}" srcOrd="0" destOrd="0" presId="urn:microsoft.com/office/officeart/2005/8/layout/hierarchy3"/>
    <dgm:cxn modelId="{E3842EDE-8437-6348-84C9-57DA695FBB82}" type="presParOf" srcId="{FD340580-DEFF-3642-877F-BC9512503609}" destId="{31C44A8F-913B-804C-BA6B-15545BAB1BA9}" srcOrd="1" destOrd="0" presId="urn:microsoft.com/office/officeart/2005/8/layout/hierarchy3"/>
    <dgm:cxn modelId="{7B459093-8E7C-624C-A71E-8F042CC32447}" type="presParOf" srcId="{73804C20-CB63-F247-95B5-1BA25CFA7B14}" destId="{EDA06CDB-6FF6-4E4B-B284-0FD46782A8A9}" srcOrd="1" destOrd="0" presId="urn:microsoft.com/office/officeart/2005/8/layout/hierarchy3"/>
    <dgm:cxn modelId="{FC202172-632C-9C41-B8F9-4FBBADD90209}" type="presParOf" srcId="{EDA06CDB-6FF6-4E4B-B284-0FD46782A8A9}" destId="{F0E0F8CE-E480-7D45-9E29-77296974CE5F}" srcOrd="0" destOrd="0" presId="urn:microsoft.com/office/officeart/2005/8/layout/hierarchy3"/>
    <dgm:cxn modelId="{74889AC1-6ECE-6747-9A3C-9B09F529D710}" type="presParOf" srcId="{EDA06CDB-6FF6-4E4B-B284-0FD46782A8A9}" destId="{4136FA10-C492-A142-9A56-E8E9CD2AFE81}" srcOrd="1" destOrd="0" presId="urn:microsoft.com/office/officeart/2005/8/layout/hierarchy3"/>
    <dgm:cxn modelId="{4437051A-7341-DE44-B67E-F7099168ECDB}" type="presParOf" srcId="{EDA06CDB-6FF6-4E4B-B284-0FD46782A8A9}" destId="{E9C3FE51-6F8D-3542-B094-8BF0F4AE9FAF}" srcOrd="2" destOrd="0" presId="urn:microsoft.com/office/officeart/2005/8/layout/hierarchy3"/>
    <dgm:cxn modelId="{08DDE6E8-2D2F-2945-82F6-A9B49F84E0B1}" type="presParOf" srcId="{EDA06CDB-6FF6-4E4B-B284-0FD46782A8A9}" destId="{A099B19B-7D0B-7C47-9787-8E2B778B0D14}" srcOrd="3" destOrd="0" presId="urn:microsoft.com/office/officeart/2005/8/layout/hierarchy3"/>
    <dgm:cxn modelId="{39B61242-D653-B54D-AF03-6CD5140C872E}" type="presParOf" srcId="{EDA06CDB-6FF6-4E4B-B284-0FD46782A8A9}" destId="{7578690C-E784-EC4D-A98C-FA262BEB8678}" srcOrd="4" destOrd="0" presId="urn:microsoft.com/office/officeart/2005/8/layout/hierarchy3"/>
    <dgm:cxn modelId="{A0D68040-3529-0249-822E-324AFB9DF1AB}" type="presParOf" srcId="{EDA06CDB-6FF6-4E4B-B284-0FD46782A8A9}" destId="{606FC04B-01C0-FC4D-95C1-15485DE482D9}" srcOrd="5" destOrd="0" presId="urn:microsoft.com/office/officeart/2005/8/layout/hierarchy3"/>
    <dgm:cxn modelId="{8A1B69DB-DB47-C342-BBA0-9B560E3C6A58}" type="presParOf" srcId="{EDA06CDB-6FF6-4E4B-B284-0FD46782A8A9}" destId="{9021A06F-D14B-E741-9B97-62EEDC28A089}" srcOrd="6" destOrd="0" presId="urn:microsoft.com/office/officeart/2005/8/layout/hierarchy3"/>
    <dgm:cxn modelId="{96353B82-62B2-F544-8FD4-F335B176E83A}" type="presParOf" srcId="{EDA06CDB-6FF6-4E4B-B284-0FD46782A8A9}" destId="{5842F9E1-4E99-124A-922F-7AB634714F4D}" srcOrd="7" destOrd="0" presId="urn:microsoft.com/office/officeart/2005/8/layout/hierarchy3"/>
    <dgm:cxn modelId="{F9E797B8-1974-9543-B37D-9C22D61422B1}" type="presParOf" srcId="{EDA06CDB-6FF6-4E4B-B284-0FD46782A8A9}" destId="{2DC557C0-6816-9546-96D7-9FFFA65E4858}" srcOrd="8" destOrd="0" presId="urn:microsoft.com/office/officeart/2005/8/layout/hierarchy3"/>
    <dgm:cxn modelId="{E90FB2E2-7A09-1648-A9D4-D4FA4BE625BD}" type="presParOf" srcId="{EDA06CDB-6FF6-4E4B-B284-0FD46782A8A9}" destId="{698D169A-F2D6-EA40-B725-FD3B1B30C5E2}" srcOrd="9" destOrd="0" presId="urn:microsoft.com/office/officeart/2005/8/layout/hierarchy3"/>
    <dgm:cxn modelId="{37CD0CBB-2889-F04E-9F35-8261487E2035}" type="presParOf" srcId="{070DE7F0-A603-CD4F-A3BE-7E363A0ED4FA}" destId="{10E63120-E47D-D947-853C-58D254648FA7}" srcOrd="3" destOrd="0" presId="urn:microsoft.com/office/officeart/2005/8/layout/hierarchy3"/>
    <dgm:cxn modelId="{D31D4388-D919-934B-A134-0B7C67995D24}" type="presParOf" srcId="{10E63120-E47D-D947-853C-58D254648FA7}" destId="{004CE8AC-8F8D-E540-ABFF-59CE0E6C6DA5}" srcOrd="0" destOrd="0" presId="urn:microsoft.com/office/officeart/2005/8/layout/hierarchy3"/>
    <dgm:cxn modelId="{BB711AC7-125B-E64F-83A0-79166422AF0D}" type="presParOf" srcId="{004CE8AC-8F8D-E540-ABFF-59CE0E6C6DA5}" destId="{A5EBEEAB-75CC-1F45-AF28-967430064879}" srcOrd="0" destOrd="0" presId="urn:microsoft.com/office/officeart/2005/8/layout/hierarchy3"/>
    <dgm:cxn modelId="{A218797E-00FF-0749-BEF2-0E37D1689A67}" type="presParOf" srcId="{004CE8AC-8F8D-E540-ABFF-59CE0E6C6DA5}" destId="{B2977671-2E80-6C4B-9C6A-C5208A5E8EAE}" srcOrd="1" destOrd="0" presId="urn:microsoft.com/office/officeart/2005/8/layout/hierarchy3"/>
    <dgm:cxn modelId="{CD246F8F-AF72-9C47-BB1F-811372B68FE0}" type="presParOf" srcId="{10E63120-E47D-D947-853C-58D254648FA7}" destId="{0CDD2BE0-1723-DF4F-9324-E3D1EF61119A}" srcOrd="1" destOrd="0" presId="urn:microsoft.com/office/officeart/2005/8/layout/hierarchy3"/>
    <dgm:cxn modelId="{5C9D571D-4050-994D-B910-A6010DF5E8C7}" type="presParOf" srcId="{0CDD2BE0-1723-DF4F-9324-E3D1EF61119A}" destId="{A86E1EC0-7A88-4E4D-9ECF-0C459233947D}" srcOrd="0" destOrd="0" presId="urn:microsoft.com/office/officeart/2005/8/layout/hierarchy3"/>
    <dgm:cxn modelId="{CF9717CE-EED6-D44C-ACDD-0B7E440B159B}" type="presParOf" srcId="{0CDD2BE0-1723-DF4F-9324-E3D1EF61119A}" destId="{17375A64-7673-0E46-BC28-106D06CBE26B}" srcOrd="1" destOrd="0" presId="urn:microsoft.com/office/officeart/2005/8/layout/hierarchy3"/>
    <dgm:cxn modelId="{4FB46D1A-33E9-5D47-8EC5-A8D121FEB931}" type="presParOf" srcId="{0CDD2BE0-1723-DF4F-9324-E3D1EF61119A}" destId="{1F44A6B1-4B83-3C4D-A862-B39535DE0B19}" srcOrd="2" destOrd="0" presId="urn:microsoft.com/office/officeart/2005/8/layout/hierarchy3"/>
    <dgm:cxn modelId="{4175E7BF-E409-794A-8D04-894158339541}" type="presParOf" srcId="{0CDD2BE0-1723-DF4F-9324-E3D1EF61119A}" destId="{3A33718F-649D-7B4A-A8DB-416C3450D653}" srcOrd="3" destOrd="0" presId="urn:microsoft.com/office/officeart/2005/8/layout/hierarchy3"/>
    <dgm:cxn modelId="{2E1F5BD6-5414-454E-9587-6EA8D9EA597D}" type="presParOf" srcId="{0CDD2BE0-1723-DF4F-9324-E3D1EF61119A}" destId="{8EA6674C-4631-2C4C-9C32-EC30E1D668AD}" srcOrd="4" destOrd="0" presId="urn:microsoft.com/office/officeart/2005/8/layout/hierarchy3"/>
    <dgm:cxn modelId="{69CF1503-03CB-B24A-AA34-5FE451A8E9D7}" type="presParOf" srcId="{0CDD2BE0-1723-DF4F-9324-E3D1EF61119A}" destId="{1DEB6C7B-78F8-6C46-B79E-0A9DEECC37DB}" srcOrd="5" destOrd="0" presId="urn:microsoft.com/office/officeart/2005/8/layout/hierarchy3"/>
    <dgm:cxn modelId="{537AE56F-A6EB-BC44-9A24-6BF1AC129F10}" type="presParOf" srcId="{0CDD2BE0-1723-DF4F-9324-E3D1EF61119A}" destId="{96C9631B-05FB-964E-9FE5-6F05CBFDFDFC}" srcOrd="6" destOrd="0" presId="urn:microsoft.com/office/officeart/2005/8/layout/hierarchy3"/>
    <dgm:cxn modelId="{1AAE8E19-6171-A14D-BA54-E13D73DF150B}" type="presParOf" srcId="{0CDD2BE0-1723-DF4F-9324-E3D1EF61119A}" destId="{59CBF361-8A9F-4E44-872F-B06E2ABAE468}" srcOrd="7" destOrd="0" presId="urn:microsoft.com/office/officeart/2005/8/layout/hierarchy3"/>
    <dgm:cxn modelId="{30826C91-806B-7E42-B89C-D777F52CAD7A}" type="presParOf" srcId="{0CDD2BE0-1723-DF4F-9324-E3D1EF61119A}" destId="{8CFD54FA-994B-C54D-AA21-0F429CE7AD2D}" srcOrd="8" destOrd="0" presId="urn:microsoft.com/office/officeart/2005/8/layout/hierarchy3"/>
    <dgm:cxn modelId="{6F394999-2E0D-DB4E-ADE2-B92044935249}" type="presParOf" srcId="{0CDD2BE0-1723-DF4F-9324-E3D1EF61119A}" destId="{3B8C0068-89BE-894E-99A8-486B4E221FB7}" srcOrd="9" destOrd="0" presId="urn:microsoft.com/office/officeart/2005/8/layout/hierarchy3"/>
    <dgm:cxn modelId="{DD3FEA7A-94D8-5542-9CD8-6F420639B3A0}" type="presParOf" srcId="{070DE7F0-A603-CD4F-A3BE-7E363A0ED4FA}" destId="{CF8DF3E1-F7B7-3D46-B429-44F6EA011275}" srcOrd="4" destOrd="0" presId="urn:microsoft.com/office/officeart/2005/8/layout/hierarchy3"/>
    <dgm:cxn modelId="{3EFD54CA-E523-B54C-989D-4FCFD8B8565D}" type="presParOf" srcId="{CF8DF3E1-F7B7-3D46-B429-44F6EA011275}" destId="{E8F7C8DD-EA98-3E44-B5D3-BB07693E855F}" srcOrd="0" destOrd="0" presId="urn:microsoft.com/office/officeart/2005/8/layout/hierarchy3"/>
    <dgm:cxn modelId="{9B8BCB72-BB99-054E-AE83-CB85DCF0A439}" type="presParOf" srcId="{E8F7C8DD-EA98-3E44-B5D3-BB07693E855F}" destId="{B2EF33BB-8A92-E847-ADF9-06B9A606F55E}" srcOrd="0" destOrd="0" presId="urn:microsoft.com/office/officeart/2005/8/layout/hierarchy3"/>
    <dgm:cxn modelId="{7C1F3E3A-2347-DC47-B219-6B0ED7B1C339}" type="presParOf" srcId="{E8F7C8DD-EA98-3E44-B5D3-BB07693E855F}" destId="{C1E8B0FC-700A-8642-8DA4-2FC5FD793897}" srcOrd="1" destOrd="0" presId="urn:microsoft.com/office/officeart/2005/8/layout/hierarchy3"/>
    <dgm:cxn modelId="{9F4958FC-6F4B-324B-84D8-E523A9AD375E}" type="presParOf" srcId="{CF8DF3E1-F7B7-3D46-B429-44F6EA011275}" destId="{489A2F65-6296-064D-8085-28C6BDF3B002}" srcOrd="1" destOrd="0" presId="urn:microsoft.com/office/officeart/2005/8/layout/hierarchy3"/>
    <dgm:cxn modelId="{3475D344-FFFE-4E47-BDDC-65EA2534E0CF}" type="presParOf" srcId="{489A2F65-6296-064D-8085-28C6BDF3B002}" destId="{18ED3F83-01EA-534D-BBB4-7C04F17E1A6B}" srcOrd="0" destOrd="0" presId="urn:microsoft.com/office/officeart/2005/8/layout/hierarchy3"/>
    <dgm:cxn modelId="{86F3B12C-8A2E-5949-8652-D5C6ED7C491B}" type="presParOf" srcId="{489A2F65-6296-064D-8085-28C6BDF3B002}" destId="{05E90DE2-E704-4C47-A325-F50F8AB6AFFE}" srcOrd="1" destOrd="0" presId="urn:microsoft.com/office/officeart/2005/8/layout/hierarchy3"/>
    <dgm:cxn modelId="{476642EC-F2FF-B14E-90A7-CD374A384496}" type="presParOf" srcId="{489A2F65-6296-064D-8085-28C6BDF3B002}" destId="{CEF72CAA-D8D3-9B47-B2EB-FCF3000F8CAA}" srcOrd="2" destOrd="0" presId="urn:microsoft.com/office/officeart/2005/8/layout/hierarchy3"/>
    <dgm:cxn modelId="{38D180B2-FA99-1E4F-A9C5-3AE6F50EC3FC}" type="presParOf" srcId="{489A2F65-6296-064D-8085-28C6BDF3B002}" destId="{129B9945-A8E2-004B-A30B-AFEDA8B8B01B}" srcOrd="3" destOrd="0" presId="urn:microsoft.com/office/officeart/2005/8/layout/hierarchy3"/>
    <dgm:cxn modelId="{AA2B94B7-B146-A544-83FD-9001CA4DBFC1}" type="presParOf" srcId="{489A2F65-6296-064D-8085-28C6BDF3B002}" destId="{DE285464-DAD0-DD44-95D9-00A740033B3B}" srcOrd="4" destOrd="0" presId="urn:microsoft.com/office/officeart/2005/8/layout/hierarchy3"/>
    <dgm:cxn modelId="{E585A130-8BA5-1443-B34E-E3C2A5611C0B}" type="presParOf" srcId="{489A2F65-6296-064D-8085-28C6BDF3B002}" destId="{9CDFFB20-12A0-2E40-B482-1630ECFD99E0}" srcOrd="5" destOrd="0" presId="urn:microsoft.com/office/officeart/2005/8/layout/hierarchy3"/>
    <dgm:cxn modelId="{D9705345-6079-1D4F-BD2F-2A1A9454B167}" type="presParOf" srcId="{489A2F65-6296-064D-8085-28C6BDF3B002}" destId="{89A96C46-6B5F-DB42-9772-EAAEE282EDAE}" srcOrd="6" destOrd="0" presId="urn:microsoft.com/office/officeart/2005/8/layout/hierarchy3"/>
    <dgm:cxn modelId="{AA7FE9DE-754D-4742-BA19-F662BF97FAF8}" type="presParOf" srcId="{489A2F65-6296-064D-8085-28C6BDF3B002}" destId="{C1FE451C-0DD7-844F-A8C5-212BC144E82A}" srcOrd="7" destOrd="0" presId="urn:microsoft.com/office/officeart/2005/8/layout/hierarchy3"/>
    <dgm:cxn modelId="{FBB8D798-CC71-804E-8C1D-857B8837A3EB}" type="presParOf" srcId="{070DE7F0-A603-CD4F-A3BE-7E363A0ED4FA}" destId="{16564D9E-2EA2-CE4A-B572-49760CF6700F}" srcOrd="5" destOrd="0" presId="urn:microsoft.com/office/officeart/2005/8/layout/hierarchy3"/>
    <dgm:cxn modelId="{284EEFB1-F7AB-5C4D-B2C1-C8F44224DB74}" type="presParOf" srcId="{16564D9E-2EA2-CE4A-B572-49760CF6700F}" destId="{2FDC4863-113B-1942-AE0C-392F2D52D256}" srcOrd="0" destOrd="0" presId="urn:microsoft.com/office/officeart/2005/8/layout/hierarchy3"/>
    <dgm:cxn modelId="{5CBCEE2F-498B-0F44-B54A-66B8CCFBF26D}" type="presParOf" srcId="{2FDC4863-113B-1942-AE0C-392F2D52D256}" destId="{7B7CB193-A965-8647-847E-E0457BF05ADD}" srcOrd="0" destOrd="0" presId="urn:microsoft.com/office/officeart/2005/8/layout/hierarchy3"/>
    <dgm:cxn modelId="{F5B67BE3-EBC5-C348-B446-552291A0663D}" type="presParOf" srcId="{2FDC4863-113B-1942-AE0C-392F2D52D256}" destId="{8EE86F84-07E4-8A48-B1F1-D5AD08B4F35F}" srcOrd="1" destOrd="0" presId="urn:microsoft.com/office/officeart/2005/8/layout/hierarchy3"/>
    <dgm:cxn modelId="{7693D05B-DC9D-594C-87BF-2DD4716AF09C}" type="presParOf" srcId="{16564D9E-2EA2-CE4A-B572-49760CF6700F}" destId="{109476AB-583B-D84B-A48B-4B760443A7AE}" srcOrd="1" destOrd="0" presId="urn:microsoft.com/office/officeart/2005/8/layout/hierarchy3"/>
    <dgm:cxn modelId="{A1A496EF-B8A5-BF44-8AA9-C3A8B37B6252}" type="presParOf" srcId="{109476AB-583B-D84B-A48B-4B760443A7AE}" destId="{E034B8F0-AA26-754B-80FA-AAE542306F85}" srcOrd="0" destOrd="0" presId="urn:microsoft.com/office/officeart/2005/8/layout/hierarchy3"/>
    <dgm:cxn modelId="{70CBD8ED-0949-9641-8CB6-000515A875DD}" type="presParOf" srcId="{109476AB-583B-D84B-A48B-4B760443A7AE}" destId="{D95308FE-1288-DD4D-8869-4F87BBA4BF18}" srcOrd="1" destOrd="0" presId="urn:microsoft.com/office/officeart/2005/8/layout/hierarchy3"/>
    <dgm:cxn modelId="{53E45385-BE58-BE49-AEE4-864E0CCFF1C8}" type="presParOf" srcId="{109476AB-583B-D84B-A48B-4B760443A7AE}" destId="{BE288EAE-FE47-E443-9800-EEC44772B30A}" srcOrd="2" destOrd="0" presId="urn:microsoft.com/office/officeart/2005/8/layout/hierarchy3"/>
    <dgm:cxn modelId="{68430E29-6E38-3E40-91B8-D123A55F01F7}" type="presParOf" srcId="{109476AB-583B-D84B-A48B-4B760443A7AE}" destId="{14ED2EEC-DD12-C94E-AE6B-3A4E211268BD}" srcOrd="3" destOrd="0" presId="urn:microsoft.com/office/officeart/2005/8/layout/hierarchy3"/>
    <dgm:cxn modelId="{18B84F55-2DD5-AE4A-992F-7E477C626CC0}" type="presParOf" srcId="{109476AB-583B-D84B-A48B-4B760443A7AE}" destId="{0B55A1DD-AF49-9A42-81FD-63609E0FD8EC}" srcOrd="4" destOrd="0" presId="urn:microsoft.com/office/officeart/2005/8/layout/hierarchy3"/>
    <dgm:cxn modelId="{D548AB3C-7BFE-9A45-A55C-5160258C629E}" type="presParOf" srcId="{109476AB-583B-D84B-A48B-4B760443A7AE}" destId="{93FDF5E5-4667-6D49-8B0E-0D543F35AAF6}" srcOrd="5" destOrd="0" presId="urn:microsoft.com/office/officeart/2005/8/layout/hierarchy3"/>
    <dgm:cxn modelId="{D7D6F97E-8254-C246-895F-5462AEFDD5D9}" type="presParOf" srcId="{070DE7F0-A603-CD4F-A3BE-7E363A0ED4FA}" destId="{F523FE84-C155-9342-8038-D24C40FA536F}" srcOrd="6" destOrd="0" presId="urn:microsoft.com/office/officeart/2005/8/layout/hierarchy3"/>
    <dgm:cxn modelId="{434C1893-09E5-2E43-95B2-D1BC506FDF89}" type="presParOf" srcId="{F523FE84-C155-9342-8038-D24C40FA536F}" destId="{2BBA1376-E516-0B47-804B-5013A4B12598}" srcOrd="0" destOrd="0" presId="urn:microsoft.com/office/officeart/2005/8/layout/hierarchy3"/>
    <dgm:cxn modelId="{621061A1-DAE8-324E-93C3-8D7EF5277D51}" type="presParOf" srcId="{2BBA1376-E516-0B47-804B-5013A4B12598}" destId="{4CCEE535-8FA8-9045-8F45-432FDBB7A18F}" srcOrd="0" destOrd="0" presId="urn:microsoft.com/office/officeart/2005/8/layout/hierarchy3"/>
    <dgm:cxn modelId="{D80952CE-211C-C441-8385-E48802F2B8F1}" type="presParOf" srcId="{2BBA1376-E516-0B47-804B-5013A4B12598}" destId="{210706D0-D530-9743-81BA-FD2D82AD0386}" srcOrd="1" destOrd="0" presId="urn:microsoft.com/office/officeart/2005/8/layout/hierarchy3"/>
    <dgm:cxn modelId="{FA1C52AF-D70A-CC40-8A56-EEFEFD639733}" type="presParOf" srcId="{F523FE84-C155-9342-8038-D24C40FA536F}" destId="{99A61C65-68E4-DF46-BB5C-B655CB3E4218}" srcOrd="1" destOrd="0" presId="urn:microsoft.com/office/officeart/2005/8/layout/hierarchy3"/>
    <dgm:cxn modelId="{8A559A1A-0AA6-A346-A90B-5C947D921D37}" type="presParOf" srcId="{99A61C65-68E4-DF46-BB5C-B655CB3E4218}" destId="{A87A083A-099A-C045-A24B-82452CFDC930}" srcOrd="0" destOrd="0" presId="urn:microsoft.com/office/officeart/2005/8/layout/hierarchy3"/>
    <dgm:cxn modelId="{1C5755D5-9806-2D4F-8812-998DB743F134}" type="presParOf" srcId="{99A61C65-68E4-DF46-BB5C-B655CB3E4218}" destId="{D320E919-5FE3-E845-A105-33ACAF1EDD67}" srcOrd="1" destOrd="0" presId="urn:microsoft.com/office/officeart/2005/8/layout/hierarchy3"/>
    <dgm:cxn modelId="{095A2312-29F3-DE47-9B9E-05AB47371605}" type="presParOf" srcId="{99A61C65-68E4-DF46-BB5C-B655CB3E4218}" destId="{05706CD7-C796-1F4D-A6B1-1EE63B434392}" srcOrd="2" destOrd="0" presId="urn:microsoft.com/office/officeart/2005/8/layout/hierarchy3"/>
    <dgm:cxn modelId="{402831E0-BC9B-3F40-95A3-0C1956C8C5D6}" type="presParOf" srcId="{99A61C65-68E4-DF46-BB5C-B655CB3E4218}" destId="{55D39100-197B-8847-97E7-42838E8B294C}" srcOrd="3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40E68-A066-904F-9636-8FACE89B7CE2}">
      <dsp:nvSpPr>
        <dsp:cNvPr id="0" name=""/>
        <dsp:cNvSpPr/>
      </dsp:nvSpPr>
      <dsp:spPr>
        <a:xfrm>
          <a:off x="168284" y="1613"/>
          <a:ext cx="976846" cy="430343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e-Commerce</a:t>
          </a:r>
          <a:endParaRPr lang="en-US" sz="1100" b="0" kern="1200" dirty="0"/>
        </a:p>
      </dsp:txBody>
      <dsp:txXfrm>
        <a:off x="180888" y="14217"/>
        <a:ext cx="951638" cy="405135"/>
      </dsp:txXfrm>
    </dsp:sp>
    <dsp:sp modelId="{A0FB3127-7B63-A449-859B-74BF51576084}">
      <dsp:nvSpPr>
        <dsp:cNvPr id="0" name=""/>
        <dsp:cNvSpPr/>
      </dsp:nvSpPr>
      <dsp:spPr>
        <a:xfrm>
          <a:off x="265969" y="431957"/>
          <a:ext cx="97684" cy="298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990"/>
              </a:lnTo>
              <a:lnTo>
                <a:pt x="97684" y="2989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6DBFA1-6340-EB46-9392-146EEEC3006D}">
      <dsp:nvSpPr>
        <dsp:cNvPr id="0" name=""/>
        <dsp:cNvSpPr/>
      </dsp:nvSpPr>
      <dsp:spPr>
        <a:xfrm>
          <a:off x="363653" y="562215"/>
          <a:ext cx="833655" cy="3374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Print on Demand</a:t>
          </a:r>
          <a:endParaRPr lang="en-US" sz="700" kern="1200" dirty="0"/>
        </a:p>
      </dsp:txBody>
      <dsp:txXfrm>
        <a:off x="373537" y="572099"/>
        <a:ext cx="813887" cy="317695"/>
      </dsp:txXfrm>
    </dsp:sp>
    <dsp:sp modelId="{895902BA-FB7D-474D-A43A-7C752B78F6B6}">
      <dsp:nvSpPr>
        <dsp:cNvPr id="0" name=""/>
        <dsp:cNvSpPr/>
      </dsp:nvSpPr>
      <dsp:spPr>
        <a:xfrm>
          <a:off x="1405648" y="1613"/>
          <a:ext cx="976846" cy="430343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Content Ingest</a:t>
          </a:r>
          <a:endParaRPr lang="en-US" sz="1100" b="0" kern="1200" dirty="0"/>
        </a:p>
      </dsp:txBody>
      <dsp:txXfrm>
        <a:off x="1418252" y="14217"/>
        <a:ext cx="951638" cy="405135"/>
      </dsp:txXfrm>
    </dsp:sp>
    <dsp:sp modelId="{DF99A6C9-357E-AC4F-A7CE-9E2DEBAFED55}">
      <dsp:nvSpPr>
        <dsp:cNvPr id="0" name=""/>
        <dsp:cNvSpPr/>
      </dsp:nvSpPr>
      <dsp:spPr>
        <a:xfrm>
          <a:off x="1503333" y="431957"/>
          <a:ext cx="97684" cy="247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723"/>
              </a:lnTo>
              <a:lnTo>
                <a:pt x="97684" y="2477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69124E-7014-9840-A3DB-503FFE3B25DC}">
      <dsp:nvSpPr>
        <dsp:cNvPr id="0" name=""/>
        <dsp:cNvSpPr/>
      </dsp:nvSpPr>
      <dsp:spPr>
        <a:xfrm>
          <a:off x="1601017" y="562215"/>
          <a:ext cx="833655" cy="234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Transformation</a:t>
          </a:r>
          <a:endParaRPr lang="en-US" sz="700" kern="1200" dirty="0"/>
        </a:p>
      </dsp:txBody>
      <dsp:txXfrm>
        <a:off x="1607898" y="569096"/>
        <a:ext cx="819893" cy="221167"/>
      </dsp:txXfrm>
    </dsp:sp>
    <dsp:sp modelId="{9543DD6C-E231-314B-93CB-00181BE8A1F7}">
      <dsp:nvSpPr>
        <dsp:cNvPr id="0" name=""/>
        <dsp:cNvSpPr/>
      </dsp:nvSpPr>
      <dsp:spPr>
        <a:xfrm>
          <a:off x="1503333" y="431957"/>
          <a:ext cx="97684" cy="611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186"/>
              </a:lnTo>
              <a:lnTo>
                <a:pt x="97684" y="6111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308C9A-0ED9-E14B-B17C-F95D7F126A15}">
      <dsp:nvSpPr>
        <dsp:cNvPr id="0" name=""/>
        <dsp:cNvSpPr/>
      </dsp:nvSpPr>
      <dsp:spPr>
        <a:xfrm>
          <a:off x="1601017" y="927404"/>
          <a:ext cx="833655" cy="231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Validation</a:t>
          </a:r>
          <a:endParaRPr lang="en-US" sz="700" kern="1200" dirty="0"/>
        </a:p>
      </dsp:txBody>
      <dsp:txXfrm>
        <a:off x="1607797" y="934184"/>
        <a:ext cx="820095" cy="217920"/>
      </dsp:txXfrm>
    </dsp:sp>
    <dsp:sp modelId="{6589B064-B649-A045-9887-5565971B85E8}">
      <dsp:nvSpPr>
        <dsp:cNvPr id="0" name=""/>
        <dsp:cNvSpPr/>
      </dsp:nvSpPr>
      <dsp:spPr>
        <a:xfrm>
          <a:off x="2643012" y="1613"/>
          <a:ext cx="976846" cy="430343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Content Access</a:t>
          </a:r>
          <a:endParaRPr lang="en-US" sz="1100" b="0" kern="1200" dirty="0"/>
        </a:p>
      </dsp:txBody>
      <dsp:txXfrm>
        <a:off x="2655616" y="14217"/>
        <a:ext cx="951638" cy="405135"/>
      </dsp:txXfrm>
    </dsp:sp>
    <dsp:sp modelId="{3AB125C5-7A07-6043-A72A-844A4A6E726E}">
      <dsp:nvSpPr>
        <dsp:cNvPr id="0" name=""/>
        <dsp:cNvSpPr/>
      </dsp:nvSpPr>
      <dsp:spPr>
        <a:xfrm>
          <a:off x="2740697" y="431957"/>
          <a:ext cx="97684" cy="255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465"/>
              </a:lnTo>
              <a:lnTo>
                <a:pt x="97684" y="2554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28E15-AA97-4D42-9375-B97B01F25F9B}">
      <dsp:nvSpPr>
        <dsp:cNvPr id="0" name=""/>
        <dsp:cNvSpPr/>
      </dsp:nvSpPr>
      <dsp:spPr>
        <a:xfrm>
          <a:off x="2838382" y="562215"/>
          <a:ext cx="722287" cy="2504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PageTurner</a:t>
          </a:r>
          <a:endParaRPr lang="en-US" sz="700" kern="1200" dirty="0"/>
        </a:p>
      </dsp:txBody>
      <dsp:txXfrm>
        <a:off x="2845716" y="569549"/>
        <a:ext cx="707619" cy="235746"/>
      </dsp:txXfrm>
    </dsp:sp>
    <dsp:sp modelId="{3CF129DE-30DA-274F-9643-67F2E6A8AF89}">
      <dsp:nvSpPr>
        <dsp:cNvPr id="0" name=""/>
        <dsp:cNvSpPr/>
      </dsp:nvSpPr>
      <dsp:spPr>
        <a:xfrm>
          <a:off x="2740697" y="431957"/>
          <a:ext cx="97684" cy="650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0035"/>
              </a:lnTo>
              <a:lnTo>
                <a:pt x="97684" y="6500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A6B84-EFE8-9540-B8BF-29557751A000}">
      <dsp:nvSpPr>
        <dsp:cNvPr id="0" name=""/>
        <dsp:cNvSpPr/>
      </dsp:nvSpPr>
      <dsp:spPr>
        <a:xfrm>
          <a:off x="2838382" y="942889"/>
          <a:ext cx="721270" cy="2782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Collection Builder</a:t>
          </a:r>
          <a:endParaRPr lang="en-US" sz="700" kern="1200" dirty="0"/>
        </a:p>
      </dsp:txBody>
      <dsp:txXfrm>
        <a:off x="2846530" y="951037"/>
        <a:ext cx="704974" cy="261910"/>
      </dsp:txXfrm>
    </dsp:sp>
    <dsp:sp modelId="{4E7FCF25-2A3C-E54A-8D35-02CEFB3F8995}">
      <dsp:nvSpPr>
        <dsp:cNvPr id="0" name=""/>
        <dsp:cNvSpPr/>
      </dsp:nvSpPr>
      <dsp:spPr>
        <a:xfrm>
          <a:off x="2740697" y="431957"/>
          <a:ext cx="103978" cy="1058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8992"/>
              </a:lnTo>
              <a:lnTo>
                <a:pt x="103978" y="10589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447AD-8E23-D74B-9283-4128301208B9}">
      <dsp:nvSpPr>
        <dsp:cNvPr id="0" name=""/>
        <dsp:cNvSpPr/>
      </dsp:nvSpPr>
      <dsp:spPr>
        <a:xfrm>
          <a:off x="2844676" y="1351354"/>
          <a:ext cx="721220" cy="279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Large-scale Search</a:t>
          </a:r>
          <a:endParaRPr lang="en-US" sz="700" kern="1200" dirty="0"/>
        </a:p>
      </dsp:txBody>
      <dsp:txXfrm>
        <a:off x="2852853" y="1359531"/>
        <a:ext cx="704866" cy="262837"/>
      </dsp:txXfrm>
    </dsp:sp>
    <dsp:sp modelId="{D3884353-664E-C343-AB59-CE6895850256}">
      <dsp:nvSpPr>
        <dsp:cNvPr id="0" name=""/>
        <dsp:cNvSpPr/>
      </dsp:nvSpPr>
      <dsp:spPr>
        <a:xfrm>
          <a:off x="2740697" y="431957"/>
          <a:ext cx="103586" cy="1787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7615"/>
              </a:lnTo>
              <a:lnTo>
                <a:pt x="103586" y="17876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0EAD5-FBFB-EF4D-8923-672BEF072A14}">
      <dsp:nvSpPr>
        <dsp:cNvPr id="0" name=""/>
        <dsp:cNvSpPr/>
      </dsp:nvSpPr>
      <dsp:spPr>
        <a:xfrm>
          <a:off x="2844284" y="2113237"/>
          <a:ext cx="755700" cy="2126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Bibliographic Catalog</a:t>
          </a:r>
          <a:endParaRPr lang="en-US" sz="700" kern="1200" dirty="0"/>
        </a:p>
      </dsp:txBody>
      <dsp:txXfrm>
        <a:off x="2850513" y="2119466"/>
        <a:ext cx="743242" cy="200212"/>
      </dsp:txXfrm>
    </dsp:sp>
    <dsp:sp modelId="{B5BA697A-651C-124E-BCC4-3365ACAAC4FB}">
      <dsp:nvSpPr>
        <dsp:cNvPr id="0" name=""/>
        <dsp:cNvSpPr/>
      </dsp:nvSpPr>
      <dsp:spPr>
        <a:xfrm>
          <a:off x="2740697" y="431957"/>
          <a:ext cx="103286" cy="1431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1608"/>
              </a:lnTo>
              <a:lnTo>
                <a:pt x="103286" y="14316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5A7679-480A-9444-8B44-5E950F793331}">
      <dsp:nvSpPr>
        <dsp:cNvPr id="0" name=""/>
        <dsp:cNvSpPr/>
      </dsp:nvSpPr>
      <dsp:spPr>
        <a:xfrm>
          <a:off x="2843984" y="1731220"/>
          <a:ext cx="732224" cy="2646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Research Center</a:t>
          </a:r>
          <a:endParaRPr lang="en-US" sz="700" kern="1200" dirty="0"/>
        </a:p>
      </dsp:txBody>
      <dsp:txXfrm>
        <a:off x="2851737" y="1738973"/>
        <a:ext cx="716718" cy="249184"/>
      </dsp:txXfrm>
    </dsp:sp>
    <dsp:sp modelId="{4955E58E-C916-A84A-BC2F-4241CDF9AAAB}">
      <dsp:nvSpPr>
        <dsp:cNvPr id="0" name=""/>
        <dsp:cNvSpPr/>
      </dsp:nvSpPr>
      <dsp:spPr>
        <a:xfrm>
          <a:off x="2740697" y="431957"/>
          <a:ext cx="97684" cy="2117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7826"/>
              </a:lnTo>
              <a:lnTo>
                <a:pt x="97684" y="21178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F421BD-1A4B-174D-801E-30A225729E2E}">
      <dsp:nvSpPr>
        <dsp:cNvPr id="0" name=""/>
        <dsp:cNvSpPr/>
      </dsp:nvSpPr>
      <dsp:spPr>
        <a:xfrm>
          <a:off x="2838382" y="2416886"/>
          <a:ext cx="774374" cy="2657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APIs</a:t>
          </a:r>
          <a:endParaRPr lang="en-US" sz="700" kern="1200" dirty="0"/>
        </a:p>
      </dsp:txBody>
      <dsp:txXfrm>
        <a:off x="2846167" y="2424671"/>
        <a:ext cx="758804" cy="250225"/>
      </dsp:txXfrm>
    </dsp:sp>
    <dsp:sp modelId="{E33E4EAA-E110-0147-A058-70F20A959478}">
      <dsp:nvSpPr>
        <dsp:cNvPr id="0" name=""/>
        <dsp:cNvSpPr/>
      </dsp:nvSpPr>
      <dsp:spPr>
        <a:xfrm>
          <a:off x="3880376" y="1613"/>
          <a:ext cx="976846" cy="430343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Quality Assurance</a:t>
          </a:r>
          <a:endParaRPr lang="en-US" sz="1100" b="0" kern="1200" dirty="0"/>
        </a:p>
      </dsp:txBody>
      <dsp:txXfrm>
        <a:off x="3892980" y="14217"/>
        <a:ext cx="951638" cy="405135"/>
      </dsp:txXfrm>
    </dsp:sp>
    <dsp:sp modelId="{E5023246-677F-D34D-82AC-B175C39285BF}">
      <dsp:nvSpPr>
        <dsp:cNvPr id="0" name=""/>
        <dsp:cNvSpPr/>
      </dsp:nvSpPr>
      <dsp:spPr>
        <a:xfrm>
          <a:off x="3978061" y="431957"/>
          <a:ext cx="97684" cy="260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225"/>
              </a:lnTo>
              <a:lnTo>
                <a:pt x="97684" y="2602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6207E-D821-8346-BC4A-F3D34F03A8D3}">
      <dsp:nvSpPr>
        <dsp:cNvPr id="0" name=""/>
        <dsp:cNvSpPr/>
      </dsp:nvSpPr>
      <dsp:spPr>
        <a:xfrm>
          <a:off x="4075746" y="562215"/>
          <a:ext cx="723813" cy="2599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Quality Review</a:t>
          </a:r>
          <a:endParaRPr lang="en-US" sz="700" kern="1200" dirty="0"/>
        </a:p>
      </dsp:txBody>
      <dsp:txXfrm>
        <a:off x="4083359" y="569828"/>
        <a:ext cx="708587" cy="244707"/>
      </dsp:txXfrm>
    </dsp:sp>
    <dsp:sp modelId="{E7F4A098-8CF4-404A-8000-2C82C980CB2B}">
      <dsp:nvSpPr>
        <dsp:cNvPr id="0" name=""/>
        <dsp:cNvSpPr/>
      </dsp:nvSpPr>
      <dsp:spPr>
        <a:xfrm>
          <a:off x="3978061" y="431957"/>
          <a:ext cx="97684" cy="655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026"/>
              </a:lnTo>
              <a:lnTo>
                <a:pt x="97684" y="6550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682A44-BAF3-3C40-9822-87BBDB26B92B}">
      <dsp:nvSpPr>
        <dsp:cNvPr id="0" name=""/>
        <dsp:cNvSpPr/>
      </dsp:nvSpPr>
      <dsp:spPr>
        <a:xfrm>
          <a:off x="4075746" y="952408"/>
          <a:ext cx="723813" cy="2691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Content Certification</a:t>
          </a:r>
          <a:endParaRPr lang="en-US" sz="700" kern="1200" dirty="0"/>
        </a:p>
      </dsp:txBody>
      <dsp:txXfrm>
        <a:off x="4083629" y="960291"/>
        <a:ext cx="708047" cy="253384"/>
      </dsp:txXfrm>
    </dsp:sp>
    <dsp:sp modelId="{3D54B42A-8ABE-4046-950A-121496C2D4AB}">
      <dsp:nvSpPr>
        <dsp:cNvPr id="0" name=""/>
        <dsp:cNvSpPr/>
      </dsp:nvSpPr>
      <dsp:spPr>
        <a:xfrm>
          <a:off x="5117740" y="1613"/>
          <a:ext cx="976846" cy="430343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User Services</a:t>
          </a:r>
          <a:endParaRPr lang="en-US" sz="1100" b="0" kern="1200" dirty="0"/>
        </a:p>
      </dsp:txBody>
      <dsp:txXfrm>
        <a:off x="5130344" y="14217"/>
        <a:ext cx="951638" cy="405135"/>
      </dsp:txXfrm>
    </dsp:sp>
    <dsp:sp modelId="{4D136473-F47F-A543-8674-75D3914D06A0}">
      <dsp:nvSpPr>
        <dsp:cNvPr id="0" name=""/>
        <dsp:cNvSpPr/>
      </dsp:nvSpPr>
      <dsp:spPr>
        <a:xfrm>
          <a:off x="5215425" y="431957"/>
          <a:ext cx="97684" cy="268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515"/>
              </a:lnTo>
              <a:lnTo>
                <a:pt x="97684" y="2685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94E24F-BDBE-0147-91AF-DF5F67C82A2E}">
      <dsp:nvSpPr>
        <dsp:cNvPr id="0" name=""/>
        <dsp:cNvSpPr/>
      </dsp:nvSpPr>
      <dsp:spPr>
        <a:xfrm>
          <a:off x="5313110" y="562215"/>
          <a:ext cx="723813" cy="2765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Usability</a:t>
          </a:r>
          <a:endParaRPr lang="en-US" sz="700" kern="1200" dirty="0"/>
        </a:p>
      </dsp:txBody>
      <dsp:txXfrm>
        <a:off x="5321209" y="570314"/>
        <a:ext cx="707615" cy="260315"/>
      </dsp:txXfrm>
    </dsp:sp>
    <dsp:sp modelId="{C84D6EB6-CEC0-0D42-BA06-1DD88E12BCB3}">
      <dsp:nvSpPr>
        <dsp:cNvPr id="0" name=""/>
        <dsp:cNvSpPr/>
      </dsp:nvSpPr>
      <dsp:spPr>
        <a:xfrm>
          <a:off x="5215425" y="431957"/>
          <a:ext cx="97684" cy="670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0801"/>
              </a:lnTo>
              <a:lnTo>
                <a:pt x="97684" y="6708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4292DE-475F-D34A-A9F8-E789F0AE9111}">
      <dsp:nvSpPr>
        <dsp:cNvPr id="0" name=""/>
        <dsp:cNvSpPr/>
      </dsp:nvSpPr>
      <dsp:spPr>
        <a:xfrm>
          <a:off x="5313110" y="968987"/>
          <a:ext cx="723813" cy="2675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User support (helpdesk)</a:t>
          </a:r>
          <a:endParaRPr lang="en-US" sz="700" kern="1200" dirty="0"/>
        </a:p>
      </dsp:txBody>
      <dsp:txXfrm>
        <a:off x="5320946" y="976823"/>
        <a:ext cx="708141" cy="251868"/>
      </dsp:txXfrm>
    </dsp:sp>
    <dsp:sp modelId="{21A4E3C9-877E-B847-96E8-B58952F80973}">
      <dsp:nvSpPr>
        <dsp:cNvPr id="0" name=""/>
        <dsp:cNvSpPr/>
      </dsp:nvSpPr>
      <dsp:spPr>
        <a:xfrm>
          <a:off x="6355104" y="1613"/>
          <a:ext cx="976846" cy="430343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Outreach</a:t>
          </a:r>
          <a:endParaRPr lang="en-US" sz="1100" b="0" kern="1200" dirty="0"/>
        </a:p>
      </dsp:txBody>
      <dsp:txXfrm>
        <a:off x="6367708" y="14217"/>
        <a:ext cx="951638" cy="405135"/>
      </dsp:txXfrm>
    </dsp:sp>
    <dsp:sp modelId="{09A11DD9-8DA2-9E47-972E-3BDCCF5E3CAB}">
      <dsp:nvSpPr>
        <dsp:cNvPr id="0" name=""/>
        <dsp:cNvSpPr/>
      </dsp:nvSpPr>
      <dsp:spPr>
        <a:xfrm>
          <a:off x="6452789" y="431957"/>
          <a:ext cx="97684" cy="287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629"/>
              </a:lnTo>
              <a:lnTo>
                <a:pt x="97684" y="2876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4FB11-4D94-DF4A-9071-744E8BA6BBDE}">
      <dsp:nvSpPr>
        <dsp:cNvPr id="0" name=""/>
        <dsp:cNvSpPr/>
      </dsp:nvSpPr>
      <dsp:spPr>
        <a:xfrm>
          <a:off x="6550474" y="562215"/>
          <a:ext cx="723813" cy="3147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Project website</a:t>
          </a:r>
          <a:endParaRPr lang="en-US" sz="700" kern="1200" dirty="0"/>
        </a:p>
      </dsp:txBody>
      <dsp:txXfrm>
        <a:off x="6559692" y="571433"/>
        <a:ext cx="705377" cy="296305"/>
      </dsp:txXfrm>
    </dsp:sp>
    <dsp:sp modelId="{20F8425D-072F-0942-8893-F63545B313CA}">
      <dsp:nvSpPr>
        <dsp:cNvPr id="0" name=""/>
        <dsp:cNvSpPr/>
      </dsp:nvSpPr>
      <dsp:spPr>
        <a:xfrm>
          <a:off x="6452789" y="431957"/>
          <a:ext cx="97684" cy="725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5012"/>
              </a:lnTo>
              <a:lnTo>
                <a:pt x="97684" y="7250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16BA38-0E18-1E42-8952-FF1C5FE6F9E2}">
      <dsp:nvSpPr>
        <dsp:cNvPr id="0" name=""/>
        <dsp:cNvSpPr/>
      </dsp:nvSpPr>
      <dsp:spPr>
        <a:xfrm>
          <a:off x="6550474" y="1007216"/>
          <a:ext cx="723813" cy="299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Monthly newsletter</a:t>
          </a:r>
          <a:endParaRPr lang="en-US" sz="700" kern="1200" dirty="0"/>
        </a:p>
      </dsp:txBody>
      <dsp:txXfrm>
        <a:off x="6559246" y="1015988"/>
        <a:ext cx="706269" cy="281962"/>
      </dsp:txXfrm>
    </dsp:sp>
    <dsp:sp modelId="{22F28108-51BA-ED49-83D3-2AD57141EB1D}">
      <dsp:nvSpPr>
        <dsp:cNvPr id="0" name=""/>
        <dsp:cNvSpPr/>
      </dsp:nvSpPr>
      <dsp:spPr>
        <a:xfrm>
          <a:off x="6452789" y="431957"/>
          <a:ext cx="97684" cy="1141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1603"/>
              </a:lnTo>
              <a:lnTo>
                <a:pt x="97684" y="11416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0245A9-E130-7541-9751-413907512FEB}">
      <dsp:nvSpPr>
        <dsp:cNvPr id="0" name=""/>
        <dsp:cNvSpPr/>
      </dsp:nvSpPr>
      <dsp:spPr>
        <a:xfrm>
          <a:off x="6550474" y="1436981"/>
          <a:ext cx="719628" cy="2731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Papers and presentations</a:t>
          </a:r>
          <a:endParaRPr lang="en-US" sz="700" kern="1200" dirty="0"/>
        </a:p>
      </dsp:txBody>
      <dsp:txXfrm>
        <a:off x="6558474" y="1444981"/>
        <a:ext cx="703628" cy="257157"/>
      </dsp:txXfrm>
    </dsp:sp>
    <dsp:sp modelId="{EF4D7926-8284-FD4A-90FA-89F78AE18DA8}">
      <dsp:nvSpPr>
        <dsp:cNvPr id="0" name=""/>
        <dsp:cNvSpPr/>
      </dsp:nvSpPr>
      <dsp:spPr>
        <a:xfrm>
          <a:off x="6452789" y="431957"/>
          <a:ext cx="97684" cy="1577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7037"/>
              </a:lnTo>
              <a:lnTo>
                <a:pt x="97684" y="15770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AD8DF-2E5B-F64B-8B87-89B7C6DEC0E8}">
      <dsp:nvSpPr>
        <dsp:cNvPr id="0" name=""/>
        <dsp:cNvSpPr/>
      </dsp:nvSpPr>
      <dsp:spPr>
        <a:xfrm>
          <a:off x="6550474" y="1840397"/>
          <a:ext cx="723813" cy="337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Communication with potential partners</a:t>
          </a:r>
          <a:endParaRPr lang="en-US" sz="700" kern="1200" dirty="0"/>
        </a:p>
      </dsp:txBody>
      <dsp:txXfrm>
        <a:off x="6560350" y="1850273"/>
        <a:ext cx="704061" cy="317440"/>
      </dsp:txXfrm>
    </dsp:sp>
    <dsp:sp modelId="{CD28C2BB-E85D-114C-83C8-1D3F80BEDA43}">
      <dsp:nvSpPr>
        <dsp:cNvPr id="0" name=""/>
        <dsp:cNvSpPr/>
      </dsp:nvSpPr>
      <dsp:spPr>
        <a:xfrm>
          <a:off x="6452789" y="431957"/>
          <a:ext cx="97684" cy="2040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0515"/>
              </a:lnTo>
              <a:lnTo>
                <a:pt x="97684" y="20405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840080-504C-5F4B-B373-83DD6C64DAFE}">
      <dsp:nvSpPr>
        <dsp:cNvPr id="0" name=""/>
        <dsp:cNvSpPr/>
      </dsp:nvSpPr>
      <dsp:spPr>
        <a:xfrm>
          <a:off x="6550474" y="2307849"/>
          <a:ext cx="723813" cy="329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Surveys, general inquiries</a:t>
          </a:r>
          <a:endParaRPr lang="en-US" sz="700" kern="1200" dirty="0"/>
        </a:p>
      </dsp:txBody>
      <dsp:txXfrm>
        <a:off x="6560117" y="2317492"/>
        <a:ext cx="704527" cy="309961"/>
      </dsp:txXfrm>
    </dsp:sp>
    <dsp:sp modelId="{4432F310-87B5-134B-9E47-71B7F2443E16}">
      <dsp:nvSpPr>
        <dsp:cNvPr id="0" name=""/>
        <dsp:cNvSpPr/>
      </dsp:nvSpPr>
      <dsp:spPr>
        <a:xfrm>
          <a:off x="6452789" y="431957"/>
          <a:ext cx="97684" cy="25828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2863"/>
              </a:lnTo>
              <a:lnTo>
                <a:pt x="97684" y="25828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CD97F-B4AE-DA41-A9B5-006BF14D270B}">
      <dsp:nvSpPr>
        <dsp:cNvPr id="0" name=""/>
        <dsp:cNvSpPr/>
      </dsp:nvSpPr>
      <dsp:spPr>
        <a:xfrm>
          <a:off x="6550474" y="2767355"/>
          <a:ext cx="723813" cy="494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Repository evaluation and audit (e.g., DRAMBORA, TRAC)</a:t>
          </a:r>
          <a:endParaRPr lang="en-US" sz="700" kern="1200" dirty="0"/>
        </a:p>
      </dsp:txBody>
      <dsp:txXfrm>
        <a:off x="6564970" y="2781851"/>
        <a:ext cx="694821" cy="465939"/>
      </dsp:txXfrm>
    </dsp:sp>
    <dsp:sp modelId="{53F55EFB-E17A-F141-811C-28F3C1F69675}">
      <dsp:nvSpPr>
        <dsp:cNvPr id="0" name=""/>
        <dsp:cNvSpPr/>
      </dsp:nvSpPr>
      <dsp:spPr>
        <a:xfrm>
          <a:off x="7592468" y="1613"/>
          <a:ext cx="976846" cy="430343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Legal</a:t>
          </a:r>
          <a:endParaRPr lang="en-US" sz="1100" b="0" kern="1200" dirty="0"/>
        </a:p>
      </dsp:txBody>
      <dsp:txXfrm>
        <a:off x="7605072" y="14217"/>
        <a:ext cx="951638" cy="405135"/>
      </dsp:txXfrm>
    </dsp:sp>
    <dsp:sp modelId="{D2D57E3D-6BA6-C44C-A1F7-6E9701A623F8}">
      <dsp:nvSpPr>
        <dsp:cNvPr id="0" name=""/>
        <dsp:cNvSpPr/>
      </dsp:nvSpPr>
      <dsp:spPr>
        <a:xfrm>
          <a:off x="7690153" y="431957"/>
          <a:ext cx="97684" cy="269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205"/>
              </a:lnTo>
              <a:lnTo>
                <a:pt x="97684" y="2692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6A331C-12AC-AC4B-9802-FBB77DF2075A}">
      <dsp:nvSpPr>
        <dsp:cNvPr id="0" name=""/>
        <dsp:cNvSpPr/>
      </dsp:nvSpPr>
      <dsp:spPr>
        <a:xfrm>
          <a:off x="7787838" y="562215"/>
          <a:ext cx="723813" cy="2778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Risk management (use of materials)</a:t>
          </a:r>
          <a:endParaRPr lang="en-US" sz="700" kern="1200" dirty="0"/>
        </a:p>
      </dsp:txBody>
      <dsp:txXfrm>
        <a:off x="7795977" y="570354"/>
        <a:ext cx="707535" cy="261615"/>
      </dsp:txXfrm>
    </dsp:sp>
    <dsp:sp modelId="{19C1EF9E-8D95-DA4D-9AFA-D44DE668FAAB}">
      <dsp:nvSpPr>
        <dsp:cNvPr id="0" name=""/>
        <dsp:cNvSpPr/>
      </dsp:nvSpPr>
      <dsp:spPr>
        <a:xfrm>
          <a:off x="7690153" y="431957"/>
          <a:ext cx="97684" cy="663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3944"/>
              </a:lnTo>
              <a:lnTo>
                <a:pt x="97684" y="6639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A5040D-A2FD-3B41-B1D7-91B31CDF2C86}">
      <dsp:nvSpPr>
        <dsp:cNvPr id="0" name=""/>
        <dsp:cNvSpPr/>
      </dsp:nvSpPr>
      <dsp:spPr>
        <a:xfrm>
          <a:off x="7787838" y="970368"/>
          <a:ext cx="723813" cy="2510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Partner agreements</a:t>
          </a:r>
          <a:endParaRPr lang="en-US" sz="700" kern="1200" dirty="0"/>
        </a:p>
      </dsp:txBody>
      <dsp:txXfrm>
        <a:off x="7795191" y="977721"/>
        <a:ext cx="709107" cy="236359"/>
      </dsp:txXfrm>
    </dsp:sp>
    <dsp:sp modelId="{CA6F3E8F-0E06-234C-BB20-87004D19961C}">
      <dsp:nvSpPr>
        <dsp:cNvPr id="0" name=""/>
        <dsp:cNvSpPr/>
      </dsp:nvSpPr>
      <dsp:spPr>
        <a:xfrm>
          <a:off x="7690153" y="431957"/>
          <a:ext cx="97684" cy="1027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7639"/>
              </a:lnTo>
              <a:lnTo>
                <a:pt x="97684" y="10276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742719-1810-2F45-9D13-773E8C38AF0D}">
      <dsp:nvSpPr>
        <dsp:cNvPr id="0" name=""/>
        <dsp:cNvSpPr/>
      </dsp:nvSpPr>
      <dsp:spPr>
        <a:xfrm>
          <a:off x="7787838" y="1351693"/>
          <a:ext cx="744613" cy="2158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Advocacy </a:t>
          </a:r>
          <a:endParaRPr lang="en-US" sz="700" kern="1200" dirty="0"/>
        </a:p>
      </dsp:txBody>
      <dsp:txXfrm>
        <a:off x="7794159" y="1358014"/>
        <a:ext cx="731971" cy="2031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07207-05DF-724D-BABE-97D4B8412992}">
      <dsp:nvSpPr>
        <dsp:cNvPr id="0" name=""/>
        <dsp:cNvSpPr/>
      </dsp:nvSpPr>
      <dsp:spPr>
        <a:xfrm>
          <a:off x="319984" y="777"/>
          <a:ext cx="952475" cy="476237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Governance</a:t>
          </a:r>
          <a:endParaRPr lang="en-US" sz="1100" b="0" kern="1200" dirty="0"/>
        </a:p>
      </dsp:txBody>
      <dsp:txXfrm>
        <a:off x="333933" y="14726"/>
        <a:ext cx="924577" cy="448339"/>
      </dsp:txXfrm>
    </dsp:sp>
    <dsp:sp modelId="{57A49D40-F242-1944-9619-991C32A5E003}">
      <dsp:nvSpPr>
        <dsp:cNvPr id="0" name=""/>
        <dsp:cNvSpPr/>
      </dsp:nvSpPr>
      <dsp:spPr>
        <a:xfrm>
          <a:off x="415231" y="477015"/>
          <a:ext cx="95247" cy="225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448"/>
              </a:lnTo>
              <a:lnTo>
                <a:pt x="95247" y="2254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2D0B4D-0308-4044-8A40-DDCF58043227}">
      <dsp:nvSpPr>
        <dsp:cNvPr id="0" name=""/>
        <dsp:cNvSpPr/>
      </dsp:nvSpPr>
      <dsp:spPr>
        <a:xfrm>
          <a:off x="510479" y="596074"/>
          <a:ext cx="761980" cy="2127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Budget, Finances</a:t>
          </a:r>
          <a:endParaRPr lang="en-US" sz="700" kern="1200" dirty="0"/>
        </a:p>
      </dsp:txBody>
      <dsp:txXfrm>
        <a:off x="516711" y="602306"/>
        <a:ext cx="749516" cy="200314"/>
      </dsp:txXfrm>
    </dsp:sp>
    <dsp:sp modelId="{12516021-C434-BC4E-B8A5-E973229C958C}">
      <dsp:nvSpPr>
        <dsp:cNvPr id="0" name=""/>
        <dsp:cNvSpPr/>
      </dsp:nvSpPr>
      <dsp:spPr>
        <a:xfrm>
          <a:off x="415231" y="477015"/>
          <a:ext cx="95247" cy="542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2648"/>
              </a:lnTo>
              <a:lnTo>
                <a:pt x="95247" y="5426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9191D7-9FCE-9B4C-8C02-58E4E904319B}">
      <dsp:nvSpPr>
        <dsp:cNvPr id="0" name=""/>
        <dsp:cNvSpPr/>
      </dsp:nvSpPr>
      <dsp:spPr>
        <a:xfrm>
          <a:off x="510479" y="927912"/>
          <a:ext cx="761980" cy="1835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Decision-making</a:t>
          </a:r>
          <a:endParaRPr lang="en-US" sz="700" kern="1200" dirty="0"/>
        </a:p>
      </dsp:txBody>
      <dsp:txXfrm>
        <a:off x="515854" y="933287"/>
        <a:ext cx="751230" cy="172753"/>
      </dsp:txXfrm>
    </dsp:sp>
    <dsp:sp modelId="{6DE4F9D1-E5ED-FB45-BCCB-F334B5A35988}">
      <dsp:nvSpPr>
        <dsp:cNvPr id="0" name=""/>
        <dsp:cNvSpPr/>
      </dsp:nvSpPr>
      <dsp:spPr>
        <a:xfrm>
          <a:off x="415231" y="477015"/>
          <a:ext cx="95247" cy="837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7592"/>
              </a:lnTo>
              <a:lnTo>
                <a:pt x="95247" y="8375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4B6904-8838-B74D-9E04-14A316D2E461}">
      <dsp:nvSpPr>
        <dsp:cNvPr id="0" name=""/>
        <dsp:cNvSpPr/>
      </dsp:nvSpPr>
      <dsp:spPr>
        <a:xfrm>
          <a:off x="510479" y="1230475"/>
          <a:ext cx="761980" cy="168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Policy</a:t>
          </a:r>
          <a:endParaRPr lang="en-US" sz="700" kern="1200" dirty="0"/>
        </a:p>
      </dsp:txBody>
      <dsp:txXfrm>
        <a:off x="515407" y="1235403"/>
        <a:ext cx="752124" cy="158408"/>
      </dsp:txXfrm>
    </dsp:sp>
    <dsp:sp modelId="{A1532355-7E4D-FC4B-B01E-29B330F180A9}">
      <dsp:nvSpPr>
        <dsp:cNvPr id="0" name=""/>
        <dsp:cNvSpPr/>
      </dsp:nvSpPr>
      <dsp:spPr>
        <a:xfrm>
          <a:off x="415231" y="477015"/>
          <a:ext cx="95247" cy="1153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3997"/>
              </a:lnTo>
              <a:lnTo>
                <a:pt x="95247" y="11539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18935D-1641-104D-B9CB-35E2B96BB852}">
      <dsp:nvSpPr>
        <dsp:cNvPr id="0" name=""/>
        <dsp:cNvSpPr/>
      </dsp:nvSpPr>
      <dsp:spPr>
        <a:xfrm>
          <a:off x="510479" y="1517799"/>
          <a:ext cx="761980" cy="2264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Planning</a:t>
          </a:r>
          <a:endParaRPr lang="en-US" sz="700" kern="1200" dirty="0"/>
        </a:p>
      </dsp:txBody>
      <dsp:txXfrm>
        <a:off x="517111" y="1524431"/>
        <a:ext cx="748716" cy="213163"/>
      </dsp:txXfrm>
    </dsp:sp>
    <dsp:sp modelId="{464B975A-B1F4-A447-87F9-67107A5976FA}">
      <dsp:nvSpPr>
        <dsp:cNvPr id="0" name=""/>
        <dsp:cNvSpPr/>
      </dsp:nvSpPr>
      <dsp:spPr>
        <a:xfrm>
          <a:off x="1510578" y="777"/>
          <a:ext cx="952475" cy="476237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Enterprise Management</a:t>
          </a:r>
          <a:endParaRPr lang="en-US" sz="1100" b="0" kern="1200" dirty="0"/>
        </a:p>
      </dsp:txBody>
      <dsp:txXfrm>
        <a:off x="1524527" y="14726"/>
        <a:ext cx="924577" cy="448339"/>
      </dsp:txXfrm>
    </dsp:sp>
    <dsp:sp modelId="{90B604BF-3883-EA4F-BD84-A1548FEE6AC9}">
      <dsp:nvSpPr>
        <dsp:cNvPr id="0" name=""/>
        <dsp:cNvSpPr/>
      </dsp:nvSpPr>
      <dsp:spPr>
        <a:xfrm>
          <a:off x="1605825" y="477015"/>
          <a:ext cx="95247" cy="325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427"/>
              </a:lnTo>
              <a:lnTo>
                <a:pt x="95247" y="3254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6254B-3745-634F-8505-267B830E279D}">
      <dsp:nvSpPr>
        <dsp:cNvPr id="0" name=""/>
        <dsp:cNvSpPr/>
      </dsp:nvSpPr>
      <dsp:spPr>
        <a:xfrm>
          <a:off x="1701073" y="596074"/>
          <a:ext cx="761980" cy="4127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Communication and Coordination with partner institutions</a:t>
          </a:r>
          <a:endParaRPr lang="en-US" sz="700" kern="1200" dirty="0"/>
        </a:p>
      </dsp:txBody>
      <dsp:txXfrm>
        <a:off x="1713162" y="608163"/>
        <a:ext cx="737802" cy="388558"/>
      </dsp:txXfrm>
    </dsp:sp>
    <dsp:sp modelId="{9CC332B9-CDC8-DC46-BB5A-CC1757D60BAF}">
      <dsp:nvSpPr>
        <dsp:cNvPr id="0" name=""/>
        <dsp:cNvSpPr/>
      </dsp:nvSpPr>
      <dsp:spPr>
        <a:xfrm>
          <a:off x="1605825" y="477015"/>
          <a:ext cx="95247" cy="774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4674"/>
              </a:lnTo>
              <a:lnTo>
                <a:pt x="95247" y="7746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131102-941B-F748-B7A2-19899F2B213C}">
      <dsp:nvSpPr>
        <dsp:cNvPr id="0" name=""/>
        <dsp:cNvSpPr/>
      </dsp:nvSpPr>
      <dsp:spPr>
        <a:xfrm>
          <a:off x="1701073" y="1127870"/>
          <a:ext cx="761980" cy="247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Project management</a:t>
          </a:r>
          <a:endParaRPr lang="en-US" sz="700" kern="1200" dirty="0"/>
        </a:p>
      </dsp:txBody>
      <dsp:txXfrm>
        <a:off x="1708326" y="1135123"/>
        <a:ext cx="747474" cy="233132"/>
      </dsp:txXfrm>
    </dsp:sp>
    <dsp:sp modelId="{6A92457D-5E1F-154F-B2BB-A95748F3C49D}">
      <dsp:nvSpPr>
        <dsp:cNvPr id="0" name=""/>
        <dsp:cNvSpPr/>
      </dsp:nvSpPr>
      <dsp:spPr>
        <a:xfrm>
          <a:off x="2701172" y="777"/>
          <a:ext cx="952475" cy="476237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Repository Administration</a:t>
          </a:r>
          <a:endParaRPr lang="en-US" sz="1100" b="0" kern="1200" dirty="0"/>
        </a:p>
      </dsp:txBody>
      <dsp:txXfrm>
        <a:off x="2715121" y="14726"/>
        <a:ext cx="924577" cy="448339"/>
      </dsp:txXfrm>
    </dsp:sp>
    <dsp:sp modelId="{F0E0F8CE-E480-7D45-9E29-77296974CE5F}">
      <dsp:nvSpPr>
        <dsp:cNvPr id="0" name=""/>
        <dsp:cNvSpPr/>
      </dsp:nvSpPr>
      <dsp:spPr>
        <a:xfrm>
          <a:off x="2796419" y="477015"/>
          <a:ext cx="95247" cy="357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178"/>
              </a:lnTo>
              <a:lnTo>
                <a:pt x="95247" y="3571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6FA10-C492-A142-9A56-E8E9CD2AFE81}">
      <dsp:nvSpPr>
        <dsp:cNvPr id="0" name=""/>
        <dsp:cNvSpPr/>
      </dsp:nvSpPr>
      <dsp:spPr>
        <a:xfrm>
          <a:off x="2891667" y="596074"/>
          <a:ext cx="761980" cy="476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Hardware configuration and maintenance</a:t>
          </a:r>
          <a:endParaRPr lang="en-US" sz="700" kern="1200" dirty="0"/>
        </a:p>
      </dsp:txBody>
      <dsp:txXfrm>
        <a:off x="2905616" y="610023"/>
        <a:ext cx="734082" cy="448339"/>
      </dsp:txXfrm>
    </dsp:sp>
    <dsp:sp modelId="{E9C3FE51-6F8D-3542-B094-8BF0F4AE9FAF}">
      <dsp:nvSpPr>
        <dsp:cNvPr id="0" name=""/>
        <dsp:cNvSpPr/>
      </dsp:nvSpPr>
      <dsp:spPr>
        <a:xfrm>
          <a:off x="2796419" y="477015"/>
          <a:ext cx="95247" cy="961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1947"/>
              </a:lnTo>
              <a:lnTo>
                <a:pt x="95247" y="9619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99B19B-7D0B-7C47-9787-8E2B778B0D14}">
      <dsp:nvSpPr>
        <dsp:cNvPr id="0" name=""/>
        <dsp:cNvSpPr/>
      </dsp:nvSpPr>
      <dsp:spPr>
        <a:xfrm>
          <a:off x="2891667" y="1191371"/>
          <a:ext cx="761980" cy="495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Web and application server configuration and maintenance</a:t>
          </a:r>
          <a:endParaRPr lang="en-US" sz="700" kern="1200" dirty="0"/>
        </a:p>
      </dsp:txBody>
      <dsp:txXfrm>
        <a:off x="2906170" y="1205874"/>
        <a:ext cx="732974" cy="466176"/>
      </dsp:txXfrm>
    </dsp:sp>
    <dsp:sp modelId="{7578690C-E784-EC4D-A98C-FA262BEB8678}">
      <dsp:nvSpPr>
        <dsp:cNvPr id="0" name=""/>
        <dsp:cNvSpPr/>
      </dsp:nvSpPr>
      <dsp:spPr>
        <a:xfrm>
          <a:off x="2796419" y="477015"/>
          <a:ext cx="95247" cy="1460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0382"/>
              </a:lnTo>
              <a:lnTo>
                <a:pt x="95247" y="14603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FC04B-01C0-FC4D-95C1-15485DE482D9}">
      <dsp:nvSpPr>
        <dsp:cNvPr id="0" name=""/>
        <dsp:cNvSpPr/>
      </dsp:nvSpPr>
      <dsp:spPr>
        <a:xfrm>
          <a:off x="2891667" y="1805613"/>
          <a:ext cx="761980" cy="263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Security</a:t>
          </a:r>
          <a:endParaRPr lang="en-US" sz="700" kern="1200" dirty="0"/>
        </a:p>
      </dsp:txBody>
      <dsp:txXfrm>
        <a:off x="2899387" y="1813333"/>
        <a:ext cx="746540" cy="248128"/>
      </dsp:txXfrm>
    </dsp:sp>
    <dsp:sp modelId="{9021A06F-D14B-E741-9B97-62EEDC28A089}">
      <dsp:nvSpPr>
        <dsp:cNvPr id="0" name=""/>
        <dsp:cNvSpPr/>
      </dsp:nvSpPr>
      <dsp:spPr>
        <a:xfrm>
          <a:off x="2796419" y="477015"/>
          <a:ext cx="95247" cy="18352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5293"/>
              </a:lnTo>
              <a:lnTo>
                <a:pt x="95247" y="18352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42F9E1-4E99-124A-922F-7AB634714F4D}">
      <dsp:nvSpPr>
        <dsp:cNvPr id="0" name=""/>
        <dsp:cNvSpPr/>
      </dsp:nvSpPr>
      <dsp:spPr>
        <a:xfrm>
          <a:off x="2891667" y="2188241"/>
          <a:ext cx="761980" cy="248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Permissions</a:t>
          </a:r>
          <a:endParaRPr lang="en-US" sz="700" kern="1200" dirty="0"/>
        </a:p>
      </dsp:txBody>
      <dsp:txXfrm>
        <a:off x="2898935" y="2195509"/>
        <a:ext cx="747444" cy="233598"/>
      </dsp:txXfrm>
    </dsp:sp>
    <dsp:sp modelId="{2DC557C0-6816-9546-96D7-9FFFA65E4858}">
      <dsp:nvSpPr>
        <dsp:cNvPr id="0" name=""/>
        <dsp:cNvSpPr/>
      </dsp:nvSpPr>
      <dsp:spPr>
        <a:xfrm>
          <a:off x="2796419" y="477015"/>
          <a:ext cx="95247" cy="2196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817"/>
              </a:lnTo>
              <a:lnTo>
                <a:pt x="95247" y="21968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8D169A-F2D6-EA40-B725-FD3B1B30C5E2}">
      <dsp:nvSpPr>
        <dsp:cNvPr id="0" name=""/>
        <dsp:cNvSpPr/>
      </dsp:nvSpPr>
      <dsp:spPr>
        <a:xfrm>
          <a:off x="2891667" y="2555435"/>
          <a:ext cx="761980" cy="2367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Logging</a:t>
          </a:r>
          <a:endParaRPr lang="en-US" sz="700" kern="1200" dirty="0"/>
        </a:p>
      </dsp:txBody>
      <dsp:txXfrm>
        <a:off x="2898602" y="2562370"/>
        <a:ext cx="748110" cy="222924"/>
      </dsp:txXfrm>
    </dsp:sp>
    <dsp:sp modelId="{A5EBEEAB-75CC-1F45-AF28-967430064879}">
      <dsp:nvSpPr>
        <dsp:cNvPr id="0" name=""/>
        <dsp:cNvSpPr/>
      </dsp:nvSpPr>
      <dsp:spPr>
        <a:xfrm>
          <a:off x="3891766" y="777"/>
          <a:ext cx="952475" cy="476237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Repository Administration</a:t>
          </a:r>
          <a:endParaRPr lang="en-US" sz="1100" b="0" kern="1200" dirty="0"/>
        </a:p>
      </dsp:txBody>
      <dsp:txXfrm>
        <a:off x="3905715" y="14726"/>
        <a:ext cx="924577" cy="448339"/>
      </dsp:txXfrm>
    </dsp:sp>
    <dsp:sp modelId="{A86E1EC0-7A88-4E4D-9ECF-0C459233947D}">
      <dsp:nvSpPr>
        <dsp:cNvPr id="0" name=""/>
        <dsp:cNvSpPr/>
      </dsp:nvSpPr>
      <dsp:spPr>
        <a:xfrm>
          <a:off x="3987013" y="477015"/>
          <a:ext cx="95247" cy="4169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948"/>
              </a:lnTo>
              <a:lnTo>
                <a:pt x="95247" y="4169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375A64-7673-0E46-BC28-106D06CBE26B}">
      <dsp:nvSpPr>
        <dsp:cNvPr id="0" name=""/>
        <dsp:cNvSpPr/>
      </dsp:nvSpPr>
      <dsp:spPr>
        <a:xfrm>
          <a:off x="4082261" y="596074"/>
          <a:ext cx="761980" cy="595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Data management (content storage, backup, integrity checks, deletion)</a:t>
          </a:r>
          <a:endParaRPr lang="en-US" sz="700" kern="1200" dirty="0"/>
        </a:p>
      </dsp:txBody>
      <dsp:txXfrm>
        <a:off x="4099711" y="613524"/>
        <a:ext cx="727080" cy="560877"/>
      </dsp:txXfrm>
    </dsp:sp>
    <dsp:sp modelId="{1F44A6B1-4B83-3C4D-A862-B39535DE0B19}">
      <dsp:nvSpPr>
        <dsp:cNvPr id="0" name=""/>
        <dsp:cNvSpPr/>
      </dsp:nvSpPr>
      <dsp:spPr>
        <a:xfrm>
          <a:off x="3987013" y="477015"/>
          <a:ext cx="95247" cy="1072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2015"/>
              </a:lnTo>
              <a:lnTo>
                <a:pt x="95247" y="10720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33718F-649D-7B4A-A8DB-416C3450D653}">
      <dsp:nvSpPr>
        <dsp:cNvPr id="0" name=""/>
        <dsp:cNvSpPr/>
      </dsp:nvSpPr>
      <dsp:spPr>
        <a:xfrm>
          <a:off x="4082261" y="1310912"/>
          <a:ext cx="761980" cy="476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Hardware selection and replacement</a:t>
          </a:r>
          <a:endParaRPr lang="en-US" sz="700" kern="1200" dirty="0"/>
        </a:p>
      </dsp:txBody>
      <dsp:txXfrm>
        <a:off x="4096210" y="1324861"/>
        <a:ext cx="734082" cy="448339"/>
      </dsp:txXfrm>
    </dsp:sp>
    <dsp:sp modelId="{8EA6674C-4631-2C4C-9C32-EC30E1D668AD}">
      <dsp:nvSpPr>
        <dsp:cNvPr id="0" name=""/>
        <dsp:cNvSpPr/>
      </dsp:nvSpPr>
      <dsp:spPr>
        <a:xfrm>
          <a:off x="3987013" y="477015"/>
          <a:ext cx="95247" cy="1605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5339"/>
              </a:lnTo>
              <a:lnTo>
                <a:pt x="95247" y="16053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EB6C7B-78F8-6C46-B79E-0A9DEECC37DB}">
      <dsp:nvSpPr>
        <dsp:cNvPr id="0" name=""/>
        <dsp:cNvSpPr/>
      </dsp:nvSpPr>
      <dsp:spPr>
        <a:xfrm>
          <a:off x="4082261" y="1906209"/>
          <a:ext cx="761980" cy="3522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Content and Metadata specifications</a:t>
          </a:r>
          <a:endParaRPr lang="en-US" sz="700" kern="1200" dirty="0"/>
        </a:p>
      </dsp:txBody>
      <dsp:txXfrm>
        <a:off x="4092579" y="1916527"/>
        <a:ext cx="741344" cy="331656"/>
      </dsp:txXfrm>
    </dsp:sp>
    <dsp:sp modelId="{96C9631B-05FB-964E-9FE5-6F05CBFDFDFC}">
      <dsp:nvSpPr>
        <dsp:cNvPr id="0" name=""/>
        <dsp:cNvSpPr/>
      </dsp:nvSpPr>
      <dsp:spPr>
        <a:xfrm>
          <a:off x="3987013" y="477015"/>
          <a:ext cx="95247" cy="1998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8607"/>
              </a:lnTo>
              <a:lnTo>
                <a:pt x="95247" y="1998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CBF361-8A9F-4E44-872F-B06E2ABAE468}">
      <dsp:nvSpPr>
        <dsp:cNvPr id="0" name=""/>
        <dsp:cNvSpPr/>
      </dsp:nvSpPr>
      <dsp:spPr>
        <a:xfrm>
          <a:off x="4082261" y="2377560"/>
          <a:ext cx="761980" cy="1961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Disaster Recovery</a:t>
          </a:r>
          <a:endParaRPr lang="en-US" sz="700" kern="1200" dirty="0"/>
        </a:p>
      </dsp:txBody>
      <dsp:txXfrm>
        <a:off x="4088005" y="2383304"/>
        <a:ext cx="750492" cy="184636"/>
      </dsp:txXfrm>
    </dsp:sp>
    <dsp:sp modelId="{8CFD54FA-994B-C54D-AA21-0F429CE7AD2D}">
      <dsp:nvSpPr>
        <dsp:cNvPr id="0" name=""/>
        <dsp:cNvSpPr/>
      </dsp:nvSpPr>
      <dsp:spPr>
        <a:xfrm>
          <a:off x="3987013" y="477015"/>
          <a:ext cx="95247" cy="2392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2967"/>
              </a:lnTo>
              <a:lnTo>
                <a:pt x="95247" y="23929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8C0068-89BE-894E-99A8-486B4E221FB7}">
      <dsp:nvSpPr>
        <dsp:cNvPr id="0" name=""/>
        <dsp:cNvSpPr/>
      </dsp:nvSpPr>
      <dsp:spPr>
        <a:xfrm>
          <a:off x="4082261" y="2692744"/>
          <a:ext cx="761980" cy="3544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Processes for ensuring content integrity</a:t>
          </a:r>
          <a:endParaRPr lang="en-US" sz="700" kern="1200" dirty="0"/>
        </a:p>
      </dsp:txBody>
      <dsp:txXfrm>
        <a:off x="4092643" y="2703126"/>
        <a:ext cx="741216" cy="333713"/>
      </dsp:txXfrm>
    </dsp:sp>
    <dsp:sp modelId="{B2EF33BB-8A92-E847-ADF9-06B9A606F55E}">
      <dsp:nvSpPr>
        <dsp:cNvPr id="0" name=""/>
        <dsp:cNvSpPr/>
      </dsp:nvSpPr>
      <dsp:spPr>
        <a:xfrm>
          <a:off x="5082360" y="777"/>
          <a:ext cx="952475" cy="476237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Rights Management</a:t>
          </a:r>
          <a:endParaRPr lang="en-US" sz="1100" b="0" kern="1200" dirty="0"/>
        </a:p>
      </dsp:txBody>
      <dsp:txXfrm>
        <a:off x="5096309" y="14726"/>
        <a:ext cx="924577" cy="448339"/>
      </dsp:txXfrm>
    </dsp:sp>
    <dsp:sp modelId="{18ED3F83-01EA-534D-BBB4-7C04F17E1A6B}">
      <dsp:nvSpPr>
        <dsp:cNvPr id="0" name=""/>
        <dsp:cNvSpPr/>
      </dsp:nvSpPr>
      <dsp:spPr>
        <a:xfrm>
          <a:off x="5177607" y="477015"/>
          <a:ext cx="95247" cy="286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456"/>
              </a:lnTo>
              <a:lnTo>
                <a:pt x="95247" y="286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E90DE2-E704-4C47-A325-F50F8AB6AFFE}">
      <dsp:nvSpPr>
        <dsp:cNvPr id="0" name=""/>
        <dsp:cNvSpPr/>
      </dsp:nvSpPr>
      <dsp:spPr>
        <a:xfrm>
          <a:off x="5272855" y="596074"/>
          <a:ext cx="761980" cy="3347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Copyright determination</a:t>
          </a:r>
          <a:endParaRPr lang="en-US" sz="700" kern="1200" dirty="0"/>
        </a:p>
      </dsp:txBody>
      <dsp:txXfrm>
        <a:off x="5282661" y="605880"/>
        <a:ext cx="742368" cy="315183"/>
      </dsp:txXfrm>
    </dsp:sp>
    <dsp:sp modelId="{CEF72CAA-D8D3-9B47-B2EB-FCF3000F8CAA}">
      <dsp:nvSpPr>
        <dsp:cNvPr id="0" name=""/>
        <dsp:cNvSpPr/>
      </dsp:nvSpPr>
      <dsp:spPr>
        <a:xfrm>
          <a:off x="5177607" y="477015"/>
          <a:ext cx="95247" cy="6986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8645"/>
              </a:lnTo>
              <a:lnTo>
                <a:pt x="95247" y="6986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9B9945-A8E2-004B-A30B-AFEDA8B8B01B}">
      <dsp:nvSpPr>
        <dsp:cNvPr id="0" name=""/>
        <dsp:cNvSpPr/>
      </dsp:nvSpPr>
      <dsp:spPr>
        <a:xfrm>
          <a:off x="5272855" y="1049929"/>
          <a:ext cx="761980" cy="2514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Copyright review</a:t>
          </a:r>
          <a:endParaRPr lang="en-US" sz="700" kern="1200" dirty="0"/>
        </a:p>
      </dsp:txBody>
      <dsp:txXfrm>
        <a:off x="5280220" y="1057294"/>
        <a:ext cx="747250" cy="236732"/>
      </dsp:txXfrm>
    </dsp:sp>
    <dsp:sp modelId="{DE285464-DAD0-DD44-95D9-00A740033B3B}">
      <dsp:nvSpPr>
        <dsp:cNvPr id="0" name=""/>
        <dsp:cNvSpPr/>
      </dsp:nvSpPr>
      <dsp:spPr>
        <a:xfrm>
          <a:off x="5177607" y="477015"/>
          <a:ext cx="95247" cy="1181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555"/>
              </a:lnTo>
              <a:lnTo>
                <a:pt x="95247" y="11815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DFFB20-12A0-2E40-B482-1630ECFD99E0}">
      <dsp:nvSpPr>
        <dsp:cNvPr id="0" name=""/>
        <dsp:cNvSpPr/>
      </dsp:nvSpPr>
      <dsp:spPr>
        <a:xfrm>
          <a:off x="5272855" y="1420451"/>
          <a:ext cx="761980" cy="476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Copyright information management (database)</a:t>
          </a:r>
          <a:endParaRPr lang="en-US" sz="700" kern="1200" dirty="0"/>
        </a:p>
      </dsp:txBody>
      <dsp:txXfrm>
        <a:off x="5286804" y="1434400"/>
        <a:ext cx="734082" cy="448339"/>
      </dsp:txXfrm>
    </dsp:sp>
    <dsp:sp modelId="{89A96C46-6B5F-DB42-9772-EAAEE282EDAE}">
      <dsp:nvSpPr>
        <dsp:cNvPr id="0" name=""/>
        <dsp:cNvSpPr/>
      </dsp:nvSpPr>
      <dsp:spPr>
        <a:xfrm>
          <a:off x="5177607" y="477015"/>
          <a:ext cx="95247" cy="1711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1455"/>
              </a:lnTo>
              <a:lnTo>
                <a:pt x="95247" y="17114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FE451C-0DD7-844F-A8C5-212BC144E82A}">
      <dsp:nvSpPr>
        <dsp:cNvPr id="0" name=""/>
        <dsp:cNvSpPr/>
      </dsp:nvSpPr>
      <dsp:spPr>
        <a:xfrm>
          <a:off x="5272855" y="2015748"/>
          <a:ext cx="761980" cy="3454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Rightsholder permissions</a:t>
          </a:r>
          <a:endParaRPr lang="en-US" sz="700" kern="1200" dirty="0"/>
        </a:p>
      </dsp:txBody>
      <dsp:txXfrm>
        <a:off x="5282973" y="2025866"/>
        <a:ext cx="741744" cy="325207"/>
      </dsp:txXfrm>
    </dsp:sp>
    <dsp:sp modelId="{7B7CB193-A965-8647-847E-E0457BF05ADD}">
      <dsp:nvSpPr>
        <dsp:cNvPr id="0" name=""/>
        <dsp:cNvSpPr/>
      </dsp:nvSpPr>
      <dsp:spPr>
        <a:xfrm>
          <a:off x="6272954" y="777"/>
          <a:ext cx="952475" cy="476237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Bibliographic Data Management</a:t>
          </a:r>
          <a:endParaRPr lang="en-US" sz="1100" b="0" kern="1200" dirty="0"/>
        </a:p>
      </dsp:txBody>
      <dsp:txXfrm>
        <a:off x="6286903" y="14726"/>
        <a:ext cx="924577" cy="448339"/>
      </dsp:txXfrm>
    </dsp:sp>
    <dsp:sp modelId="{E034B8F0-AA26-754B-80FA-AAE542306F85}">
      <dsp:nvSpPr>
        <dsp:cNvPr id="0" name=""/>
        <dsp:cNvSpPr/>
      </dsp:nvSpPr>
      <dsp:spPr>
        <a:xfrm>
          <a:off x="6368201" y="477015"/>
          <a:ext cx="95247" cy="274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679"/>
              </a:lnTo>
              <a:lnTo>
                <a:pt x="95247" y="2746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308FE-1288-DD4D-8869-4F87BBA4BF18}">
      <dsp:nvSpPr>
        <dsp:cNvPr id="0" name=""/>
        <dsp:cNvSpPr/>
      </dsp:nvSpPr>
      <dsp:spPr>
        <a:xfrm>
          <a:off x="6463449" y="596074"/>
          <a:ext cx="761980" cy="311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Entity description (record-level)</a:t>
          </a:r>
          <a:endParaRPr lang="en-US" sz="700" kern="1200" dirty="0"/>
        </a:p>
      </dsp:txBody>
      <dsp:txXfrm>
        <a:off x="6472565" y="605190"/>
        <a:ext cx="743748" cy="293008"/>
      </dsp:txXfrm>
    </dsp:sp>
    <dsp:sp modelId="{BE288EAE-FE47-E443-9800-EEC44772B30A}">
      <dsp:nvSpPr>
        <dsp:cNvPr id="0" name=""/>
        <dsp:cNvSpPr/>
      </dsp:nvSpPr>
      <dsp:spPr>
        <a:xfrm>
          <a:off x="6368201" y="477015"/>
          <a:ext cx="95247" cy="713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3618"/>
              </a:lnTo>
              <a:lnTo>
                <a:pt x="95247" y="7136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ED2EEC-DD12-C94E-AE6B-3A4E211268BD}">
      <dsp:nvSpPr>
        <dsp:cNvPr id="0" name=""/>
        <dsp:cNvSpPr/>
      </dsp:nvSpPr>
      <dsp:spPr>
        <a:xfrm>
          <a:off x="6463449" y="1026374"/>
          <a:ext cx="761980" cy="3285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Object identification (item-level)</a:t>
          </a:r>
          <a:endParaRPr lang="en-US" sz="700" kern="1200" dirty="0"/>
        </a:p>
      </dsp:txBody>
      <dsp:txXfrm>
        <a:off x="6473071" y="1035996"/>
        <a:ext cx="742736" cy="309274"/>
      </dsp:txXfrm>
    </dsp:sp>
    <dsp:sp modelId="{0B55A1DD-AF49-9A42-81FD-63609E0FD8EC}">
      <dsp:nvSpPr>
        <dsp:cNvPr id="0" name=""/>
        <dsp:cNvSpPr/>
      </dsp:nvSpPr>
      <dsp:spPr>
        <a:xfrm>
          <a:off x="6368201" y="477015"/>
          <a:ext cx="95247" cy="1139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9067"/>
              </a:lnTo>
              <a:lnTo>
                <a:pt x="95247" y="11390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DF5E5-4667-6D49-8B0E-0D543F35AAF6}">
      <dsp:nvSpPr>
        <dsp:cNvPr id="0" name=""/>
        <dsp:cNvSpPr/>
      </dsp:nvSpPr>
      <dsp:spPr>
        <a:xfrm>
          <a:off x="6463449" y="1473952"/>
          <a:ext cx="761980" cy="2842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Data availability</a:t>
          </a:r>
          <a:endParaRPr lang="en-US" sz="700" kern="1200" dirty="0"/>
        </a:p>
      </dsp:txBody>
      <dsp:txXfrm>
        <a:off x="6471775" y="1482278"/>
        <a:ext cx="745328" cy="267609"/>
      </dsp:txXfrm>
    </dsp:sp>
    <dsp:sp modelId="{4CCEE535-8FA8-9045-8F45-432FDBB7A18F}">
      <dsp:nvSpPr>
        <dsp:cNvPr id="0" name=""/>
        <dsp:cNvSpPr/>
      </dsp:nvSpPr>
      <dsp:spPr>
        <a:xfrm>
          <a:off x="7463548" y="777"/>
          <a:ext cx="952475" cy="476237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Collection Development</a:t>
          </a:r>
          <a:endParaRPr lang="en-US" sz="1100" b="0" kern="1200" dirty="0"/>
        </a:p>
      </dsp:txBody>
      <dsp:txXfrm>
        <a:off x="7477497" y="14726"/>
        <a:ext cx="924577" cy="448339"/>
      </dsp:txXfrm>
    </dsp:sp>
    <dsp:sp modelId="{A87A083A-099A-C045-A24B-82452CFDC930}">
      <dsp:nvSpPr>
        <dsp:cNvPr id="0" name=""/>
        <dsp:cNvSpPr/>
      </dsp:nvSpPr>
      <dsp:spPr>
        <a:xfrm>
          <a:off x="7558795" y="477015"/>
          <a:ext cx="95247" cy="589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9394"/>
              </a:lnTo>
              <a:lnTo>
                <a:pt x="95247" y="5893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20E919-5FE3-E845-A105-33ACAF1EDD67}">
      <dsp:nvSpPr>
        <dsp:cNvPr id="0" name=""/>
        <dsp:cNvSpPr/>
      </dsp:nvSpPr>
      <dsp:spPr>
        <a:xfrm>
          <a:off x="7654043" y="596074"/>
          <a:ext cx="737345" cy="9406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t" anchorCtr="0">
          <a:noAutofit/>
        </a:bodyPr>
        <a:lstStyle/>
        <a:p>
          <a:pPr lvl="0" algn="l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Digital</a:t>
          </a:r>
          <a:endParaRPr lang="en-US" sz="600" kern="1200" dirty="0"/>
        </a:p>
        <a:p>
          <a:pPr marL="57150" lvl="1" indent="-57150" algn="l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kern="1200" dirty="0" smtClean="0"/>
            <a:t>Expansion beyond books and journals (born-digital, images and maps, audio)</a:t>
          </a:r>
          <a:endParaRPr lang="en-US" sz="600" kern="1200" dirty="0"/>
        </a:p>
        <a:p>
          <a:pPr marL="57150" lvl="1" indent="-57150" algn="l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kern="1200" dirty="0" smtClean="0"/>
            <a:t>Selection of content (for non-Google volume ingest and pilots projects) </a:t>
          </a:r>
          <a:endParaRPr lang="en-US" sz="600" kern="1200" dirty="0"/>
        </a:p>
      </dsp:txBody>
      <dsp:txXfrm>
        <a:off x="7675639" y="617670"/>
        <a:ext cx="694153" cy="897477"/>
      </dsp:txXfrm>
    </dsp:sp>
    <dsp:sp modelId="{05706CD7-C796-1F4D-A6B1-1EE63B434392}">
      <dsp:nvSpPr>
        <dsp:cNvPr id="0" name=""/>
        <dsp:cNvSpPr/>
      </dsp:nvSpPr>
      <dsp:spPr>
        <a:xfrm>
          <a:off x="7558795" y="477015"/>
          <a:ext cx="95247" cy="1373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3538"/>
              </a:lnTo>
              <a:lnTo>
                <a:pt x="95247" y="13735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39100-197B-8847-97E7-42838E8B294C}">
      <dsp:nvSpPr>
        <dsp:cNvPr id="0" name=""/>
        <dsp:cNvSpPr/>
      </dsp:nvSpPr>
      <dsp:spPr>
        <a:xfrm>
          <a:off x="7654043" y="1655803"/>
          <a:ext cx="763572" cy="3895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t" anchorCtr="0">
          <a:noAutofit/>
        </a:bodyPr>
        <a:lstStyle/>
        <a:p>
          <a:pPr lvl="0" algn="l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Print</a:t>
          </a:r>
          <a:endParaRPr lang="en-US" sz="600" kern="1200" dirty="0"/>
        </a:p>
        <a:p>
          <a:pPr marL="57150" lvl="1" indent="-57150" algn="l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kern="1200" dirty="0" smtClean="0"/>
            <a:t>Cloud Library (effect of digital on print)</a:t>
          </a:r>
          <a:endParaRPr lang="en-US" sz="600" kern="1200" dirty="0"/>
        </a:p>
      </dsp:txBody>
      <dsp:txXfrm>
        <a:off x="7665451" y="1667211"/>
        <a:ext cx="740756" cy="366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872CA-79CD-3248-A6D7-D28B693EA25B}" type="datetimeFigureOut">
              <a:rPr lang="en-US" smtClean="0"/>
              <a:t>6/5/12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B311B-BDAF-BB42-8768-5A1974F75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74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C6DA01-42B8-7346-A9EA-4BF55496E37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98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42DE1B58-DDC0-204C-A973-6DC1053D99A5}" type="slidenum">
              <a:rPr lang="en-US" sz="1200"/>
              <a:pPr algn="r"/>
              <a:t>11</a:t>
            </a:fld>
            <a:endParaRPr lang="en-US" sz="120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BB5E4A1D-C563-414D-BDD4-2C631134ABDD}" type="slidenum">
              <a:rPr lang="en-US" sz="1200"/>
              <a:pPr algn="r"/>
              <a:t>12</a:t>
            </a:fld>
            <a:endParaRPr lang="en-US" sz="120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3FE15EE6-A4DB-9E40-9895-AA308D878DA2}" type="slidenum">
              <a:rPr lang="en-US" sz="1200"/>
              <a:pPr algn="r"/>
              <a:t>13</a:t>
            </a:fld>
            <a:endParaRPr lang="en-US" sz="120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94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EF55EC-1562-554C-A8DB-1D9E49C1A4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  <p:sp>
        <p:nvSpPr>
          <p:cNvPr id="57347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2874BA-CFA2-F648-BAC0-8360AB4FDBD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  <p:sp>
        <p:nvSpPr>
          <p:cNvPr id="151555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lang="en-US" sz="1200"/>
          </a:p>
        </p:txBody>
      </p:sp>
      <p:sp>
        <p:nvSpPr>
          <p:cNvPr id="151556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17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871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0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94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B9D02-B82A-C845-AF3C-EA15BF30A79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536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945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CAD22-5A61-1F48-A606-2E987E5E3662}" type="slidenum">
              <a:rPr lang="en-US" smtClean="0"/>
              <a:t>22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429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440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116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663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26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300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38F5D-7BA5-3545-B9C3-B33E79CAAC3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143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38F5D-7BA5-3545-B9C3-B33E79CAAC3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262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38F5D-7BA5-3545-B9C3-B33E79CAAC3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95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99E58-4BA1-964E-91C7-53279DC21F93}" type="slidenum">
              <a:rPr lang="en-US" smtClean="0"/>
              <a:t>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653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30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812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31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157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32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034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33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52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365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38F5D-7BA5-3545-B9C3-B33E79CAAC3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474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C56A2E7-4302-ED4A-8046-AC04EE85C068}" type="slidenum">
              <a:rPr lang="en-US" sz="1200">
                <a:latin typeface="Calibri" charset="0"/>
              </a:rPr>
              <a:pPr eaLnBrk="1" hangingPunct="1"/>
              <a:t>36</a:t>
            </a:fld>
            <a:endParaRPr lang="en-US" sz="1200">
              <a:latin typeface="Calibri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444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D212DA-7848-0F45-A3B7-AB5424DAA379}" type="slidenum">
              <a:rPr lang="en-US" sz="1200">
                <a:latin typeface="Calibri" charset="0"/>
              </a:rPr>
              <a:pPr eaLnBrk="1" hangingPunct="1"/>
              <a:t>38</a:t>
            </a:fld>
            <a:endParaRPr lang="en-US" sz="1200">
              <a:latin typeface="Calibri" charset="0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D212DA-7848-0F45-A3B7-AB5424DAA379}" type="slidenum">
              <a:rPr lang="en-US" sz="1200">
                <a:latin typeface="Calibri" charset="0"/>
              </a:rPr>
              <a:pPr eaLnBrk="1" hangingPunct="1"/>
              <a:t>39</a:t>
            </a:fld>
            <a:endParaRPr lang="en-US" sz="1200">
              <a:latin typeface="Calibri" charset="0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DDEBB2-26FA-C24C-9860-8C3C8EE845C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D212DA-7848-0F45-A3B7-AB5424DAA379}" type="slidenum">
              <a:rPr lang="en-US" sz="1200">
                <a:latin typeface="Calibri" charset="0"/>
              </a:rPr>
              <a:pPr eaLnBrk="1" hangingPunct="1"/>
              <a:t>40</a:t>
            </a:fld>
            <a:endParaRPr lang="en-US" sz="1200">
              <a:latin typeface="Calibri" charset="0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D212DA-7848-0F45-A3B7-AB5424DAA379}" type="slidenum">
              <a:rPr lang="en-US" sz="1200">
                <a:latin typeface="Calibri" charset="0"/>
              </a:rPr>
              <a:pPr eaLnBrk="1" hangingPunct="1"/>
              <a:t>41</a:t>
            </a:fld>
            <a:endParaRPr lang="en-US" sz="1200">
              <a:latin typeface="Calibri" charset="0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3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43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9127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44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376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35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892DF7C6-B14A-0145-A320-3D940D2B8FFA}" type="slidenum">
              <a:rPr lang="en-US" sz="1200">
                <a:latin typeface="Calibri" charset="0"/>
              </a:rPr>
              <a:pPr algn="r" eaLnBrk="1" hangingPunct="1"/>
              <a:t>45</a:t>
            </a:fld>
            <a:endParaRPr lang="en-US" sz="1200">
              <a:latin typeface="Calibri" charset="0"/>
            </a:endParaRPr>
          </a:p>
        </p:txBody>
      </p:sp>
      <p:sp>
        <p:nvSpPr>
          <p:cNvPr id="100356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lang="en-US" sz="1200">
              <a:latin typeface="Calibri" charset="0"/>
            </a:endParaRPr>
          </a:p>
        </p:txBody>
      </p:sp>
      <p:sp>
        <p:nvSpPr>
          <p:cNvPr id="100357" name="Rectangle 5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42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B487142-A3B2-3042-8AF1-A1884CA598F3}" type="slidenum">
              <a:rPr lang="en-US" sz="1200">
                <a:latin typeface="Calibri" charset="0"/>
              </a:rPr>
              <a:pPr algn="r" eaLnBrk="1" hangingPunct="1"/>
              <a:t>46</a:t>
            </a:fld>
            <a:endParaRPr lang="en-US" sz="1200">
              <a:latin typeface="Calibri" charset="0"/>
            </a:endParaRPr>
          </a:p>
        </p:txBody>
      </p:sp>
      <p:sp>
        <p:nvSpPr>
          <p:cNvPr id="103428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lang="en-US" sz="1200">
              <a:latin typeface="Calibri" charset="0"/>
            </a:endParaRPr>
          </a:p>
        </p:txBody>
      </p:sp>
      <p:sp>
        <p:nvSpPr>
          <p:cNvPr id="103429" name="Rectangle 5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47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3768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9BF36D-CFCF-AE4B-A55C-E252B27A32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58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03768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59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04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B3E60A4-FD1D-2C49-BB51-998800E3FC3B}" type="slidenum">
              <a:rPr lang="en-US" sz="1200">
                <a:latin typeface="Calibri" charset="0"/>
              </a:rPr>
              <a:pPr eaLnBrk="1" hangingPunct="1"/>
              <a:t>6</a:t>
            </a:fld>
            <a:endParaRPr lang="en-US" sz="1200">
              <a:latin typeface="Calibri" charset="0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60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0991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61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64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2895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5322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9493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2873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5657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1833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3360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27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5000B9-7AD8-0E4B-87A6-8F0129A504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0600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8317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1895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6251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2633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0810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4683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0470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2989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79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62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A23698B5-29A8-7342-B73F-0113DC883AF3}" type="slidenum">
              <a:rPr lang="en-US" sz="1200"/>
              <a:pPr algn="r"/>
              <a:t>8</a:t>
            </a:fld>
            <a:endParaRPr lang="en-US" sz="1200"/>
          </a:p>
        </p:txBody>
      </p:sp>
      <p:sp>
        <p:nvSpPr>
          <p:cNvPr id="23556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>
              <a:latin typeface="Calibri" charset="0"/>
            </a:endParaRPr>
          </a:p>
        </p:txBody>
      </p:sp>
      <p:sp>
        <p:nvSpPr>
          <p:cNvPr id="23557" name="Notes Placeholder 5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414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B311B-BDAF-BB42-8768-5A1974F75D17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89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D01D7804-E9A4-D842-BA57-890C30EF5852}" type="slidenum">
              <a:rPr lang="en-US" sz="1200">
                <a:latin typeface="Calibri" charset="0"/>
              </a:rPr>
              <a:pPr algn="r"/>
              <a:t>9</a:t>
            </a:fld>
            <a:endParaRPr lang="en-US" sz="1200">
              <a:latin typeface="Calibri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hathitrust.org/" TargetMode="External"/><Relationship Id="rId3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6/5/12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9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6/5/12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4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6/5/12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75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571500" y="1524000"/>
            <a:ext cx="8001000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9584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898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265863" y="1219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7700" y="1775064"/>
            <a:ext cx="7848600" cy="3802616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3535363" y="557213"/>
            <a:ext cx="29210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800">
                <a:solidFill>
                  <a:srgbClr val="404040"/>
                </a:solidFill>
                <a:latin typeface="Hoefler Text" charset="0"/>
                <a:cs typeface="Hoefler Text" charset="0"/>
              </a:rPr>
              <a:t>HATHITRUST</a:t>
            </a:r>
          </a:p>
          <a:p>
            <a:pPr>
              <a:spcAft>
                <a:spcPts val="600"/>
              </a:spcAft>
            </a:pPr>
            <a:r>
              <a:rPr lang="en-US" sz="1600" b="1">
                <a:solidFill>
                  <a:srgbClr val="404040"/>
                </a:solidFill>
                <a:latin typeface="Hoefler Text" charset="0"/>
                <a:cs typeface="Hoefler Text" charset="0"/>
              </a:rPr>
              <a:t> </a:t>
            </a:r>
            <a:r>
              <a:rPr lang="en-US" sz="1600">
                <a:solidFill>
                  <a:srgbClr val="404040"/>
                </a:solidFill>
                <a:latin typeface="Hoefler Text" charset="0"/>
                <a:cs typeface="Hoefler Text" charset="0"/>
              </a:rPr>
              <a:t>A Shared Digital Repository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1638300" y="3976471"/>
            <a:ext cx="5884863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47700" y="1689100"/>
            <a:ext cx="7848600" cy="162242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03488" y="5842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8587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307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2713" y="1752600"/>
            <a:ext cx="6351587" cy="2171700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4" name="Picture 4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4394200"/>
            <a:ext cx="1376362" cy="1296988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900" y="2009774"/>
            <a:ext cx="5634038" cy="162242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433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6/5/12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5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6/5/12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4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6/5/12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2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6/5/12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7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6/5/12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0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6/5/12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9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6/5/12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0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29EA0-F317-5248-BBB4-5B8E16A94E35}" type="datetimeFigureOut">
              <a:rPr lang="en-US" smtClean="0"/>
              <a:t>6/5/12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29EA0-F317-5248-BBB4-5B8E16A94E35}" type="datetimeFigureOut">
              <a:rPr lang="en-US" smtClean="0"/>
              <a:t>6/5/12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8684B-D32F-4341-BD8A-0A90EA61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Microsoft_Excel_97_-_2004_Worksheet1.xls"/><Relationship Id="rId8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://www.hathitrust.org/authors_guild_lawsuit_information%23Detail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r.org/pubs/ruminations/01wilkin/wilkin.html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5.xml"/><Relationship Id="rId3" Type="http://schemas.openxmlformats.org/officeDocument/2006/relationships/chart" Target="../charts/char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6.xml"/><Relationship Id="rId3" Type="http://schemas.openxmlformats.org/officeDocument/2006/relationships/chart" Target="../charts/char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25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26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7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28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29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30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31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33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34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3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38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39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40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41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42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thitrust.org/about" TargetMode="External"/><Relationship Id="rId4" Type="http://schemas.openxmlformats.org/officeDocument/2006/relationships/hyperlink" Target="http://www.hathitrust.org/htrc" TargetMode="External"/><Relationship Id="rId5" Type="http://schemas.openxmlformats.org/officeDocument/2006/relationships/hyperlink" Target="http://twitter.com/hathitrust" TargetMode="External"/><Relationship Id="rId6" Type="http://schemas.openxmlformats.org/officeDocument/2006/relationships/hyperlink" Target="http://www.hathitrust.org/updates" TargetMode="External"/><Relationship Id="rId7" Type="http://schemas.openxmlformats.org/officeDocument/2006/relationships/hyperlink" Target="http://www.hathitrust.org/updates_rss" TargetMode="External"/><Relationship Id="rId8" Type="http://schemas.openxmlformats.org/officeDocument/2006/relationships/hyperlink" Target="mailto:feedback@issues.hathitrust.org" TargetMode="External"/><Relationship Id="rId9" Type="http://schemas.openxmlformats.org/officeDocument/2006/relationships/hyperlink" Target="http://www.hathitrust.org/blogs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3"/>
          <p:cNvSpPr>
            <a:spLocks noGrp="1"/>
          </p:cNvSpPr>
          <p:nvPr>
            <p:ph type="ctrTitle"/>
          </p:nvPr>
        </p:nvSpPr>
        <p:spPr>
          <a:xfrm>
            <a:off x="1093095" y="2002454"/>
            <a:ext cx="6776238" cy="1693132"/>
          </a:xfrm>
        </p:spPr>
        <p:txBody>
          <a:bodyPr>
            <a:normAutofit/>
          </a:bodyPr>
          <a:lstStyle/>
          <a:p>
            <a:r>
              <a:rPr lang="en-US" dirty="0" err="1" smtClean="0"/>
              <a:t>HathiTrust</a:t>
            </a:r>
            <a:r>
              <a:rPr lang="en-US" dirty="0" smtClean="0"/>
              <a:t>: Aspiring to Build the Universal Library</a:t>
            </a:r>
            <a:endParaRPr lang="en-US" dirty="0">
              <a:latin typeface="Calibri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610536" y="5469085"/>
            <a:ext cx="2988921" cy="11584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0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3095" y="4195095"/>
            <a:ext cx="7007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Purdue University</a:t>
            </a:r>
          </a:p>
          <a:p>
            <a:pPr algn="ctr"/>
            <a:r>
              <a:rPr lang="en-US" dirty="0" smtClean="0"/>
              <a:t>April 19, 2012</a:t>
            </a:r>
          </a:p>
          <a:p>
            <a:pPr algn="ctr"/>
            <a:r>
              <a:rPr lang="en-US" dirty="0" smtClean="0"/>
              <a:t>Jeremy York, Project Librarian, </a:t>
            </a:r>
            <a:r>
              <a:rPr lang="en-US" dirty="0" err="1" smtClean="0"/>
              <a:t>HathiTrust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6037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3-09 at 6.12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0"/>
            <a:ext cx="9144000" cy="481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18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  <a:latin typeface="Calibri" charset="0"/>
              </a:rPr>
              <a:t>Dates</a:t>
            </a:r>
          </a:p>
        </p:txBody>
      </p:sp>
      <p:graphicFrame>
        <p:nvGraphicFramePr>
          <p:cNvPr id="24578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9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Worksheet" r:id="rId4" imgW="8228920" imgH="4894683" progId="Excel.Sheet.8">
                  <p:embed/>
                </p:oleObj>
              </mc:Choice>
              <mc:Fallback>
                <p:oleObj name="Worksheet" r:id="rId4" imgW="8228920" imgH="4894683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229600" cy="4894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1106033"/>
              </p:ext>
            </p:extLst>
          </p:nvPr>
        </p:nvGraphicFramePr>
        <p:xfrm>
          <a:off x="457200" y="1749425"/>
          <a:ext cx="8229600" cy="460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Worksheet" r:id="rId7" imgW="8229600" imgH="4597400" progId="Excel.Sheet.8">
                  <p:embed/>
                </p:oleObj>
              </mc:Choice>
              <mc:Fallback>
                <p:oleObj name="Worksheet" r:id="rId7" imgW="8229600" imgH="45974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49425"/>
                        <a:ext cx="8229600" cy="460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7975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6923367"/>
              </p:ext>
            </p:extLst>
          </p:nvPr>
        </p:nvGraphicFramePr>
        <p:xfrm>
          <a:off x="832296" y="1739900"/>
          <a:ext cx="7212208" cy="433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  <a:latin typeface="Calibri" charset="0"/>
              </a:rPr>
              <a:t>Language Distribution (1)</a:t>
            </a:r>
          </a:p>
        </p:txBody>
      </p:sp>
      <p:sp>
        <p:nvSpPr>
          <p:cNvPr id="6" name="Rectangle 5"/>
          <p:cNvSpPr/>
          <p:nvPr/>
        </p:nvSpPr>
        <p:spPr>
          <a:xfrm>
            <a:off x="4886325" y="1739900"/>
            <a:ext cx="3800475" cy="777875"/>
          </a:xfrm>
          <a:prstGeom prst="rect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The top 10 languages make up ~86% of all content </a:t>
            </a:r>
          </a:p>
        </p:txBody>
      </p:sp>
    </p:spTree>
    <p:extLst>
      <p:ext uri="{BB962C8B-B14F-4D97-AF65-F5344CB8AC3E}">
        <p14:creationId xmlns:p14="http://schemas.microsoft.com/office/powerpoint/2010/main" val="429583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8280457"/>
              </p:ext>
            </p:extLst>
          </p:nvPr>
        </p:nvGraphicFramePr>
        <p:xfrm>
          <a:off x="719138" y="1636713"/>
          <a:ext cx="7464425" cy="474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7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  <a:latin typeface="Calibri" charset="0"/>
              </a:rPr>
              <a:t>Language Distribution (2)</a:t>
            </a:r>
          </a:p>
        </p:txBody>
      </p:sp>
      <p:sp>
        <p:nvSpPr>
          <p:cNvPr id="7" name="Rectangle 6"/>
          <p:cNvSpPr/>
          <p:nvPr/>
        </p:nvSpPr>
        <p:spPr>
          <a:xfrm>
            <a:off x="6824284" y="1793209"/>
            <a:ext cx="1993900" cy="958850"/>
          </a:xfrm>
          <a:prstGeom prst="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pitchFamily="-107" charset="-128"/>
                <a:cs typeface="ＭＳ Ｐゴシック" pitchFamily="-107" charset="-128"/>
              </a:rPr>
              <a:t>The next 40 languages make up ~13% of total</a:t>
            </a:r>
          </a:p>
        </p:txBody>
      </p:sp>
    </p:spTree>
    <p:extLst>
      <p:ext uri="{BB962C8B-B14F-4D97-AF65-F5344CB8AC3E}">
        <p14:creationId xmlns:p14="http://schemas.microsoft.com/office/powerpoint/2010/main" val="2475256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Preservation with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 effective preservation and access services</a:t>
            </a:r>
          </a:p>
          <a:p>
            <a:r>
              <a:rPr lang="en-US" dirty="0" smtClean="0"/>
              <a:t>Preservation</a:t>
            </a:r>
          </a:p>
          <a:p>
            <a:pPr lvl="1"/>
            <a:r>
              <a:rPr lang="en-US" dirty="0"/>
              <a:t>TRAC-</a:t>
            </a:r>
            <a:r>
              <a:rPr lang="en-US" dirty="0" smtClean="0"/>
              <a:t>certified</a:t>
            </a:r>
          </a:p>
          <a:p>
            <a:pPr lvl="1"/>
            <a:r>
              <a:rPr lang="en-US" dirty="0" smtClean="0"/>
              <a:t>Robust infrastructure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  <a:latin typeface="Calibri" charset="0"/>
                <a:ea typeface="ＭＳ Ｐゴシック" charset="0"/>
              </a:rPr>
              <a:t>Long-term commitments </a:t>
            </a:r>
            <a:r>
              <a:rPr lang="en-US" dirty="0">
                <a:solidFill>
                  <a:srgbClr val="404040"/>
                </a:solidFill>
                <a:latin typeface="Calibri" charset="0"/>
                <a:ea typeface="ＭＳ Ｐゴシック" charset="0"/>
              </a:rPr>
              <a:t>on digital content facilitate </a:t>
            </a:r>
            <a:r>
              <a:rPr lang="en-US" dirty="0" smtClean="0">
                <a:solidFill>
                  <a:srgbClr val="404040"/>
                </a:solidFill>
                <a:latin typeface="Calibri" charset="0"/>
                <a:ea typeface="ＭＳ Ｐゴシック" charset="0"/>
              </a:rPr>
              <a:t>planning, decision-making</a:t>
            </a:r>
          </a:p>
        </p:txBody>
      </p:sp>
    </p:spTree>
    <p:extLst>
      <p:ext uri="{BB962C8B-B14F-4D97-AF65-F5344CB8AC3E}">
        <p14:creationId xmlns:p14="http://schemas.microsoft.com/office/powerpoint/2010/main" val="2080461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eft Arrow 11"/>
          <p:cNvSpPr/>
          <p:nvPr/>
        </p:nvSpPr>
        <p:spPr>
          <a:xfrm rot="16200000">
            <a:off x="6331855" y="1389589"/>
            <a:ext cx="470113" cy="306543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Oval 16"/>
          <p:cNvSpPr/>
          <p:nvPr/>
        </p:nvSpPr>
        <p:spPr>
          <a:xfrm>
            <a:off x="379125" y="6009644"/>
            <a:ext cx="8485076" cy="691068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HathiTrust</a:t>
            </a:r>
          </a:p>
        </p:txBody>
      </p:sp>
      <p:sp>
        <p:nvSpPr>
          <p:cNvPr id="9" name="Left Arrow 8"/>
          <p:cNvSpPr/>
          <p:nvPr/>
        </p:nvSpPr>
        <p:spPr>
          <a:xfrm rot="16200000">
            <a:off x="2250652" y="1389591"/>
            <a:ext cx="470113" cy="306537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Left Arrow 10"/>
          <p:cNvSpPr/>
          <p:nvPr/>
        </p:nvSpPr>
        <p:spPr>
          <a:xfrm rot="1314328">
            <a:off x="4401045" y="561727"/>
            <a:ext cx="440812" cy="209166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ounded Rectangle 10"/>
          <p:cNvSpPr/>
          <p:nvPr/>
        </p:nvSpPr>
        <p:spPr>
          <a:xfrm>
            <a:off x="4959741" y="417062"/>
            <a:ext cx="3426958" cy="4929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 algn="ctr" defTabSz="12446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US" dirty="0" smtClean="0"/>
              <a:t>Strategic Advisory Board</a:t>
            </a:r>
            <a:endParaRPr lang="en-US" dirty="0"/>
          </a:p>
        </p:txBody>
      </p:sp>
      <p:sp>
        <p:nvSpPr>
          <p:cNvPr id="16391" name="TextBox 19"/>
          <p:cNvSpPr txBox="1">
            <a:spLocks noChangeArrowheads="1"/>
          </p:cNvSpPr>
          <p:nvPr/>
        </p:nvSpPr>
        <p:spPr bwMode="auto">
          <a:xfrm>
            <a:off x="649614" y="712457"/>
            <a:ext cx="37700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 smtClean="0"/>
              <a:t>Budget/Finances Decision-making</a:t>
            </a:r>
            <a:endParaRPr lang="en-US" sz="2000" dirty="0"/>
          </a:p>
        </p:txBody>
      </p:sp>
      <p:sp>
        <p:nvSpPr>
          <p:cNvPr id="16392" name="TextBox 20"/>
          <p:cNvSpPr txBox="1">
            <a:spLocks noChangeArrowheads="1"/>
          </p:cNvSpPr>
          <p:nvPr/>
        </p:nvSpPr>
        <p:spPr bwMode="auto">
          <a:xfrm>
            <a:off x="4998167" y="879813"/>
            <a:ext cx="39039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/>
              <a:t>Guidance on Policy, </a:t>
            </a:r>
            <a:r>
              <a:rPr lang="en-US" sz="2000" dirty="0" smtClean="0"/>
              <a:t>Planning</a:t>
            </a:r>
            <a:endParaRPr lang="en-US" sz="2000" dirty="0"/>
          </a:p>
        </p:txBody>
      </p:sp>
      <p:sp>
        <p:nvSpPr>
          <p:cNvPr id="21" name="Rounded Rectangle 20"/>
          <p:cNvSpPr/>
          <p:nvPr/>
        </p:nvSpPr>
        <p:spPr>
          <a:xfrm>
            <a:off x="1437261" y="4048497"/>
            <a:ext cx="6296869" cy="1421839"/>
          </a:xfrm>
          <a:prstGeom prst="roundRect">
            <a:avLst/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Aft>
                <a:spcPts val="0"/>
              </a:spcAft>
              <a:defRPr/>
            </a:pPr>
            <a:endParaRPr lang="en-US" sz="600" dirty="0" smtClean="0">
              <a:solidFill>
                <a:schemeClr val="bg1"/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Driven </a:t>
            </a:r>
            <a:r>
              <a:rPr lang="en-US" dirty="0">
                <a:solidFill>
                  <a:schemeClr val="bg1"/>
                </a:solidFill>
              </a:rPr>
              <a:t>by needs of </a:t>
            </a:r>
            <a:r>
              <a:rPr lang="en-US" dirty="0" smtClean="0">
                <a:solidFill>
                  <a:schemeClr val="bg1"/>
                </a:solidFill>
              </a:rPr>
              <a:t>institutions</a:t>
            </a:r>
          </a:p>
          <a:p>
            <a:pPr marL="285750" indent="-28575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Leverage </a:t>
            </a:r>
            <a:r>
              <a:rPr lang="en-US" dirty="0">
                <a:solidFill>
                  <a:schemeClr val="bg1"/>
                </a:solidFill>
              </a:rPr>
              <a:t>across the </a:t>
            </a:r>
            <a:r>
              <a:rPr lang="en-US" dirty="0" smtClean="0">
                <a:solidFill>
                  <a:schemeClr val="bg1"/>
                </a:solidFill>
              </a:rPr>
              <a:t>partnership</a:t>
            </a:r>
          </a:p>
          <a:p>
            <a:pPr marL="285750" indent="-28575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Projects</a:t>
            </a:r>
            <a:r>
              <a:rPr lang="en-US" dirty="0">
                <a:solidFill>
                  <a:schemeClr val="bg1"/>
                </a:solidFill>
              </a:rPr>
              <a:t>, G</a:t>
            </a:r>
            <a:r>
              <a:rPr lang="en-US" dirty="0" smtClean="0">
                <a:solidFill>
                  <a:schemeClr val="bg1"/>
                </a:solidFill>
              </a:rPr>
              <a:t>rant Work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Ingest Specifications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PageTurner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Bibliographic Data Management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ounded Rectangle 10"/>
          <p:cNvSpPr/>
          <p:nvPr/>
        </p:nvSpPr>
        <p:spPr>
          <a:xfrm>
            <a:off x="851765" y="249707"/>
            <a:ext cx="3426958" cy="4746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 algn="ctr" defTabSz="12446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US" dirty="0" smtClean="0"/>
              <a:t>Executive Committee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08818" y="1307804"/>
            <a:ext cx="29950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Collective Work: Working Groups and Committees</a:t>
            </a:r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19796" y="2263169"/>
            <a:ext cx="2331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Operational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Communications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User Support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User Experience</a:t>
            </a:r>
            <a:endParaRPr lang="en-US" dirty="0"/>
          </a:p>
        </p:txBody>
      </p:sp>
      <p:sp>
        <p:nvSpPr>
          <p:cNvPr id="26" name="Rounded Rectangle 10"/>
          <p:cNvSpPr/>
          <p:nvPr/>
        </p:nvSpPr>
        <p:spPr>
          <a:xfrm>
            <a:off x="1453800" y="2046569"/>
            <a:ext cx="2924139" cy="14410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r>
              <a:rPr lang="en-US" dirty="0"/>
              <a:t>	</a:t>
            </a:r>
            <a:r>
              <a:rPr lang="en-US" dirty="0" smtClean="0"/>
              <a:t>Operational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/>
              <a:t>Communications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User Support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User </a:t>
            </a:r>
            <a:r>
              <a:rPr lang="en-US" dirty="0" smtClean="0"/>
              <a:t>Experience</a:t>
            </a:r>
          </a:p>
        </p:txBody>
      </p:sp>
      <p:sp>
        <p:nvSpPr>
          <p:cNvPr id="27" name="Rounded Rectangle 10"/>
          <p:cNvSpPr/>
          <p:nvPr/>
        </p:nvSpPr>
        <p:spPr>
          <a:xfrm>
            <a:off x="4884427" y="2045359"/>
            <a:ext cx="2849703" cy="14181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 lvl="1"/>
            <a:r>
              <a:rPr lang="en-US" dirty="0"/>
              <a:t>Strategic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Collections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Discovery Interface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Full-text Search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0272" y="3648387"/>
            <a:ext cx="195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04040"/>
                </a:solidFill>
              </a:rPr>
              <a:t>Distributed </a:t>
            </a:r>
            <a:r>
              <a:rPr lang="en-US" sz="2000" dirty="0" smtClean="0">
                <a:solidFill>
                  <a:srgbClr val="404040"/>
                </a:solidFill>
              </a:rPr>
              <a:t>work</a:t>
            </a:r>
            <a:endParaRPr lang="en-US" sz="2000" dirty="0">
              <a:solidFill>
                <a:srgbClr val="404040"/>
              </a:solidFill>
            </a:endParaRPr>
          </a:p>
        </p:txBody>
      </p:sp>
      <p:sp>
        <p:nvSpPr>
          <p:cNvPr id="29" name="Left Arrow 28"/>
          <p:cNvSpPr/>
          <p:nvPr/>
        </p:nvSpPr>
        <p:spPr>
          <a:xfrm rot="8110184">
            <a:off x="943986" y="5591482"/>
            <a:ext cx="470113" cy="306537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66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Left Arrow 29"/>
          <p:cNvSpPr/>
          <p:nvPr/>
        </p:nvSpPr>
        <p:spPr>
          <a:xfrm rot="2496410">
            <a:off x="7835562" y="5572525"/>
            <a:ext cx="470113" cy="306537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66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440671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203200" y="3581400"/>
          <a:ext cx="8737600" cy="326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584200" y="1346200"/>
            <a:ext cx="8064500" cy="12700"/>
          </a:xfrm>
          <a:prstGeom prst="line">
            <a:avLst/>
          </a:prstGeom>
          <a:ln w="730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743200" y="260350"/>
            <a:ext cx="2489200" cy="32639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203200" y="361950"/>
          <a:ext cx="87376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469900" y="5149850"/>
            <a:ext cx="266700" cy="1905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2710" name="TextBox 11"/>
          <p:cNvSpPr txBox="1">
            <a:spLocks noChangeArrowheads="1"/>
          </p:cNvSpPr>
          <p:nvPr/>
        </p:nvSpPr>
        <p:spPr bwMode="auto">
          <a:xfrm>
            <a:off x="736600" y="5073650"/>
            <a:ext cx="10795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100"/>
              <a:t>Financial contributions </a:t>
            </a:r>
            <a:r>
              <a:rPr lang="en-US" sz="1100">
                <a:solidFill>
                  <a:srgbClr val="000000"/>
                </a:solidFill>
              </a:rPr>
              <a:t>of partners</a:t>
            </a:r>
          </a:p>
        </p:txBody>
      </p:sp>
      <p:sp>
        <p:nvSpPr>
          <p:cNvPr id="72711" name="TextBox 16"/>
          <p:cNvSpPr txBox="1">
            <a:spLocks noChangeArrowheads="1"/>
          </p:cNvSpPr>
          <p:nvPr/>
        </p:nvSpPr>
        <p:spPr bwMode="auto">
          <a:xfrm>
            <a:off x="3781425" y="5149850"/>
            <a:ext cx="2901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HathiTrust Functional Framework</a:t>
            </a:r>
          </a:p>
        </p:txBody>
      </p:sp>
    </p:spTree>
    <p:extLst>
      <p:ext uri="{BB962C8B-B14F-4D97-AF65-F5344CB8AC3E}">
        <p14:creationId xmlns:p14="http://schemas.microsoft.com/office/powerpoint/2010/main" val="1629188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Constitutional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October 2011</a:t>
            </a:r>
          </a:p>
          <a:p>
            <a:r>
              <a:rPr lang="en-US" dirty="0" smtClean="0"/>
              <a:t>52 partners</a:t>
            </a:r>
          </a:p>
          <a:p>
            <a:r>
              <a:rPr lang="en-US" dirty="0" smtClean="0"/>
              <a:t>3-year review overseen by SAB</a:t>
            </a:r>
          </a:p>
          <a:p>
            <a:r>
              <a:rPr lang="en-US" dirty="0" smtClean="0"/>
              <a:t>Ballot Proposals</a:t>
            </a:r>
          </a:p>
          <a:p>
            <a:pPr lvl="1"/>
            <a:r>
              <a:rPr lang="en-US" dirty="0" smtClean="0"/>
              <a:t>Print monograph storage</a:t>
            </a:r>
          </a:p>
          <a:p>
            <a:pPr lvl="1"/>
            <a:r>
              <a:rPr lang="en-US" dirty="0" smtClean="0"/>
              <a:t>Approval Process for development initiatives</a:t>
            </a:r>
          </a:p>
          <a:p>
            <a:pPr lvl="1"/>
            <a:r>
              <a:rPr lang="en-US" dirty="0" smtClean="0"/>
              <a:t>U.S</a:t>
            </a:r>
            <a:r>
              <a:rPr lang="en-US" dirty="0"/>
              <a:t>. Government Documents</a:t>
            </a:r>
          </a:p>
          <a:p>
            <a:pPr lvl="1"/>
            <a:r>
              <a:rPr lang="en-US" dirty="0" smtClean="0"/>
              <a:t>Fee-for-service </a:t>
            </a:r>
            <a:r>
              <a:rPr lang="en-US" dirty="0"/>
              <a:t>content </a:t>
            </a:r>
            <a:r>
              <a:rPr lang="en-US" dirty="0" smtClean="0"/>
              <a:t>deposit</a:t>
            </a:r>
          </a:p>
          <a:p>
            <a:pPr lvl="1"/>
            <a:r>
              <a:rPr lang="en-US" dirty="0"/>
              <a:t>Governance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010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Emerging 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12-member Board of Governors </a:t>
            </a:r>
          </a:p>
          <a:p>
            <a:pPr lvl="1"/>
            <a:r>
              <a:rPr lang="en-US" dirty="0" smtClean="0"/>
              <a:t>3-member Executive Committee</a:t>
            </a:r>
          </a:p>
          <a:p>
            <a:pPr lvl="1"/>
            <a:r>
              <a:rPr lang="en-US" dirty="0" smtClean="0"/>
              <a:t>Executive Director</a:t>
            </a:r>
          </a:p>
          <a:p>
            <a:r>
              <a:rPr lang="en-US" dirty="0" smtClean="0"/>
              <a:t>6 seats to founding institutions </a:t>
            </a:r>
          </a:p>
          <a:p>
            <a:pPr lvl="1"/>
            <a:r>
              <a:rPr lang="en-US" dirty="0" smtClean="0"/>
              <a:t>2 California, 2 CIC (minus Indiana and Michigan)</a:t>
            </a:r>
          </a:p>
          <a:p>
            <a:pPr lvl="1"/>
            <a:r>
              <a:rPr lang="en-US" dirty="0" smtClean="0"/>
              <a:t>1 Indiana, 1 Michigan</a:t>
            </a:r>
          </a:p>
          <a:p>
            <a:r>
              <a:rPr lang="en-US" dirty="0"/>
              <a:t>Voting (March 1 – March 15</a:t>
            </a:r>
            <a:r>
              <a:rPr lang="en-US" dirty="0" smtClean="0"/>
              <a:t>)</a:t>
            </a:r>
          </a:p>
          <a:p>
            <a:r>
              <a:rPr lang="en-US" dirty="0" smtClean="0"/>
              <a:t>Announcement of Results March 30</a:t>
            </a:r>
            <a:endParaRPr lang="en-US" dirty="0"/>
          </a:p>
          <a:p>
            <a:r>
              <a:rPr lang="en-US" dirty="0" smtClean="0"/>
              <a:t>Begin work April 16, 2012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242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of Governors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257799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768"/>
              </a:spcBef>
              <a:buNone/>
            </a:pPr>
            <a:r>
              <a:rPr lang="en-US" sz="4100" dirty="0" smtClean="0"/>
              <a:t>Elected </a:t>
            </a:r>
            <a:r>
              <a:rPr lang="en-US" sz="4100" dirty="0"/>
              <a:t>at</a:t>
            </a:r>
            <a:r>
              <a:rPr lang="en-US" sz="4100" dirty="0" smtClean="0"/>
              <a:t>-large:</a:t>
            </a:r>
            <a:endParaRPr lang="en-US" sz="4100" dirty="0"/>
          </a:p>
          <a:p>
            <a:pPr>
              <a:lnSpc>
                <a:spcPct val="120000"/>
              </a:lnSpc>
              <a:spcBef>
                <a:spcPts val="768"/>
              </a:spcBef>
            </a:pPr>
            <a:r>
              <a:rPr lang="en-US" b="1" dirty="0"/>
              <a:t>Five year terms: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768"/>
              </a:spcBef>
            </a:pPr>
            <a:r>
              <a:rPr lang="en-US" dirty="0"/>
              <a:t>Betsy Wilson (University of Washington)</a:t>
            </a:r>
          </a:p>
          <a:p>
            <a:pPr lvl="1">
              <a:lnSpc>
                <a:spcPct val="120000"/>
              </a:lnSpc>
              <a:spcBef>
                <a:spcPts val="768"/>
              </a:spcBef>
            </a:pPr>
            <a:r>
              <a:rPr lang="en-US" dirty="0"/>
              <a:t>Robert </a:t>
            </a:r>
            <a:r>
              <a:rPr lang="en-US" dirty="0" err="1"/>
              <a:t>Wolven</a:t>
            </a:r>
            <a:r>
              <a:rPr lang="en-US" dirty="0"/>
              <a:t> (Columbia University)</a:t>
            </a:r>
          </a:p>
          <a:p>
            <a:pPr>
              <a:lnSpc>
                <a:spcPct val="120000"/>
              </a:lnSpc>
              <a:spcBef>
                <a:spcPts val="768"/>
              </a:spcBef>
            </a:pPr>
            <a:r>
              <a:rPr lang="en-US" b="1" dirty="0"/>
              <a:t>Four year terms: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768"/>
              </a:spcBef>
            </a:pPr>
            <a:r>
              <a:rPr lang="en-US" dirty="0"/>
              <a:t>Richard Clement (Utah State University)</a:t>
            </a:r>
          </a:p>
          <a:p>
            <a:pPr lvl="1">
              <a:lnSpc>
                <a:spcPct val="120000"/>
              </a:lnSpc>
              <a:spcBef>
                <a:spcPts val="768"/>
              </a:spcBef>
            </a:pPr>
            <a:r>
              <a:rPr lang="en-US" dirty="0"/>
              <a:t>Patricia Steele (University of Maryland)</a:t>
            </a:r>
          </a:p>
          <a:p>
            <a:pPr>
              <a:lnSpc>
                <a:spcPct val="120000"/>
              </a:lnSpc>
              <a:spcBef>
                <a:spcPts val="768"/>
              </a:spcBef>
            </a:pPr>
            <a:r>
              <a:rPr lang="en-US" b="1" dirty="0"/>
              <a:t>Three year terms: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768"/>
              </a:spcBef>
            </a:pPr>
            <a:r>
              <a:rPr lang="en-US" dirty="0"/>
              <a:t>Carol Mandel (New York University)</a:t>
            </a:r>
          </a:p>
          <a:p>
            <a:pPr lvl="1">
              <a:lnSpc>
                <a:spcPct val="120000"/>
              </a:lnSpc>
              <a:spcBef>
                <a:spcPts val="768"/>
              </a:spcBef>
            </a:pPr>
            <a:r>
              <a:rPr lang="en-US" dirty="0"/>
              <a:t>Sarah </a:t>
            </a:r>
            <a:r>
              <a:rPr lang="en-US" dirty="0" err="1"/>
              <a:t>Michalak</a:t>
            </a:r>
            <a:r>
              <a:rPr lang="en-US" dirty="0"/>
              <a:t> (University of North Carolina-Chapel Hill)</a:t>
            </a:r>
          </a:p>
          <a:p>
            <a:pPr marL="0" indent="0">
              <a:lnSpc>
                <a:spcPct val="120000"/>
              </a:lnSpc>
              <a:spcBef>
                <a:spcPts val="768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72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Partnership</a:t>
            </a:r>
            <a:endParaRPr lang="en-US" dirty="0">
              <a:latin typeface="Calibri" charset="0"/>
            </a:endParaRPr>
          </a:p>
        </p:txBody>
      </p:sp>
      <p:sp>
        <p:nvSpPr>
          <p:cNvPr id="9219" name="Rectangle 12"/>
          <p:cNvSpPr>
            <a:spLocks noGrp="1"/>
          </p:cNvSpPr>
          <p:nvPr>
            <p:ph idx="1"/>
          </p:nvPr>
        </p:nvSpPr>
        <p:spPr>
          <a:xfrm>
            <a:off x="611120" y="1649413"/>
            <a:ext cx="2294177" cy="4919662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Arizona State University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Baylor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Boston College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Boston </a:t>
            </a:r>
            <a:r>
              <a:rPr lang="en-US" sz="1300" dirty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California </a:t>
            </a:r>
            <a:r>
              <a:rPr lang="en-US" sz="1300" dirty="0">
                <a:solidFill>
                  <a:srgbClr val="000000"/>
                </a:solidFill>
                <a:latin typeface="Arial" charset="0"/>
              </a:rPr>
              <a:t>Digital Library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Columbia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Cornell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Dartmouth College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Duke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Emory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Florida State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Getty Research Institute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Harvard University Library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Indiana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Johns Hopkins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Lafayette College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Library of Congress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Massachusetts Institute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Technology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McGill University`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Michigan State University</a:t>
            </a:r>
          </a:p>
          <a:p>
            <a:pPr>
              <a:spcBef>
                <a:spcPts val="0"/>
              </a:spcBef>
              <a:buNone/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New York Public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Library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New </a:t>
            </a:r>
            <a:r>
              <a:rPr lang="en-US" sz="1300" dirty="0">
                <a:solidFill>
                  <a:srgbClr val="000000"/>
                </a:solidFill>
                <a:latin typeface="Arial" charset="0"/>
              </a:rPr>
              <a:t>York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North </a:t>
            </a:r>
            <a:r>
              <a:rPr lang="en-US" sz="1300" dirty="0">
                <a:solidFill>
                  <a:srgbClr val="000000"/>
                </a:solidFill>
                <a:latin typeface="Arial" charset="0"/>
              </a:rPr>
              <a:t>Carolina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Central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</a:rPr>
              <a:t>	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endParaRPr lang="en-US" sz="1300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</a:pPr>
            <a:endParaRPr lang="en-US" sz="13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</a:pPr>
            <a:endParaRPr lang="en-US" sz="1300" dirty="0">
              <a:solidFill>
                <a:srgbClr val="000000"/>
              </a:solidFill>
              <a:latin typeface="Monaco" charset="0"/>
            </a:endParaRPr>
          </a:p>
        </p:txBody>
      </p:sp>
      <p:sp>
        <p:nvSpPr>
          <p:cNvPr id="9220" name="Rectangle 13"/>
          <p:cNvSpPr>
            <a:spLocks noGrp="1"/>
          </p:cNvSpPr>
          <p:nvPr>
            <p:ph type="body" sz="half" idx="4294967295"/>
          </p:nvPr>
        </p:nvSpPr>
        <p:spPr>
          <a:xfrm>
            <a:off x="3229055" y="1618461"/>
            <a:ext cx="2393950" cy="49196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North Carolina State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	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Northwestern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The Ohio State 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The Pennsylvania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State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	University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Princeton 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Purdue 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Stanford 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Texas A&amp;M 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Universidad </a:t>
            </a:r>
            <a:r>
              <a:rPr lang="en-US" sz="1400" dirty="0" err="1" smtClean="0">
                <a:solidFill>
                  <a:srgbClr val="000000"/>
                </a:solidFill>
                <a:latin typeface="Arial" charset="0"/>
              </a:rPr>
              <a:t>Complutense</a:t>
            </a:r>
            <a:endParaRPr lang="en-US" sz="14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	de Madrid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Arizona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Calgary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University of California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Berkeley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Davis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Irvine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Los Angeles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Merced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Riverside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San Diego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San Francisco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Santa Barbara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Santa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Cruz</a:t>
            </a:r>
            <a:endParaRPr lang="en-US" sz="2000" dirty="0" smtClean="0">
              <a:latin typeface="Calibri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Chicago</a:t>
            </a:r>
          </a:p>
        </p:txBody>
      </p:sp>
      <p:sp>
        <p:nvSpPr>
          <p:cNvPr id="9221" name="Rectangle 13"/>
          <p:cNvSpPr txBox="1">
            <a:spLocks/>
          </p:cNvSpPr>
          <p:nvPr/>
        </p:nvSpPr>
        <p:spPr bwMode="auto">
          <a:xfrm>
            <a:off x="6141686" y="1630169"/>
            <a:ext cx="2495550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Connecticut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Florida</a:t>
            </a:r>
            <a:endParaRPr lang="en-US" sz="13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of Illinois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Illinois at Chicago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Iowa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Maryland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Miami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Michigan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Minnesota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Missouri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Nebraska-Lincoln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North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Carolina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at Chapel Hill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Notre Dame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Pennsylvania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Pittsburgh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Utah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Virginia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Washington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Wisconsin-	Madison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Utah State University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Washington University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Yale University Library</a:t>
            </a:r>
            <a:endParaRPr lang="en-US" sz="1300" dirty="0" smtClean="0">
              <a:latin typeface="Arial" charset="0"/>
              <a:cs typeface="Arial" charset="0"/>
            </a:endParaRPr>
          </a:p>
          <a:p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610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of Governors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ppointed </a:t>
            </a:r>
            <a:r>
              <a:rPr lang="en-US" dirty="0"/>
              <a:t>by the founding </a:t>
            </a:r>
            <a:r>
              <a:rPr lang="en-US" dirty="0" smtClean="0"/>
              <a:t>institutions:</a:t>
            </a:r>
            <a:endParaRPr lang="en-US" dirty="0"/>
          </a:p>
          <a:p>
            <a:r>
              <a:rPr lang="en-US" dirty="0"/>
              <a:t>Paul Courant (University of Michigan)</a:t>
            </a:r>
          </a:p>
          <a:p>
            <a:r>
              <a:rPr lang="en-US" dirty="0"/>
              <a:t>Carol </a:t>
            </a:r>
            <a:r>
              <a:rPr lang="en-US" dirty="0" err="1"/>
              <a:t>Diedrichs</a:t>
            </a:r>
            <a:r>
              <a:rPr lang="en-US" dirty="0"/>
              <a:t> (Ohio State University)</a:t>
            </a:r>
          </a:p>
          <a:p>
            <a:r>
              <a:rPr lang="en-US" dirty="0" err="1"/>
              <a:t>Laine</a:t>
            </a:r>
            <a:r>
              <a:rPr lang="en-US" dirty="0"/>
              <a:t> Farley (California Digital Library)</a:t>
            </a:r>
          </a:p>
          <a:p>
            <a:r>
              <a:rPr lang="en-US" dirty="0"/>
              <a:t>Wendy </a:t>
            </a:r>
            <a:r>
              <a:rPr lang="en-US" dirty="0" err="1"/>
              <a:t>Lougee</a:t>
            </a:r>
            <a:r>
              <a:rPr lang="en-US" dirty="0"/>
              <a:t> (University of Minnesota)</a:t>
            </a:r>
          </a:p>
          <a:p>
            <a:r>
              <a:rPr lang="en-US" dirty="0"/>
              <a:t>Brian </a:t>
            </a:r>
            <a:r>
              <a:rPr lang="en-US" dirty="0" err="1"/>
              <a:t>Schottlaender</a:t>
            </a:r>
            <a:r>
              <a:rPr lang="en-US" dirty="0"/>
              <a:t> (University of California, San Diego)</a:t>
            </a:r>
          </a:p>
          <a:p>
            <a:r>
              <a:rPr lang="en-US" dirty="0"/>
              <a:t>Bradley Wheeler (Indiana University)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13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Preservation with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 effective preservation and access services</a:t>
            </a:r>
          </a:p>
          <a:p>
            <a:r>
              <a:rPr lang="en-US" dirty="0" smtClean="0"/>
              <a:t>Preservation</a:t>
            </a:r>
          </a:p>
          <a:p>
            <a:pPr lvl="1"/>
            <a:r>
              <a:rPr lang="en-US" dirty="0"/>
              <a:t>TRAC-</a:t>
            </a:r>
            <a:r>
              <a:rPr lang="en-US" dirty="0" smtClean="0"/>
              <a:t>certified</a:t>
            </a:r>
          </a:p>
          <a:p>
            <a:pPr lvl="1"/>
            <a:r>
              <a:rPr lang="en-US" dirty="0" smtClean="0"/>
              <a:t>Robust infrastructure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  <a:latin typeface="Calibri" charset="0"/>
                <a:ea typeface="ＭＳ Ｐゴシック" charset="0"/>
              </a:rPr>
              <a:t>Long-term commitments </a:t>
            </a:r>
            <a:r>
              <a:rPr lang="en-US" dirty="0">
                <a:solidFill>
                  <a:srgbClr val="404040"/>
                </a:solidFill>
                <a:latin typeface="Calibri" charset="0"/>
                <a:ea typeface="ＭＳ Ｐゴシック" charset="0"/>
              </a:rPr>
              <a:t>on digital content facilitate </a:t>
            </a:r>
            <a:r>
              <a:rPr lang="en-US" dirty="0" smtClean="0">
                <a:solidFill>
                  <a:srgbClr val="404040"/>
                </a:solidFill>
                <a:latin typeface="Calibri" charset="0"/>
                <a:ea typeface="ＭＳ Ｐゴシック" charset="0"/>
              </a:rPr>
              <a:t>planning, decision-making</a:t>
            </a:r>
          </a:p>
        </p:txBody>
      </p:sp>
    </p:spTree>
    <p:extLst>
      <p:ext uri="{BB962C8B-B14F-4D97-AF65-F5344CB8AC3E}">
        <p14:creationId xmlns:p14="http://schemas.microsoft.com/office/powerpoint/2010/main" val="2912512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Preservation with Access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Discovery</a:t>
            </a:r>
          </a:p>
          <a:p>
            <a:pPr lvl="1"/>
            <a:r>
              <a:rPr lang="en-US" dirty="0"/>
              <a:t>Bibliographic and full-text search of all </a:t>
            </a:r>
            <a:r>
              <a:rPr lang="en-US" dirty="0" smtClean="0"/>
              <a:t>materials</a:t>
            </a:r>
          </a:p>
          <a:p>
            <a:pPr lvl="1"/>
            <a:r>
              <a:rPr lang="en-US" dirty="0" smtClean="0"/>
              <a:t>Extended discovery (</a:t>
            </a:r>
            <a:r>
              <a:rPr lang="en-US" dirty="0" err="1" smtClean="0"/>
              <a:t>ProQuest</a:t>
            </a:r>
            <a:r>
              <a:rPr lang="en-US" dirty="0" smtClean="0"/>
              <a:t>, EBSCO, OCLC, Ex </a:t>
            </a:r>
            <a:r>
              <a:rPr lang="en-US" dirty="0" err="1" smtClean="0"/>
              <a:t>Libris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Mechanisms for local loading of </a:t>
            </a:r>
            <a:r>
              <a:rPr lang="en-US" dirty="0" smtClean="0"/>
              <a:t>records</a:t>
            </a:r>
          </a:p>
        </p:txBody>
      </p:sp>
    </p:spTree>
    <p:extLst>
      <p:ext uri="{BB962C8B-B14F-4D97-AF65-F5344CB8AC3E}">
        <p14:creationId xmlns:p14="http://schemas.microsoft.com/office/powerpoint/2010/main" val="1385119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788"/>
            <a:ext cx="91440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506538"/>
            <a:ext cx="3375025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13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763"/>
            <a:ext cx="9144000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42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604838"/>
            <a:ext cx="9139237" cy="498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35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Preservation with Access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 and Use</a:t>
            </a:r>
          </a:p>
          <a:p>
            <a:pPr lvl="1"/>
            <a:r>
              <a:rPr lang="en-US" dirty="0"/>
              <a:t>Public domain and open access works</a:t>
            </a:r>
          </a:p>
          <a:p>
            <a:pPr lvl="1"/>
            <a:r>
              <a:rPr lang="en-US" dirty="0"/>
              <a:t>Full download of materials where possible*</a:t>
            </a:r>
          </a:p>
          <a:p>
            <a:pPr lvl="1"/>
            <a:r>
              <a:rPr lang="en-US" dirty="0"/>
              <a:t>Print on </a:t>
            </a:r>
            <a:r>
              <a:rPr lang="en-US" dirty="0" smtClean="0"/>
              <a:t>demand</a:t>
            </a:r>
          </a:p>
          <a:p>
            <a:pPr lvl="1"/>
            <a:r>
              <a:rPr lang="en-US" dirty="0" smtClean="0"/>
              <a:t>Collections and APIs</a:t>
            </a:r>
            <a:endParaRPr lang="en-US" dirty="0"/>
          </a:p>
          <a:p>
            <a:pPr lvl="1"/>
            <a:r>
              <a:rPr lang="en-US" dirty="0"/>
              <a:t>Research Center*</a:t>
            </a:r>
          </a:p>
          <a:p>
            <a:pPr lvl="1"/>
            <a:r>
              <a:rPr lang="en-US" dirty="0"/>
              <a:t>Lawful uses of in-copyright works*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682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Lawful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 to users who have print disabilities</a:t>
            </a:r>
          </a:p>
          <a:p>
            <a:r>
              <a:rPr lang="en-US" dirty="0" smtClean="0"/>
              <a:t>Section 108 uses of materials</a:t>
            </a:r>
          </a:p>
          <a:p>
            <a:r>
              <a:rPr lang="en-US" dirty="0" smtClean="0"/>
              <a:t>Access to orphan 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99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of Access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Available to students, faculty, staff of partnering institutions</a:t>
            </a:r>
          </a:p>
          <a:p>
            <a:pPr lvl="1"/>
            <a:r>
              <a:rPr lang="en-US" dirty="0" smtClean="0"/>
              <a:t>On library premises or authenticated into </a:t>
            </a:r>
            <a:r>
              <a:rPr lang="en-US" dirty="0" err="1" smtClean="0"/>
              <a:t>HathiTrust</a:t>
            </a:r>
            <a:endParaRPr lang="en-US" dirty="0" smtClean="0"/>
          </a:p>
          <a:p>
            <a:r>
              <a:rPr lang="en-US" dirty="0" smtClean="0"/>
              <a:t>Partner libraries own a print copy</a:t>
            </a:r>
          </a:p>
          <a:p>
            <a:pPr lvl="1"/>
            <a:r>
              <a:rPr lang="en-US" dirty="0" smtClean="0"/>
              <a:t>One simultaneous user per print copy owned</a:t>
            </a:r>
          </a:p>
          <a:p>
            <a:r>
              <a:rPr lang="en-US" dirty="0" smtClean="0"/>
              <a:t>Users must be on U.S. soil</a:t>
            </a:r>
          </a:p>
          <a:p>
            <a:r>
              <a:rPr lang="en-US" dirty="0" smtClean="0"/>
              <a:t>One page at a time download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628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696092"/>
              </p:ext>
            </p:extLst>
          </p:nvPr>
        </p:nvGraphicFramePr>
        <p:xfrm>
          <a:off x="142876" y="269874"/>
          <a:ext cx="8858248" cy="62706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65464"/>
                <a:gridCol w="1265464"/>
                <a:gridCol w="1265464"/>
                <a:gridCol w="1265464"/>
                <a:gridCol w="1265464"/>
                <a:gridCol w="1265464"/>
                <a:gridCol w="1265464"/>
              </a:tblGrid>
              <a:tr h="7078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Type of work</a:t>
                      </a:r>
                      <a:endParaRPr lang="en-US" sz="13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Searchable (bibliographic and full-text)</a:t>
                      </a:r>
                      <a:endParaRPr lang="en-US" sz="13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effectLst/>
                        </a:rPr>
                        <a:t>Viewable*</a:t>
                      </a:r>
                      <a:endParaRPr lang="en-US" sz="13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Full-PDF download</a:t>
                      </a:r>
                      <a:endParaRPr lang="en-US" sz="13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Print on </a:t>
                      </a:r>
                      <a:r>
                        <a:rPr lang="en-US" sz="1350" dirty="0" smtClean="0">
                          <a:effectLst/>
                        </a:rPr>
                        <a:t>Demand</a:t>
                      </a:r>
                      <a:endParaRPr lang="en-US" sz="13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Print </a:t>
                      </a:r>
                      <a:r>
                        <a:rPr lang="en-US" sz="1350" dirty="0" smtClean="0">
                          <a:effectLst/>
                        </a:rPr>
                        <a:t>disabilities*</a:t>
                      </a:r>
                      <a:endParaRPr lang="en-US" sz="13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Preservation uses (Section 108</a:t>
                      </a:r>
                      <a:r>
                        <a:rPr lang="en-US" sz="1350" dirty="0" smtClean="0">
                          <a:effectLst/>
                        </a:rPr>
                        <a:t>)*</a:t>
                      </a:r>
                      <a:endParaRPr lang="en-US" sz="13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</a:tr>
              <a:tr h="8558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effectLst/>
                        </a:rPr>
                        <a:t>Public</a:t>
                      </a:r>
                      <a:r>
                        <a:rPr lang="en-US" sz="1350" baseline="0" dirty="0" smtClean="0">
                          <a:effectLst/>
                        </a:rPr>
                        <a:t> domain worldwide </a:t>
                      </a:r>
                      <a:endParaRPr lang="en-US" sz="13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Worldwide</a:t>
                      </a:r>
                      <a:endParaRPr lang="en-US" sz="13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Worldwide</a:t>
                      </a:r>
                      <a:endParaRPr lang="en-US" sz="13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effectLst/>
                        </a:rPr>
                        <a:t>Partners only if scanned by Google, </a:t>
                      </a:r>
                      <a:r>
                        <a:rPr lang="en-US" sz="1350" baseline="0" dirty="0" smtClean="0">
                          <a:effectLst/>
                        </a:rPr>
                        <a:t>if not, worldwide.</a:t>
                      </a:r>
                      <a:endParaRPr lang="en-US" sz="13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Worldwide</a:t>
                      </a:r>
                      <a:endParaRPr lang="en-US" sz="13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Partners worldwide </a:t>
                      </a:r>
                      <a:endParaRPr lang="en-US" sz="13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N/A</a:t>
                      </a:r>
                      <a:endParaRPr lang="en-US" sz="13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</a:tr>
              <a:tr h="12837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effectLst/>
                        </a:rPr>
                        <a:t>Public domain (US)</a:t>
                      </a:r>
                      <a:r>
                        <a:rPr lang="en-US" sz="1350" baseline="0" dirty="0" smtClean="0">
                          <a:effectLst/>
                        </a:rPr>
                        <a:t> – Non-US works </a:t>
                      </a:r>
                      <a:r>
                        <a:rPr lang="en-US" sz="1350" dirty="0" smtClean="0">
                          <a:effectLst/>
                        </a:rPr>
                        <a:t>published</a:t>
                      </a:r>
                      <a:r>
                        <a:rPr lang="en-US" sz="1350" baseline="0" dirty="0" smtClean="0">
                          <a:effectLst/>
                        </a:rPr>
                        <a:t> </a:t>
                      </a:r>
                      <a:r>
                        <a:rPr lang="en-US" sz="1350" dirty="0" smtClean="0">
                          <a:effectLst/>
                        </a:rPr>
                        <a:t>between 1872 </a:t>
                      </a:r>
                      <a:r>
                        <a:rPr lang="en-US" sz="1350" dirty="0">
                          <a:effectLst/>
                        </a:rPr>
                        <a:t>and 1923.</a:t>
                      </a:r>
                      <a:br>
                        <a:rPr lang="en-US" sz="1350" dirty="0">
                          <a:effectLst/>
                        </a:rPr>
                      </a:br>
                      <a:endParaRPr lang="en-US" sz="13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Worldwide</a:t>
                      </a:r>
                      <a:endParaRPr lang="en-US" sz="13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When accessed from with the United </a:t>
                      </a:r>
                      <a:r>
                        <a:rPr lang="en-US" sz="1350" dirty="0" smtClean="0">
                          <a:effectLst/>
                        </a:rPr>
                        <a:t>States</a:t>
                      </a:r>
                      <a:endParaRPr lang="en-US" sz="13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 smtClean="0">
                          <a:effectLst/>
                        </a:rPr>
                        <a:t>Partners</a:t>
                      </a:r>
                      <a:r>
                        <a:rPr lang="en-US" sz="1350" baseline="0" dirty="0" smtClean="0">
                          <a:effectLst/>
                        </a:rPr>
                        <a:t> in the US i</a:t>
                      </a:r>
                      <a:r>
                        <a:rPr lang="en-US" sz="1350" dirty="0" smtClean="0">
                          <a:effectLst/>
                        </a:rPr>
                        <a:t>f</a:t>
                      </a:r>
                      <a:r>
                        <a:rPr lang="en-US" sz="1350" baseline="0" dirty="0" smtClean="0">
                          <a:effectLst/>
                        </a:rPr>
                        <a:t> scanned by Google,</a:t>
                      </a:r>
                      <a:r>
                        <a:rPr lang="en-US" sz="1350" dirty="0" smtClean="0">
                          <a:effectLst/>
                        </a:rPr>
                        <a:t> if not, anyone US</a:t>
                      </a:r>
                      <a:endParaRPr lang="en-US" sz="13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Available within the United States</a:t>
                      </a:r>
                      <a:endParaRPr lang="en-US" sz="13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Partners in the </a:t>
                      </a:r>
                      <a:r>
                        <a:rPr lang="en-US" sz="1350" dirty="0" smtClean="0">
                          <a:effectLst/>
                        </a:rPr>
                        <a:t>US;</a:t>
                      </a:r>
                      <a:r>
                        <a:rPr lang="en-US" sz="1350" baseline="0" dirty="0" smtClean="0">
                          <a:effectLst/>
                        </a:rPr>
                        <a:t> partners </a:t>
                      </a:r>
                      <a:r>
                        <a:rPr lang="en-US" sz="1350" dirty="0" smtClean="0">
                          <a:effectLst/>
                        </a:rPr>
                        <a:t>worldwide </a:t>
                      </a:r>
                      <a:r>
                        <a:rPr lang="en-US" sz="1350" dirty="0">
                          <a:effectLst/>
                        </a:rPr>
                        <a:t>where similar laws </a:t>
                      </a:r>
                      <a:r>
                        <a:rPr lang="en-US" sz="1350" dirty="0" smtClean="0">
                          <a:effectLst/>
                        </a:rPr>
                        <a:t>in effect</a:t>
                      </a:r>
                      <a:endParaRPr lang="en-US" sz="13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N/A</a:t>
                      </a:r>
                      <a:endParaRPr lang="en-US" sz="13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</a:tr>
              <a:tr h="12837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Works that rights holders have opened access to in </a:t>
                      </a:r>
                      <a:r>
                        <a:rPr lang="en-US" sz="1350" dirty="0" err="1">
                          <a:effectLst/>
                        </a:rPr>
                        <a:t>HathiTrust</a:t>
                      </a:r>
                      <a:endParaRPr lang="en-US" sz="13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Worldwide</a:t>
                      </a:r>
                      <a:endParaRPr lang="en-US" sz="13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Worldwide</a:t>
                      </a:r>
                      <a:endParaRPr lang="en-US" sz="13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Worldwide (if digitized by Google, </a:t>
                      </a:r>
                      <a:r>
                        <a:rPr lang="en-US" sz="1350" dirty="0" smtClean="0">
                          <a:effectLst/>
                        </a:rPr>
                        <a:t>full-PDF only available if opened with</a:t>
                      </a:r>
                      <a:r>
                        <a:rPr lang="en-US" sz="1350" baseline="0" dirty="0" smtClean="0">
                          <a:effectLst/>
                        </a:rPr>
                        <a:t> </a:t>
                      </a:r>
                      <a:r>
                        <a:rPr lang="en-US" sz="1350" dirty="0" smtClean="0">
                          <a:effectLst/>
                        </a:rPr>
                        <a:t>CC </a:t>
                      </a:r>
                      <a:r>
                        <a:rPr lang="en-US" sz="1350" dirty="0">
                          <a:effectLst/>
                        </a:rPr>
                        <a:t>license)</a:t>
                      </a:r>
                      <a:endParaRPr lang="en-US" sz="13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Worldwide with permission</a:t>
                      </a:r>
                      <a:endParaRPr lang="en-US" sz="13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Partners worldwide </a:t>
                      </a:r>
                      <a:endParaRPr lang="en-US" sz="13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N/A</a:t>
                      </a:r>
                      <a:endParaRPr lang="en-US" sz="13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</a:tr>
              <a:tr h="10697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Works that are in-copyright </a:t>
                      </a:r>
                      <a:r>
                        <a:rPr lang="en-US" sz="1350" dirty="0" smtClean="0">
                          <a:effectLst/>
                        </a:rPr>
                        <a:t>or of undetermined</a:t>
                      </a:r>
                      <a:r>
                        <a:rPr lang="en-US" sz="1350" baseline="0" dirty="0" smtClean="0">
                          <a:effectLst/>
                        </a:rPr>
                        <a:t> status</a:t>
                      </a:r>
                      <a:endParaRPr lang="en-US" sz="13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Worldwide</a:t>
                      </a:r>
                      <a:endParaRPr lang="en-US" sz="13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Not available</a:t>
                      </a:r>
                      <a:endParaRPr lang="en-US" sz="13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Not available</a:t>
                      </a:r>
                      <a:endParaRPr lang="en-US" sz="13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Not available</a:t>
                      </a:r>
                      <a:endParaRPr lang="en-US" sz="135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Partners in the </a:t>
                      </a:r>
                      <a:r>
                        <a:rPr lang="en-US" sz="1350" dirty="0" smtClean="0">
                          <a:effectLst/>
                        </a:rPr>
                        <a:t>US;</a:t>
                      </a:r>
                      <a:r>
                        <a:rPr lang="en-US" sz="1350" baseline="0" dirty="0" smtClean="0">
                          <a:effectLst/>
                        </a:rPr>
                        <a:t> partners </a:t>
                      </a:r>
                      <a:r>
                        <a:rPr lang="en-US" sz="1350" dirty="0" smtClean="0">
                          <a:effectLst/>
                        </a:rPr>
                        <a:t>worldwide </a:t>
                      </a:r>
                      <a:r>
                        <a:rPr lang="en-US" sz="1350" dirty="0">
                          <a:effectLst/>
                        </a:rPr>
                        <a:t>where similar laws </a:t>
                      </a:r>
                      <a:r>
                        <a:rPr lang="en-US" sz="1350" dirty="0" smtClean="0">
                          <a:effectLst/>
                        </a:rPr>
                        <a:t>in effect</a:t>
                      </a:r>
                      <a:endParaRPr lang="en-US" sz="13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Partners in the </a:t>
                      </a:r>
                      <a:r>
                        <a:rPr lang="en-US" sz="1350" dirty="0" smtClean="0">
                          <a:effectLst/>
                        </a:rPr>
                        <a:t>US</a:t>
                      </a:r>
                      <a:r>
                        <a:rPr lang="en-US" sz="1350" baseline="0" dirty="0" smtClean="0">
                          <a:effectLst/>
                        </a:rPr>
                        <a:t>; partner </a:t>
                      </a:r>
                      <a:r>
                        <a:rPr lang="en-US" sz="1350" dirty="0" smtClean="0">
                          <a:effectLst/>
                        </a:rPr>
                        <a:t>worldwide </a:t>
                      </a:r>
                      <a:r>
                        <a:rPr lang="en-US" sz="1350" dirty="0">
                          <a:effectLst/>
                        </a:rPr>
                        <a:t>where similar laws </a:t>
                      </a:r>
                      <a:r>
                        <a:rPr lang="en-US" sz="1350" dirty="0" smtClean="0">
                          <a:effectLst/>
                        </a:rPr>
                        <a:t>in effect</a:t>
                      </a:r>
                      <a:endParaRPr lang="en-US" sz="135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75" marR="66675" marT="0" marB="0"/>
                </a:tc>
              </a:tr>
              <a:tr h="1069768">
                <a:tc>
                  <a:txBody>
                    <a:bodyPr/>
                    <a:lstStyle/>
                    <a:p>
                      <a:r>
                        <a:rPr lang="en-US" sz="1350" dirty="0" smtClean="0"/>
                        <a:t>Orphan works</a:t>
                      </a:r>
                      <a:endParaRPr lang="en-US" sz="135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dirty="0" smtClean="0"/>
                        <a:t>Worldwide</a:t>
                      </a:r>
                      <a:endParaRPr lang="en-US" sz="135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dirty="0" smtClean="0"/>
                        <a:t>To participating partners</a:t>
                      </a:r>
                      <a:endParaRPr lang="en-US" sz="135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dirty="0" smtClean="0"/>
                        <a:t>Not available</a:t>
                      </a:r>
                      <a:endParaRPr lang="en-US" sz="135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dirty="0" smtClean="0"/>
                        <a:t>Not available</a:t>
                      </a:r>
                      <a:endParaRPr lang="en-US" sz="135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Partners in the </a:t>
                      </a:r>
                      <a:r>
                        <a:rPr lang="en-US" sz="1350" dirty="0" smtClean="0">
                          <a:effectLst/>
                        </a:rPr>
                        <a:t>US</a:t>
                      </a:r>
                      <a:endParaRPr lang="en-US" sz="135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Partners in the </a:t>
                      </a:r>
                      <a:r>
                        <a:rPr lang="en-US" sz="1350" dirty="0" smtClean="0">
                          <a:effectLst/>
                        </a:rPr>
                        <a:t>US</a:t>
                      </a:r>
                      <a:r>
                        <a:rPr lang="en-US" sz="1350" baseline="0" dirty="0" smtClean="0">
                          <a:effectLst/>
                        </a:rPr>
                        <a:t>; partners worldwide where similar laws in effect</a:t>
                      </a:r>
                      <a:endParaRPr lang="en-US" sz="135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6675" marR="66675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28625" y="6173428"/>
            <a:ext cx="74612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smtClean="0"/>
              <a:t>* Note: Access to in-copyright works is subject to conditions on Terms of Access slide. See </a:t>
            </a:r>
            <a:r>
              <a:rPr lang="en-US" sz="1350" dirty="0" smtClean="0">
                <a:hlinkClick r:id="rId3"/>
              </a:rPr>
              <a:t>here </a:t>
            </a:r>
            <a:r>
              <a:rPr lang="en-US" sz="1350" dirty="0" smtClean="0"/>
              <a:t>also.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985372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Repository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Launched 2008</a:t>
            </a:r>
          </a:p>
          <a:p>
            <a:r>
              <a:rPr lang="en-US" dirty="0" smtClean="0"/>
              <a:t>Initial focus on digitized book and journal content</a:t>
            </a:r>
          </a:p>
          <a:p>
            <a:pPr lvl="1"/>
            <a:r>
              <a:rPr lang="en-US" dirty="0" smtClean="0"/>
              <a:t>10,109,919 </a:t>
            </a:r>
            <a:r>
              <a:rPr lang="en-US" dirty="0"/>
              <a:t>total volumes </a:t>
            </a:r>
          </a:p>
          <a:p>
            <a:pPr lvl="1"/>
            <a:r>
              <a:rPr lang="en-US" dirty="0" smtClean="0"/>
              <a:t>5,372,755 </a:t>
            </a:r>
            <a:r>
              <a:rPr lang="en-US" dirty="0"/>
              <a:t>book titles</a:t>
            </a:r>
          </a:p>
          <a:p>
            <a:pPr lvl="1"/>
            <a:r>
              <a:rPr lang="en-US" dirty="0" smtClean="0"/>
              <a:t>266,540 </a:t>
            </a:r>
            <a:r>
              <a:rPr lang="en-US" dirty="0"/>
              <a:t>serial titles</a:t>
            </a:r>
          </a:p>
          <a:p>
            <a:pPr lvl="1"/>
            <a:r>
              <a:rPr lang="en-US" dirty="0" smtClean="0"/>
              <a:t>2,802,347 public domain (~28%)</a:t>
            </a:r>
          </a:p>
        </p:txBody>
      </p:sp>
    </p:spTree>
    <p:extLst>
      <p:ext uri="{BB962C8B-B14F-4D97-AF65-F5344CB8AC3E}">
        <p14:creationId xmlns:p14="http://schemas.microsoft.com/office/powerpoint/2010/main" val="45607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facilitate uses?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Fundamental issues of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Identification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Description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Rights</a:t>
            </a:r>
          </a:p>
        </p:txBody>
      </p:sp>
    </p:spTree>
    <p:extLst>
      <p:ext uri="{BB962C8B-B14F-4D97-AF65-F5344CB8AC3E}">
        <p14:creationId xmlns:p14="http://schemas.microsoft.com/office/powerpoint/2010/main" val="3698069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Collective problems as collective</a:t>
            </a:r>
          </a:p>
          <a:p>
            <a:r>
              <a:rPr lang="en-US" dirty="0" smtClean="0"/>
              <a:t>Web of relationships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602225" y="4679088"/>
            <a:ext cx="907218" cy="1133866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nip and Round Single Corner Rectangle 4"/>
          <p:cNvSpPr/>
          <p:nvPr/>
        </p:nvSpPr>
        <p:spPr>
          <a:xfrm>
            <a:off x="3010137" y="3007305"/>
            <a:ext cx="695534" cy="997802"/>
          </a:xfrm>
          <a:prstGeom prst="snip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nip and Round Single Corner Rectangle 5"/>
          <p:cNvSpPr/>
          <p:nvPr/>
        </p:nvSpPr>
        <p:spPr>
          <a:xfrm>
            <a:off x="4372160" y="2796870"/>
            <a:ext cx="482652" cy="769810"/>
          </a:xfrm>
          <a:prstGeom prst="snip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38649" y="3787113"/>
            <a:ext cx="907218" cy="1133866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621130" y="4354046"/>
            <a:ext cx="2389007" cy="1904895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55141" y="4936097"/>
            <a:ext cx="907218" cy="1133866"/>
          </a:xfrm>
          <a:prstGeom prst="rect">
            <a:avLst/>
          </a:prstGeom>
          <a:solidFill>
            <a:srgbClr val="FBFF9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6215639" y="4255778"/>
            <a:ext cx="2389007" cy="1904895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945006" y="4860507"/>
            <a:ext cx="907218" cy="1133866"/>
          </a:xfrm>
          <a:prstGeom prst="rect">
            <a:avLst/>
          </a:prstGeom>
          <a:solidFill>
            <a:srgbClr val="FBFF9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5" idx="1"/>
            <a:endCxn id="4" idx="0"/>
          </p:cNvCxnSpPr>
          <p:nvPr/>
        </p:nvCxnSpPr>
        <p:spPr>
          <a:xfrm>
            <a:off x="3357904" y="4005107"/>
            <a:ext cx="697930" cy="67398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0"/>
            <a:endCxn id="6" idx="2"/>
          </p:cNvCxnSpPr>
          <p:nvPr/>
        </p:nvCxnSpPr>
        <p:spPr>
          <a:xfrm flipV="1">
            <a:off x="3705671" y="3181775"/>
            <a:ext cx="666489" cy="32443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509443" y="4683477"/>
            <a:ext cx="529206" cy="3540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1"/>
            <a:endCxn id="7" idx="3"/>
          </p:cNvCxnSpPr>
          <p:nvPr/>
        </p:nvCxnSpPr>
        <p:spPr>
          <a:xfrm flipH="1" flipV="1">
            <a:off x="5945867" y="4354046"/>
            <a:ext cx="999139" cy="10733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32992" y="3181775"/>
            <a:ext cx="1179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Records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945867" y="3197348"/>
            <a:ext cx="1179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Digital Volumes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355314" y="6172543"/>
            <a:ext cx="2066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Print Volumes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742760" y="6187661"/>
            <a:ext cx="2066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Libraries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010137" y="6069963"/>
            <a:ext cx="334517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357904" y="4505228"/>
            <a:ext cx="1344509" cy="14740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3425346" y="4195306"/>
            <a:ext cx="472329" cy="211655"/>
            <a:chOff x="3425346" y="4195306"/>
            <a:chExt cx="472329" cy="211655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3463744" y="4195306"/>
              <a:ext cx="403691" cy="18897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425346" y="4195306"/>
              <a:ext cx="472329" cy="21165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ounded Rectangle 51"/>
          <p:cNvSpPr/>
          <p:nvPr/>
        </p:nvSpPr>
        <p:spPr>
          <a:xfrm>
            <a:off x="6215639" y="2418914"/>
            <a:ext cx="1636585" cy="3779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Rights</a:t>
            </a:r>
          </a:p>
        </p:txBody>
      </p:sp>
    </p:spTree>
    <p:extLst>
      <p:ext uri="{BB962C8B-B14F-4D97-AF65-F5344CB8AC3E}">
        <p14:creationId xmlns:p14="http://schemas.microsoft.com/office/powerpoint/2010/main" val="882778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Bibliographic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Normalization of bibliographic data</a:t>
            </a:r>
          </a:p>
          <a:p>
            <a:pPr lvl="1"/>
            <a:r>
              <a:rPr lang="en-US" dirty="0" smtClean="0"/>
              <a:t>University of Michigan</a:t>
            </a:r>
          </a:p>
          <a:p>
            <a:pPr lvl="2"/>
            <a:r>
              <a:rPr lang="en-US" dirty="0" smtClean="0"/>
              <a:t>Efficiency</a:t>
            </a:r>
          </a:p>
          <a:p>
            <a:pPr lvl="1"/>
            <a:r>
              <a:rPr lang="en-US" dirty="0" smtClean="0"/>
              <a:t>California Digital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51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Bibliographic metadata</a:t>
            </a:r>
          </a:p>
          <a:p>
            <a:r>
              <a:rPr lang="en-US" dirty="0" smtClean="0"/>
              <a:t>Automatic and manual rights determination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423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Rights Determination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Conducted on all works at time of ingest and when records are modified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Public domain worldwide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US </a:t>
            </a:r>
            <a:r>
              <a:rPr lang="en-US" dirty="0">
                <a:solidFill>
                  <a:schemeClr val="tx1"/>
                </a:solidFill>
              </a:rPr>
              <a:t>works published before 1923, US federal government publications, non-US works published prior to </a:t>
            </a:r>
            <a:r>
              <a:rPr lang="en-US" dirty="0" smtClean="0">
                <a:solidFill>
                  <a:schemeClr val="tx1"/>
                </a:solidFill>
              </a:rPr>
              <a:t>1872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Public domain in the United States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Non-US works published prior to 1923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3391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Rights Determination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IMLS-funded CRMS project</a:t>
            </a:r>
          </a:p>
          <a:p>
            <a:pPr lvl="1"/>
            <a:r>
              <a:rPr lang="en-US" dirty="0" smtClean="0"/>
              <a:t>US-published works 1923-1963</a:t>
            </a:r>
          </a:p>
          <a:p>
            <a:pPr lvl="1"/>
            <a:r>
              <a:rPr lang="en-US" dirty="0"/>
              <a:t>Conformance with formalities</a:t>
            </a:r>
          </a:p>
          <a:p>
            <a:pPr lvl="1"/>
            <a:r>
              <a:rPr lang="en-US" dirty="0" smtClean="0"/>
              <a:t>Expanding to non-US works</a:t>
            </a:r>
            <a:endParaRPr lang="en-US" dirty="0"/>
          </a:p>
          <a:p>
            <a:pPr lvl="1"/>
            <a:r>
              <a:rPr lang="en-US" dirty="0"/>
              <a:t>Double-blind review with expert review for </a:t>
            </a:r>
            <a:r>
              <a:rPr lang="en-US" dirty="0" smtClean="0"/>
              <a:t>conflicts</a:t>
            </a:r>
          </a:p>
          <a:p>
            <a:pPr lvl="1"/>
            <a:r>
              <a:rPr lang="en-US" dirty="0" smtClean="0"/>
              <a:t>Staff </a:t>
            </a:r>
            <a:r>
              <a:rPr lang="en-US" dirty="0"/>
              <a:t>at 4 </a:t>
            </a:r>
            <a:r>
              <a:rPr lang="en-US" dirty="0" err="1"/>
              <a:t>HathiTrust</a:t>
            </a:r>
            <a:r>
              <a:rPr lang="en-US" dirty="0"/>
              <a:t> partner institutions (15 will take part in non-US)</a:t>
            </a:r>
          </a:p>
          <a:p>
            <a:pPr lvl="1"/>
            <a:r>
              <a:rPr lang="en-US" dirty="0"/>
              <a:t>As of </a:t>
            </a:r>
            <a:r>
              <a:rPr lang="en-US" dirty="0" smtClean="0"/>
              <a:t>February 2012</a:t>
            </a:r>
            <a:r>
              <a:rPr lang="en-US" dirty="0"/>
              <a:t> ~</a:t>
            </a:r>
            <a:r>
              <a:rPr lang="en-US" dirty="0" smtClean="0"/>
              <a:t>190,000 </a:t>
            </a:r>
            <a:r>
              <a:rPr lang="en-US" dirty="0"/>
              <a:t>reviewed, </a:t>
            </a:r>
            <a:r>
              <a:rPr lang="en-US" dirty="0" smtClean="0"/>
              <a:t>more than 100,000 opened</a:t>
            </a:r>
          </a:p>
          <a:p>
            <a:r>
              <a:rPr lang="en-US" dirty="0" smtClean="0"/>
              <a:t>Rights Holder Permissions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078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2"/>
          <p:cNvSpPr txBox="1">
            <a:spLocks noChangeArrowheads="1"/>
          </p:cNvSpPr>
          <p:nvPr/>
        </p:nvSpPr>
        <p:spPr bwMode="auto">
          <a:xfrm>
            <a:off x="1768475" y="374650"/>
            <a:ext cx="6100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Breakdown of HathiTrust book corpus by publication date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538" y="6289675"/>
            <a:ext cx="79819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6"/>
                </a:solidFill>
                <a:latin typeface="+mn-lt"/>
                <a:ea typeface="+mn-ea"/>
                <a:cs typeface="+mn-cs"/>
                <a:hlinkClick r:id="rId3"/>
              </a:rPr>
              <a:t>Bibliographic Indeterminacy and the Scale of Problems and Opportunities of "Rights" in Digital Collection Building </a:t>
            </a:r>
            <a:r>
              <a:rPr lang="en-US" sz="1200" dirty="0">
                <a:solidFill>
                  <a:srgbClr val="800000"/>
                </a:solidFill>
                <a:latin typeface="+mn-lt"/>
                <a:ea typeface="+mn-ea"/>
                <a:cs typeface="+mn-cs"/>
              </a:rPr>
              <a:t>– 2/2011</a:t>
            </a:r>
          </a:p>
        </p:txBody>
      </p:sp>
      <p:pic>
        <p:nvPicPr>
          <p:cNvPr id="2" name="Picture 1" descr="Dates-onl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975" y="801797"/>
            <a:ext cx="5675251" cy="548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87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-non-U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883" y="830286"/>
            <a:ext cx="5214895" cy="5486400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68475" y="363538"/>
            <a:ext cx="6100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 charset="0"/>
              </a:rPr>
              <a:t>Breakdown of </a:t>
            </a:r>
            <a:r>
              <a:rPr lang="en-US" sz="1800" dirty="0" err="1">
                <a:latin typeface="Calibri" charset="0"/>
              </a:rPr>
              <a:t>HathiTrust</a:t>
            </a:r>
            <a:r>
              <a:rPr lang="en-US" sz="1800" dirty="0">
                <a:latin typeface="Calibri" charset="0"/>
              </a:rPr>
              <a:t> book corpus by publication date</a:t>
            </a:r>
          </a:p>
        </p:txBody>
      </p:sp>
    </p:spTree>
    <p:extLst>
      <p:ext uri="{BB962C8B-B14F-4D97-AF65-F5344CB8AC3E}">
        <p14:creationId xmlns:p14="http://schemas.microsoft.com/office/powerpoint/2010/main" val="271049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5"/>
          <p:cNvSpPr txBox="1">
            <a:spLocks noChangeArrowheads="1"/>
          </p:cNvSpPr>
          <p:nvPr/>
        </p:nvSpPr>
        <p:spPr bwMode="auto">
          <a:xfrm>
            <a:off x="1768475" y="374650"/>
            <a:ext cx="6100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Copyright status of books published pre-1923 and US works published 1923-1963</a:t>
            </a:r>
          </a:p>
        </p:txBody>
      </p:sp>
      <p:pic>
        <p:nvPicPr>
          <p:cNvPr id="2" name="Picture 1" descr="1923-63-P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353" y="1025859"/>
            <a:ext cx="4653644" cy="552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43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5"/>
          <p:cNvSpPr txBox="1">
            <a:spLocks noChangeArrowheads="1"/>
          </p:cNvSpPr>
          <p:nvPr/>
        </p:nvSpPr>
        <p:spPr bwMode="auto">
          <a:xfrm>
            <a:off x="1768475" y="374650"/>
            <a:ext cx="6100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Copyright status of books published pre-1923 and US works published 1923-1963</a:t>
            </a:r>
          </a:p>
        </p:txBody>
      </p:sp>
      <p:pic>
        <p:nvPicPr>
          <p:cNvPr id="2" name="Picture 1" descr="1923-63-P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353" y="1025859"/>
            <a:ext cx="4653644" cy="55282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42879" y="4860925"/>
            <a:ext cx="3357822" cy="168275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0000" y="5168900"/>
            <a:ext cx="177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Pre-1872 ~ 5%</a:t>
            </a:r>
          </a:p>
        </p:txBody>
      </p:sp>
      <p:cxnSp>
        <p:nvCxnSpPr>
          <p:cNvPr id="6" name="Straight Connector 5"/>
          <p:cNvCxnSpPr>
            <a:stCxn id="3" idx="1"/>
            <a:endCxn id="5" idx="3"/>
          </p:cNvCxnSpPr>
          <p:nvPr/>
        </p:nvCxnSpPr>
        <p:spPr>
          <a:xfrm flipH="1" flipV="1">
            <a:off x="5600701" y="4945063"/>
            <a:ext cx="749299" cy="37772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871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  <a:latin typeface="Calibri" charset="0"/>
              </a:rPr>
              <a:t>The Name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404040"/>
                </a:solidFill>
                <a:latin typeface="Calibri" charset="0"/>
              </a:rPr>
              <a:t>The meaning behind the name</a:t>
            </a:r>
          </a:p>
          <a:p>
            <a:pPr lvl="1"/>
            <a:r>
              <a:rPr lang="en-US" dirty="0" err="1">
                <a:solidFill>
                  <a:srgbClr val="404040"/>
                </a:solidFill>
                <a:latin typeface="Calibri" charset="0"/>
              </a:rPr>
              <a:t>Hathi</a:t>
            </a:r>
            <a:r>
              <a:rPr lang="en-US" dirty="0">
                <a:solidFill>
                  <a:srgbClr val="404040"/>
                </a:solidFill>
                <a:latin typeface="Calibri" charset="0"/>
              </a:rPr>
              <a:t> (hah-tee)--Hindi for elephant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 charset="0"/>
              </a:rPr>
              <a:t>Big, strong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 charset="0"/>
              </a:rPr>
              <a:t>Never forgets, wise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 charset="0"/>
              </a:rPr>
              <a:t>Secure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 charset="0"/>
              </a:rPr>
              <a:t>Trustworthy</a:t>
            </a:r>
          </a:p>
          <a:p>
            <a:pPr lvl="1"/>
            <a:endParaRPr lang="en-US" dirty="0">
              <a:solidFill>
                <a:srgbClr val="404040"/>
              </a:solidFill>
              <a:latin typeface="Calibri" charset="0"/>
            </a:endParaRPr>
          </a:p>
        </p:txBody>
      </p:sp>
      <p:pic>
        <p:nvPicPr>
          <p:cNvPr id="12291" name="Picture 6" descr="http://www.gasolinealleyantiques.com/images/Records%20Page/lg-7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67000"/>
            <a:ext cx="2486025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533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5"/>
          <p:cNvSpPr txBox="1">
            <a:spLocks noChangeArrowheads="1"/>
          </p:cNvSpPr>
          <p:nvPr/>
        </p:nvSpPr>
        <p:spPr bwMode="auto">
          <a:xfrm>
            <a:off x="1768475" y="374650"/>
            <a:ext cx="6100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Copyright status of books published pre-1923 and US works published 1923-1963</a:t>
            </a:r>
          </a:p>
        </p:txBody>
      </p:sp>
      <p:pic>
        <p:nvPicPr>
          <p:cNvPr id="2" name="Picture 1" descr="1923-63-P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353" y="1020763"/>
            <a:ext cx="4653644" cy="55282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42879" y="4860925"/>
            <a:ext cx="3357822" cy="168275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0000" y="5168900"/>
            <a:ext cx="177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Pre-1872 ~ 5%</a:t>
            </a:r>
          </a:p>
        </p:txBody>
      </p:sp>
      <p:cxnSp>
        <p:nvCxnSpPr>
          <p:cNvPr id="6" name="Straight Connector 5"/>
          <p:cNvCxnSpPr>
            <a:stCxn id="3" idx="1"/>
            <a:endCxn id="5" idx="3"/>
          </p:cNvCxnSpPr>
          <p:nvPr/>
        </p:nvCxnSpPr>
        <p:spPr>
          <a:xfrm flipH="1" flipV="1">
            <a:off x="5600701" y="4945063"/>
            <a:ext cx="749299" cy="37772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13250" y="5478801"/>
            <a:ext cx="1428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Public Domain worldwide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25800" y="4860925"/>
            <a:ext cx="2374900" cy="168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>
            <a:endCxn id="10" idx="2"/>
          </p:cNvCxnSpPr>
          <p:nvPr/>
        </p:nvCxnSpPr>
        <p:spPr>
          <a:xfrm flipH="1" flipV="1">
            <a:off x="4413250" y="5029200"/>
            <a:ext cx="234950" cy="449601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463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5"/>
          <p:cNvSpPr txBox="1">
            <a:spLocks noChangeArrowheads="1"/>
          </p:cNvSpPr>
          <p:nvPr/>
        </p:nvSpPr>
        <p:spPr bwMode="auto">
          <a:xfrm>
            <a:off x="1768475" y="374650"/>
            <a:ext cx="6100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Copyright status of books published pre-1923 and US works published 1923-1963</a:t>
            </a:r>
          </a:p>
        </p:txBody>
      </p:sp>
      <p:pic>
        <p:nvPicPr>
          <p:cNvPr id="2" name="Picture 1" descr="1923-63-P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353" y="1025859"/>
            <a:ext cx="4653644" cy="55282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42879" y="4860925"/>
            <a:ext cx="3357822" cy="168275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0000" y="5168900"/>
            <a:ext cx="177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Pre-1872 ~ 5%</a:t>
            </a:r>
          </a:p>
        </p:txBody>
      </p:sp>
      <p:cxnSp>
        <p:nvCxnSpPr>
          <p:cNvPr id="6" name="Straight Connector 5"/>
          <p:cNvCxnSpPr>
            <a:stCxn id="3" idx="1"/>
            <a:endCxn id="5" idx="3"/>
          </p:cNvCxnSpPr>
          <p:nvPr/>
        </p:nvCxnSpPr>
        <p:spPr>
          <a:xfrm flipH="1" flipV="1">
            <a:off x="5600701" y="4945063"/>
            <a:ext cx="749299" cy="37772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13250" y="5478801"/>
            <a:ext cx="165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Public Domain worldwide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25800" y="4860925"/>
            <a:ext cx="2374900" cy="168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>
            <a:endCxn id="10" idx="2"/>
          </p:cNvCxnSpPr>
          <p:nvPr/>
        </p:nvCxnSpPr>
        <p:spPr>
          <a:xfrm flipH="1" flipV="1">
            <a:off x="4413250" y="5029200"/>
            <a:ext cx="234950" cy="449601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781" name="TextBox 75780"/>
          <p:cNvSpPr txBox="1"/>
          <p:nvPr/>
        </p:nvSpPr>
        <p:spPr>
          <a:xfrm>
            <a:off x="1528329" y="2784475"/>
            <a:ext cx="404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22500" y="2667000"/>
            <a:ext cx="984250" cy="71437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35324" y="3375024"/>
            <a:ext cx="2374901" cy="84137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2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-diagr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75" y="962244"/>
            <a:ext cx="4709116" cy="5594131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68475" y="363538"/>
            <a:ext cx="61007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 charset="0"/>
              </a:rPr>
              <a:t>Copyright status of books published pre-1923 and US works published 1923-1963</a:t>
            </a:r>
          </a:p>
        </p:txBody>
      </p:sp>
    </p:spTree>
    <p:extLst>
      <p:ext uri="{BB962C8B-B14F-4D97-AF65-F5344CB8AC3E}">
        <p14:creationId xmlns:p14="http://schemas.microsoft.com/office/powerpoint/2010/main" val="299656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ll-diagr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75" y="962244"/>
            <a:ext cx="4709116" cy="5594131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68475" y="363538"/>
            <a:ext cx="61007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 charset="0"/>
              </a:rPr>
              <a:t>Copyright status of books published pre-1923 and US works published 1923-1963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3875" y="2127250"/>
            <a:ext cx="1492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In Print  ?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058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Collection Management,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Overlap</a:t>
            </a:r>
          </a:p>
        </p:txBody>
      </p:sp>
    </p:spTree>
    <p:extLst>
      <p:ext uri="{BB962C8B-B14F-4D97-AF65-F5344CB8AC3E}">
        <p14:creationId xmlns:p14="http://schemas.microsoft.com/office/powerpoint/2010/main" val="1734577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 noGrp="1"/>
          </p:cNvGraphicFramePr>
          <p:nvPr/>
        </p:nvGraphicFramePr>
        <p:xfrm>
          <a:off x="304800" y="1295400"/>
          <a:ext cx="8458200" cy="523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107" name="Title 4"/>
          <p:cNvSpPr>
            <a:spLocks noGrp="1"/>
          </p:cNvSpPr>
          <p:nvPr>
            <p:ph type="title" idx="4294967295"/>
          </p:nvPr>
        </p:nvSpPr>
        <p:spPr>
          <a:xfrm>
            <a:off x="434975" y="147638"/>
            <a:ext cx="8023225" cy="995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A global change in the library environment</a:t>
            </a:r>
          </a:p>
        </p:txBody>
      </p:sp>
      <p:sp>
        <p:nvSpPr>
          <p:cNvPr id="11" name="Striped Right Arrow 10"/>
          <p:cNvSpPr/>
          <p:nvPr/>
        </p:nvSpPr>
        <p:spPr bwMode="auto">
          <a:xfrm rot="16200000">
            <a:off x="8058944" y="3752056"/>
            <a:ext cx="977900" cy="484188"/>
          </a:xfrm>
          <a:prstGeom prst="stripedRightArrow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defTabSz="914400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sz="1800" b="1">
              <a:solidFill>
                <a:srgbClr val="000000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248400" y="2438400"/>
            <a:ext cx="2398713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accent1"/>
                </a:solidFill>
                <a:latin typeface="Calibri" charset="0"/>
              </a:rPr>
              <a:t>June 2010</a:t>
            </a:r>
          </a:p>
          <a:p>
            <a:pPr eaLnBrk="1" hangingPunct="1"/>
            <a:r>
              <a:rPr lang="en-US" sz="1600">
                <a:solidFill>
                  <a:schemeClr val="accent1"/>
                </a:solidFill>
                <a:latin typeface="Calibri" charset="0"/>
              </a:rPr>
              <a:t>Median duplication: 31%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248400" y="4953000"/>
            <a:ext cx="2398713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7030A0"/>
                </a:solidFill>
                <a:latin typeface="Calibri" charset="0"/>
              </a:rPr>
              <a:t>June 2009</a:t>
            </a:r>
          </a:p>
          <a:p>
            <a:pPr eaLnBrk="1" hangingPunct="1"/>
            <a:r>
              <a:rPr lang="en-US" sz="1600">
                <a:solidFill>
                  <a:srgbClr val="7030A0"/>
                </a:solidFill>
                <a:latin typeface="Calibri" charset="0"/>
              </a:rPr>
              <a:t>Median duplication: 19%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295400" y="1525588"/>
            <a:ext cx="7010400" cy="9017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defTabSz="914400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rPr>
              <a:t>Academic print book collection </a:t>
            </a:r>
            <a:r>
              <a:rPr lang="en-US" sz="2000" b="1" i="1" u="sng" dirty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rPr>
              <a:t>already </a:t>
            </a:r>
            <a:r>
              <a:rPr lang="en-US" sz="2000" b="1" i="1" dirty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rPr>
              <a:t>substantially duplicated in mass digitized book corpus</a:t>
            </a:r>
          </a:p>
        </p:txBody>
      </p:sp>
    </p:spTree>
    <p:extLst>
      <p:ext uri="{BB962C8B-B14F-4D97-AF65-F5344CB8AC3E}">
        <p14:creationId xmlns:p14="http://schemas.microsoft.com/office/powerpoint/2010/main" val="159336518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Digitized Books in Shared Repositories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609600" y="1817688"/>
          <a:ext cx="7696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ounded Rectangle 3"/>
          <p:cNvSpPr/>
          <p:nvPr/>
        </p:nvSpPr>
        <p:spPr bwMode="auto">
          <a:xfrm>
            <a:off x="1981200" y="1906588"/>
            <a:ext cx="5715000" cy="9017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49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defTabSz="914400">
              <a:lnSpc>
                <a:spcPct val="120000"/>
              </a:lnSpc>
              <a:spcBef>
                <a:spcPct val="50000"/>
              </a:spcBef>
            </a:pPr>
            <a:r>
              <a:rPr lang="en-US" sz="2000" i="1">
                <a:latin typeface="Calibri" charset="0"/>
              </a:rPr>
              <a:t>~75% of mass digitized corpus is </a:t>
            </a:r>
            <a:r>
              <a:rPr lang="ja-JP" altLang="en-US" sz="2000" i="1">
                <a:latin typeface="Calibri" charset="0"/>
              </a:rPr>
              <a:t>‘</a:t>
            </a:r>
            <a:r>
              <a:rPr lang="en-US" sz="2000" i="1">
                <a:latin typeface="Calibri" charset="0"/>
              </a:rPr>
              <a:t>backed up</a:t>
            </a:r>
            <a:r>
              <a:rPr lang="ja-JP" altLang="en-US" sz="2000" i="1">
                <a:latin typeface="Calibri" charset="0"/>
              </a:rPr>
              <a:t>’</a:t>
            </a:r>
            <a:r>
              <a:rPr lang="en-US" sz="2000" i="1">
                <a:latin typeface="Calibri" charset="0"/>
              </a:rPr>
              <a:t> in one or more shared print repositories</a:t>
            </a:r>
            <a:endParaRPr lang="en-US" sz="2000" b="1" i="1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102405" name="TextBox 4"/>
          <p:cNvSpPr txBox="1">
            <a:spLocks noChangeArrowheads="1"/>
          </p:cNvSpPr>
          <p:nvPr/>
        </p:nvSpPr>
        <p:spPr bwMode="auto">
          <a:xfrm>
            <a:off x="6934200" y="1447800"/>
            <a:ext cx="1358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~3.5M titles</a:t>
            </a:r>
          </a:p>
        </p:txBody>
      </p:sp>
      <p:sp>
        <p:nvSpPr>
          <p:cNvPr id="102406" name="TextBox 5"/>
          <p:cNvSpPr txBox="1">
            <a:spLocks noChangeArrowheads="1"/>
          </p:cNvSpPr>
          <p:nvPr/>
        </p:nvSpPr>
        <p:spPr bwMode="auto">
          <a:xfrm>
            <a:off x="7537450" y="2514600"/>
            <a:ext cx="825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~2.5M</a:t>
            </a:r>
          </a:p>
        </p:txBody>
      </p:sp>
      <p:sp>
        <p:nvSpPr>
          <p:cNvPr id="102407" name="Right Brace 6"/>
          <p:cNvSpPr>
            <a:spLocks/>
          </p:cNvSpPr>
          <p:nvPr/>
        </p:nvSpPr>
        <p:spPr bwMode="auto">
          <a:xfrm>
            <a:off x="8001000" y="2971800"/>
            <a:ext cx="454025" cy="549275"/>
          </a:xfrm>
          <a:prstGeom prst="rightBrace">
            <a:avLst>
              <a:gd name="adj1" fmla="val 8284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>
              <a:lnSpc>
                <a:spcPct val="120000"/>
              </a:lnSpc>
              <a:spcBef>
                <a:spcPct val="50000"/>
              </a:spcBef>
            </a:pPr>
            <a:endParaRPr lang="en-US" sz="1800" b="1">
              <a:solidFill>
                <a:srgbClr val="000000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5415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Collection Management,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Overlap</a:t>
            </a:r>
          </a:p>
          <a:p>
            <a:pPr lvl="1"/>
            <a:r>
              <a:rPr lang="en-US" dirty="0" smtClean="0"/>
              <a:t>More than 50% median overlap with ARL institutions; higher for small liberal arts colleges</a:t>
            </a:r>
          </a:p>
          <a:p>
            <a:r>
              <a:rPr lang="en-US" dirty="0" smtClean="0"/>
              <a:t>Pricing model based on Print holdings</a:t>
            </a:r>
          </a:p>
          <a:p>
            <a:pPr lvl="1"/>
            <a:r>
              <a:rPr lang="en-US" dirty="0" smtClean="0"/>
              <a:t>Requires print holdings database</a:t>
            </a:r>
          </a:p>
          <a:p>
            <a:pPr lvl="1"/>
            <a:r>
              <a:rPr lang="en-US" dirty="0" smtClean="0"/>
              <a:t>Also support expansion of legal uses, efforts in de-duplication</a:t>
            </a:r>
          </a:p>
          <a:p>
            <a:pPr lvl="1"/>
            <a:r>
              <a:rPr lang="en-US" dirty="0"/>
              <a:t>Facilitate individual and collaborative collection development and management </a:t>
            </a:r>
            <a:r>
              <a:rPr lang="en-US" dirty="0" smtClean="0"/>
              <a:t>operations</a:t>
            </a:r>
          </a:p>
          <a:p>
            <a:r>
              <a:rPr lang="en-US" dirty="0" smtClean="0"/>
              <a:t>Print monographs archiving</a:t>
            </a:r>
          </a:p>
        </p:txBody>
      </p:sp>
    </p:spTree>
    <p:extLst>
      <p:ext uri="{BB962C8B-B14F-4D97-AF65-F5344CB8AC3E}">
        <p14:creationId xmlns:p14="http://schemas.microsoft.com/office/powerpoint/2010/main" val="1647719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2379120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0" y="685800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0564060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Mission	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3000" dirty="0" smtClean="0">
                <a:ea typeface="+mn-ea"/>
                <a:cs typeface="+mn-cs"/>
              </a:rPr>
              <a:t>To contribute to the common good by collecting, organizing, preserving, communicating, and sharing</a:t>
            </a:r>
            <a:r>
              <a:rPr lang="en-US" sz="3000" b="1" dirty="0" smtClean="0">
                <a:ea typeface="+mn-ea"/>
                <a:cs typeface="+mn-cs"/>
              </a:rPr>
              <a:t> </a:t>
            </a:r>
            <a:r>
              <a:rPr lang="en-US" sz="3000" dirty="0" smtClean="0">
                <a:ea typeface="+mn-ea"/>
                <a:cs typeface="+mn-cs"/>
              </a:rPr>
              <a:t>the record of human knowledge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96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349586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9907875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0091173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2570764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2220297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7398507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1836432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/>
        </p:nvSpPr>
        <p:spPr>
          <a:xfrm>
            <a:off x="0" y="685793"/>
            <a:ext cx="9144000" cy="54864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96187222"/>
      </p:ext>
    </p:extLst>
  </p:cSld>
  <p:clrMapOvr>
    <a:masterClrMapping/>
  </p:clrMapOvr>
  <p:transition xmlns:p14="http://schemas.microsoft.com/office/powerpoint/2010/main"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Collection Management,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Discovery (OCLC)</a:t>
            </a:r>
          </a:p>
          <a:p>
            <a:r>
              <a:rPr lang="en-US" dirty="0"/>
              <a:t>Collections Committee</a:t>
            </a:r>
          </a:p>
        </p:txBody>
      </p:sp>
    </p:spTree>
    <p:extLst>
      <p:ext uri="{BB962C8B-B14F-4D97-AF65-F5344CB8AC3E}">
        <p14:creationId xmlns:p14="http://schemas.microsoft.com/office/powerpoint/2010/main" val="3258265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3-08 at 8.11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300"/>
            <a:ext cx="9144000" cy="508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55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1239838" y="2138363"/>
            <a:ext cx="2743200" cy="2743200"/>
          </a:xfrm>
          <a:prstGeom prst="pie">
            <a:avLst>
              <a:gd name="adj1" fmla="val 5400000"/>
              <a:gd name="adj2" fmla="val 16200000"/>
            </a:avLst>
          </a:prstGeom>
          <a:solidFill>
            <a:srgbClr val="D06C1A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8674" name="Group 9"/>
          <p:cNvGrpSpPr>
            <a:grpSpLocks/>
          </p:cNvGrpSpPr>
          <p:nvPr/>
        </p:nvGrpSpPr>
        <p:grpSpPr bwMode="auto">
          <a:xfrm>
            <a:off x="2611438" y="2138363"/>
            <a:ext cx="4648200" cy="2743200"/>
            <a:chOff x="1371600" y="0"/>
            <a:chExt cx="4648200" cy="2743200"/>
          </a:xfrm>
        </p:grpSpPr>
        <p:sp>
          <p:nvSpPr>
            <p:cNvPr id="19" name="Rectangle 18"/>
            <p:cNvSpPr/>
            <p:nvPr/>
          </p:nvSpPr>
          <p:spPr>
            <a:xfrm>
              <a:off x="1371600" y="0"/>
              <a:ext cx="4648200" cy="2743200"/>
            </a:xfrm>
            <a:prstGeom prst="rect">
              <a:avLst/>
            </a:prstGeom>
            <a:ln>
              <a:solidFill>
                <a:srgbClr val="E25B1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1371600" y="0"/>
              <a:ext cx="4648200" cy="822325"/>
            </a:xfrm>
            <a:prstGeom prst="rect">
              <a:avLst/>
            </a:prstGeom>
            <a:ln>
              <a:solidFill>
                <a:srgbClr val="E25B1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6680" tIns="106680" rIns="106680" bIns="10668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000" dirty="0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rPr>
                <a:t>Universal Library</a:t>
              </a:r>
            </a:p>
          </p:txBody>
        </p:sp>
      </p:grpSp>
      <p:sp>
        <p:nvSpPr>
          <p:cNvPr id="11" name="Pie 10"/>
          <p:cNvSpPr/>
          <p:nvPr/>
        </p:nvSpPr>
        <p:spPr>
          <a:xfrm>
            <a:off x="1719263" y="2962275"/>
            <a:ext cx="1782762" cy="1782763"/>
          </a:xfrm>
          <a:prstGeom prst="pie">
            <a:avLst>
              <a:gd name="adj1" fmla="val 5400000"/>
              <a:gd name="adj2" fmla="val 16200000"/>
            </a:avLst>
          </a:prstGeom>
          <a:solidFill>
            <a:srgbClr val="D06C1A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8676" name="Group 11"/>
          <p:cNvGrpSpPr>
            <a:grpSpLocks/>
          </p:cNvGrpSpPr>
          <p:nvPr/>
        </p:nvGrpSpPr>
        <p:grpSpPr bwMode="auto">
          <a:xfrm>
            <a:off x="2611438" y="2962275"/>
            <a:ext cx="4648200" cy="1782763"/>
            <a:chOff x="1371600" y="822961"/>
            <a:chExt cx="4648200" cy="1783078"/>
          </a:xfrm>
        </p:grpSpPr>
        <p:sp>
          <p:nvSpPr>
            <p:cNvPr id="17" name="Rectangle 16"/>
            <p:cNvSpPr/>
            <p:nvPr/>
          </p:nvSpPr>
          <p:spPr>
            <a:xfrm>
              <a:off x="1371600" y="822961"/>
              <a:ext cx="4648200" cy="1783078"/>
            </a:xfrm>
            <a:prstGeom prst="rect">
              <a:avLst/>
            </a:prstGeom>
            <a:ln>
              <a:solidFill>
                <a:srgbClr val="D05117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1371600" y="822961"/>
              <a:ext cx="4648200" cy="8224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2800" dirty="0"/>
                <a:t>Common Goal</a:t>
              </a:r>
            </a:p>
          </p:txBody>
        </p:sp>
      </p:grpSp>
      <p:sp>
        <p:nvSpPr>
          <p:cNvPr id="13" name="Pie 12"/>
          <p:cNvSpPr/>
          <p:nvPr/>
        </p:nvSpPr>
        <p:spPr>
          <a:xfrm>
            <a:off x="2200275" y="3784600"/>
            <a:ext cx="822325" cy="822325"/>
          </a:xfrm>
          <a:prstGeom prst="pie">
            <a:avLst>
              <a:gd name="adj1" fmla="val 5400000"/>
              <a:gd name="adj2" fmla="val 16200000"/>
            </a:avLst>
          </a:prstGeom>
          <a:solidFill>
            <a:srgbClr val="D06C1A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8678" name="Group 13"/>
          <p:cNvGrpSpPr>
            <a:grpSpLocks/>
          </p:cNvGrpSpPr>
          <p:nvPr/>
        </p:nvGrpSpPr>
        <p:grpSpPr bwMode="auto">
          <a:xfrm>
            <a:off x="2611438" y="3784600"/>
            <a:ext cx="4648200" cy="822325"/>
            <a:chOff x="1371600" y="1645920"/>
            <a:chExt cx="4648200" cy="822959"/>
          </a:xfrm>
        </p:grpSpPr>
        <p:sp>
          <p:nvSpPr>
            <p:cNvPr id="15" name="Rectangle 14"/>
            <p:cNvSpPr/>
            <p:nvPr/>
          </p:nvSpPr>
          <p:spPr>
            <a:xfrm>
              <a:off x="1371600" y="1645920"/>
              <a:ext cx="4648200" cy="822959"/>
            </a:xfrm>
            <a:prstGeom prst="rect">
              <a:avLst/>
            </a:prstGeom>
            <a:ln>
              <a:solidFill>
                <a:srgbClr val="E25B1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1371600" y="1645920"/>
              <a:ext cx="4648200" cy="822959"/>
            </a:xfrm>
            <a:prstGeom prst="rect">
              <a:avLst/>
            </a:prstGeom>
            <a:ln>
              <a:solidFill>
                <a:srgbClr val="E25B1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7630" tIns="87630" rIns="87630" bIns="87630" spcCol="1270" anchor="ctr"/>
            <a:lstStyle/>
            <a:p>
              <a:pPr algn="ctr" defTabSz="10223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2800" dirty="0"/>
                <a:t>Single Entity, Many Partners</a:t>
              </a:r>
            </a:p>
          </p:txBody>
        </p:sp>
      </p:grpSp>
      <p:sp>
        <p:nvSpPr>
          <p:cNvPr id="28679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HathiTrust</a:t>
            </a:r>
          </a:p>
        </p:txBody>
      </p:sp>
    </p:spTree>
    <p:extLst>
      <p:ext uri="{BB962C8B-B14F-4D97-AF65-F5344CB8AC3E}">
        <p14:creationId xmlns:p14="http://schemas.microsoft.com/office/powerpoint/2010/main" val="2335176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Comprehensive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“Definitional Issues”</a:t>
            </a:r>
          </a:p>
          <a:p>
            <a:pPr lvl="1"/>
            <a:r>
              <a:rPr lang="en-US" dirty="0" smtClean="0"/>
              <a:t>Identification, Description, Rights</a:t>
            </a:r>
          </a:p>
          <a:p>
            <a:r>
              <a:rPr lang="en-US" dirty="0"/>
              <a:t>Discovery and Use</a:t>
            </a:r>
          </a:p>
          <a:p>
            <a:pPr lvl="1"/>
            <a:r>
              <a:rPr lang="en-US" dirty="0"/>
              <a:t>Finding</a:t>
            </a:r>
          </a:p>
          <a:p>
            <a:pPr lvl="1"/>
            <a:r>
              <a:rPr lang="en-US" dirty="0"/>
              <a:t>Relating (APIs and integration)</a:t>
            </a:r>
          </a:p>
          <a:p>
            <a:pPr lvl="1"/>
            <a:r>
              <a:rPr lang="en-US" dirty="0"/>
              <a:t>Using (Reading, Computational activities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Collection management, development</a:t>
            </a:r>
          </a:p>
          <a:p>
            <a:r>
              <a:rPr lang="en-US" dirty="0" smtClean="0"/>
              <a:t>Preservation infrastructure</a:t>
            </a:r>
          </a:p>
          <a:p>
            <a:pPr lvl="1"/>
            <a:r>
              <a:rPr lang="en-US" dirty="0" smtClean="0"/>
              <a:t>Digital </a:t>
            </a:r>
            <a:r>
              <a:rPr lang="en-US" b="1" dirty="0" smtClean="0"/>
              <a:t>and</a:t>
            </a:r>
            <a:r>
              <a:rPr lang="en-US" dirty="0" smtClean="0"/>
              <a:t> Print</a:t>
            </a:r>
          </a:p>
          <a:p>
            <a:pPr lvl="1"/>
            <a:r>
              <a:rPr lang="en-US" dirty="0" smtClean="0"/>
              <a:t>Relationships</a:t>
            </a:r>
          </a:p>
        </p:txBody>
      </p:sp>
    </p:spTree>
    <p:extLst>
      <p:ext uri="{BB962C8B-B14F-4D97-AF65-F5344CB8AC3E}">
        <p14:creationId xmlns:p14="http://schemas.microsoft.com/office/powerpoint/2010/main" val="2295947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Definitional elements</a:t>
            </a:r>
          </a:p>
          <a:p>
            <a:r>
              <a:rPr lang="en-US" dirty="0" smtClean="0"/>
              <a:t>Print archiving, management</a:t>
            </a:r>
          </a:p>
          <a:p>
            <a:r>
              <a:rPr lang="en-US" dirty="0" smtClean="0"/>
              <a:t>Discovery and use</a:t>
            </a:r>
          </a:p>
          <a:p>
            <a:pPr lvl="1"/>
            <a:r>
              <a:rPr lang="en-US" dirty="0" smtClean="0"/>
              <a:t>Lawful uses</a:t>
            </a:r>
          </a:p>
          <a:p>
            <a:r>
              <a:rPr lang="en-US" dirty="0"/>
              <a:t>Research </a:t>
            </a:r>
            <a:r>
              <a:rPr lang="en-US" dirty="0" smtClean="0"/>
              <a:t>Center</a:t>
            </a:r>
          </a:p>
          <a:p>
            <a:r>
              <a:rPr lang="en-US" dirty="0" smtClean="0"/>
              <a:t>Quality</a:t>
            </a:r>
          </a:p>
          <a:p>
            <a:r>
              <a:rPr lang="en-US" dirty="0"/>
              <a:t>Government </a:t>
            </a:r>
            <a:r>
              <a:rPr lang="en-US" dirty="0" smtClean="0"/>
              <a:t>documents</a:t>
            </a:r>
          </a:p>
          <a:p>
            <a:r>
              <a:rPr lang="en-US" dirty="0" smtClean="0"/>
              <a:t>Beyond books and journals</a:t>
            </a:r>
          </a:p>
          <a:p>
            <a:r>
              <a:rPr lang="en-US" dirty="0" smtClean="0"/>
              <a:t>Publishing</a:t>
            </a:r>
          </a:p>
          <a:p>
            <a:r>
              <a:rPr lang="en-US" dirty="0" smtClean="0"/>
              <a:t>Transitioning to next phase of partnership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76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9"/>
            <a:ext cx="9174790" cy="591901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91937" y="2609850"/>
            <a:ext cx="927100" cy="25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570753" y="2286000"/>
            <a:ext cx="1461301" cy="1156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04366" y="1565555"/>
            <a:ext cx="1267110" cy="3011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08450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4487"/>
            <a:ext cx="9144000" cy="61690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5400" y="2367655"/>
            <a:ext cx="1053050" cy="3011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Oval 3"/>
          <p:cNvSpPr/>
          <p:nvPr/>
        </p:nvSpPr>
        <p:spPr>
          <a:xfrm>
            <a:off x="6385967" y="2300518"/>
            <a:ext cx="2453158" cy="3011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Oval 4"/>
          <p:cNvSpPr/>
          <p:nvPr/>
        </p:nvSpPr>
        <p:spPr>
          <a:xfrm>
            <a:off x="3110211" y="4353128"/>
            <a:ext cx="1053050" cy="3011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Oval 5"/>
          <p:cNvSpPr/>
          <p:nvPr/>
        </p:nvSpPr>
        <p:spPr>
          <a:xfrm>
            <a:off x="1930161" y="4799114"/>
            <a:ext cx="1053050" cy="4586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18432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157"/>
            <a:ext cx="9140790" cy="491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57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8564"/>
            <a:ext cx="9144000" cy="506609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769100" y="2120900"/>
            <a:ext cx="1485899" cy="25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0" y="2095501"/>
            <a:ext cx="1384300" cy="444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98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75342"/>
            <a:ext cx="9338434" cy="516708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480966" y="1447800"/>
            <a:ext cx="4663033" cy="3011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Oval 3"/>
          <p:cNvSpPr/>
          <p:nvPr/>
        </p:nvSpPr>
        <p:spPr>
          <a:xfrm>
            <a:off x="0" y="4177704"/>
            <a:ext cx="2040467" cy="3011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5507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2574"/>
            <a:ext cx="9144000" cy="62321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130300"/>
            <a:ext cx="1524000" cy="16274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2757714"/>
            <a:ext cx="1524000" cy="8345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" y="3592286"/>
            <a:ext cx="1524001" cy="10704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" y="4662714"/>
            <a:ext cx="1524001" cy="10704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0" y="1130300"/>
            <a:ext cx="4267200" cy="4106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82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3014"/>
            <a:ext cx="9107023" cy="489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41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1156"/>
            <a:ext cx="9144000" cy="491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71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Collections and Collaboration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sz="3000" dirty="0"/>
              <a:t>Comprehensive </a:t>
            </a:r>
            <a:r>
              <a:rPr lang="en-US" sz="3000" dirty="0" smtClean="0"/>
              <a:t>collection</a:t>
            </a:r>
          </a:p>
          <a:p>
            <a:pPr lvl="1">
              <a:buFont typeface="Lucida Grande"/>
              <a:buChar char="-"/>
              <a:defRPr/>
            </a:pPr>
            <a:r>
              <a:rPr lang="en-US" sz="2600" dirty="0" smtClean="0"/>
              <a:t>Preservation…with Access</a:t>
            </a:r>
          </a:p>
          <a:p>
            <a:pPr>
              <a:defRPr/>
            </a:pPr>
            <a:r>
              <a:rPr lang="en-US" sz="3000" dirty="0" smtClean="0"/>
              <a:t>Shared </a:t>
            </a:r>
            <a:r>
              <a:rPr lang="en-US" sz="3000" dirty="0"/>
              <a:t>strategies</a:t>
            </a:r>
          </a:p>
          <a:p>
            <a:pPr lvl="1">
              <a:defRPr/>
            </a:pPr>
            <a:r>
              <a:rPr lang="en-US" sz="2600" dirty="0" smtClean="0"/>
              <a:t>Copyright</a:t>
            </a:r>
          </a:p>
          <a:p>
            <a:pPr lvl="1">
              <a:defRPr/>
            </a:pPr>
            <a:r>
              <a:rPr lang="en-US" sz="2600" dirty="0"/>
              <a:t>Collection management, </a:t>
            </a:r>
            <a:r>
              <a:rPr lang="en-US" sz="2600" dirty="0" smtClean="0"/>
              <a:t>development</a:t>
            </a:r>
          </a:p>
          <a:p>
            <a:pPr lvl="1">
              <a:defRPr/>
            </a:pPr>
            <a:r>
              <a:rPr lang="en-US" sz="2600" dirty="0" smtClean="0"/>
              <a:t>Preservation</a:t>
            </a:r>
          </a:p>
          <a:p>
            <a:pPr lvl="1">
              <a:defRPr/>
            </a:pPr>
            <a:r>
              <a:rPr lang="en-US" sz="2600" dirty="0"/>
              <a:t>Discovery / </a:t>
            </a:r>
            <a:r>
              <a:rPr lang="en-US" sz="2600" dirty="0" smtClean="0"/>
              <a:t>Use</a:t>
            </a:r>
          </a:p>
          <a:p>
            <a:pPr lvl="1">
              <a:defRPr/>
            </a:pPr>
            <a:r>
              <a:rPr lang="en-US" sz="2600" dirty="0" smtClean="0"/>
              <a:t>Bibliographic Indeterminacy</a:t>
            </a:r>
          </a:p>
          <a:p>
            <a:pPr lvl="1">
              <a:defRPr/>
            </a:pPr>
            <a:r>
              <a:rPr lang="en-US" sz="2600" dirty="0" smtClean="0"/>
              <a:t>Efficient </a:t>
            </a:r>
            <a:r>
              <a:rPr lang="en-US" sz="2600" dirty="0"/>
              <a:t>user services</a:t>
            </a:r>
          </a:p>
          <a:p>
            <a:pPr>
              <a:defRPr/>
            </a:pPr>
            <a:r>
              <a:rPr lang="en-US" sz="3000" dirty="0"/>
              <a:t>Public Good</a:t>
            </a:r>
          </a:p>
          <a:p>
            <a:pPr>
              <a:buNone/>
            </a:pP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" y="803730"/>
            <a:ext cx="9140789" cy="491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12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58587"/>
            <a:ext cx="9144000" cy="491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99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758" y="-8640"/>
            <a:ext cx="6968671" cy="686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74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Content Placeholder 3" descr="SSD_top.png"/>
          <p:cNvPicPr>
            <a:picLocks noGrp="1" noChangeAspect="1"/>
          </p:cNvPicPr>
          <p:nvPr/>
        </p:nvPicPr>
        <p:blipFill>
          <a:blip r:embed="rId3"/>
          <a:srcRect t="5421"/>
          <a:stretch>
            <a:fillRect/>
          </a:stretch>
        </p:blipFill>
        <p:spPr bwMode="auto">
          <a:xfrm>
            <a:off x="176213" y="165100"/>
            <a:ext cx="1271587" cy="654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1000" sy="101000" algn="ctr">
              <a:schemeClr val="tx1">
                <a:lumMod val="50000"/>
                <a:lumOff val="50000"/>
              </a:schemeClr>
            </a:outerShdw>
          </a:effectLst>
        </p:spPr>
      </p:pic>
      <p:pic>
        <p:nvPicPr>
          <p:cNvPr id="4" name="Content Placeholder 3" descr="SSD_t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676400" y="744538"/>
            <a:ext cx="4343400" cy="596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1000" sy="101000" algn="ctr">
              <a:schemeClr val="tx1">
                <a:lumMod val="50000"/>
                <a:lumOff val="50000"/>
              </a:schemeClr>
            </a:outerShdw>
          </a:effectLst>
        </p:spPr>
      </p:pic>
      <p:sp>
        <p:nvSpPr>
          <p:cNvPr id="5" name="Left Arrow Callout 4"/>
          <p:cNvSpPr/>
          <p:nvPr/>
        </p:nvSpPr>
        <p:spPr>
          <a:xfrm>
            <a:off x="5105400" y="2438400"/>
            <a:ext cx="3810000" cy="6858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8042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53000">
                <a:schemeClr val="bg1"/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>
                <a:solidFill>
                  <a:srgbClr val="0D0D0D"/>
                </a:solidFill>
                <a:ea typeface="ＭＳ Ｐゴシック" charset="-128"/>
                <a:cs typeface="ＭＳ Ｐゴシック" charset="-128"/>
              </a:rPr>
              <a:t>Descriptive headings added (hidden from GUI with CSS)</a:t>
            </a:r>
          </a:p>
        </p:txBody>
      </p:sp>
      <p:sp>
        <p:nvSpPr>
          <p:cNvPr id="6" name="Left Arrow Callout 5"/>
          <p:cNvSpPr/>
          <p:nvPr/>
        </p:nvSpPr>
        <p:spPr>
          <a:xfrm>
            <a:off x="5486400" y="1219200"/>
            <a:ext cx="3429000" cy="6858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8852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53000">
                <a:schemeClr val="bg1"/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>
                <a:solidFill>
                  <a:srgbClr val="0D0D0D"/>
                </a:solidFill>
                <a:ea typeface="ＭＳ Ｐゴシック" charset="-128"/>
                <a:cs typeface="ＭＳ Ｐゴシック" charset="-128"/>
              </a:rPr>
              <a:t>Info about SSD service &amp; link to accessibility page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5867400" y="5410200"/>
            <a:ext cx="3048000" cy="6858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1000">
                <a:schemeClr val="bg1"/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>
                <a:solidFill>
                  <a:srgbClr val="0D0D0D"/>
                </a:solidFill>
                <a:ea typeface="ＭＳ Ｐゴシック" charset="-128"/>
                <a:cs typeface="ＭＳ Ｐゴシック" charset="-128"/>
              </a:rPr>
              <a:t>Images used for style are in css so no need to use alt tags</a:t>
            </a:r>
          </a:p>
        </p:txBody>
      </p:sp>
      <p:sp>
        <p:nvSpPr>
          <p:cNvPr id="8" name="Left Arrow Callout 7"/>
          <p:cNvSpPr/>
          <p:nvPr/>
        </p:nvSpPr>
        <p:spPr>
          <a:xfrm>
            <a:off x="4267200" y="685800"/>
            <a:ext cx="2895600" cy="3810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2154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53000">
                <a:schemeClr val="bg1"/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>
                <a:solidFill>
                  <a:srgbClr val="0D0D0D"/>
                </a:solidFill>
                <a:ea typeface="ＭＳ Ｐゴシック" charset="-128"/>
                <a:cs typeface="ＭＳ Ｐゴシック" charset="-128"/>
              </a:rPr>
              <a:t>Skip navigation link</a:t>
            </a:r>
          </a:p>
        </p:txBody>
      </p:sp>
      <p:sp>
        <p:nvSpPr>
          <p:cNvPr id="9" name="Rectangle 8"/>
          <p:cNvSpPr/>
          <p:nvPr/>
        </p:nvSpPr>
        <p:spPr>
          <a:xfrm>
            <a:off x="5867400" y="4419600"/>
            <a:ext cx="3048000" cy="6858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1000">
                <a:schemeClr val="bg1"/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>
                <a:solidFill>
                  <a:srgbClr val="0D0D0D"/>
                </a:solidFill>
                <a:ea typeface="ＭＳ Ｐゴシック" charset="-128"/>
                <a:cs typeface="ＭＳ Ｐゴシック" charset="-128"/>
              </a:rPr>
              <a:t>Access keys for navigating pages with keyboard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67400" y="3429000"/>
            <a:ext cx="3048000" cy="6858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1000">
                <a:schemeClr val="bg1"/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>
                <a:solidFill>
                  <a:srgbClr val="0D0D0D"/>
                </a:solidFill>
                <a:ea typeface="ＭＳ Ｐゴシック" charset="-128"/>
                <a:cs typeface="ＭＳ Ｐゴシック" charset="-128"/>
              </a:rPr>
              <a:t>Added labels &amp; descriptive titles to forms &amp; ToC table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200" y="4724400"/>
            <a:ext cx="838200" cy="1219200"/>
          </a:xfrm>
          <a:prstGeom prst="roundRect">
            <a:avLst/>
          </a:prstGeom>
          <a:noFill/>
          <a:ln w="4127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6339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6943"/>
            <a:ext cx="9162504" cy="501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11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2171"/>
            <a:ext cx="9209335" cy="506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18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8586"/>
            <a:ext cx="9144000" cy="491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18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5279"/>
            <a:ext cx="9144000" cy="50660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8429" y="2691792"/>
            <a:ext cx="4267200" cy="3054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8429" y="3326795"/>
            <a:ext cx="233438" cy="22445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42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5994"/>
            <a:ext cx="9206761" cy="510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75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7338" y="2378122"/>
            <a:ext cx="4716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Search Examples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97610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04040"/>
                </a:solidFill>
                <a:latin typeface="Calibri" charset="0"/>
              </a:rPr>
              <a:t>Content Distribution</a:t>
            </a:r>
          </a:p>
        </p:txBody>
      </p:sp>
      <p:graphicFrame>
        <p:nvGraphicFramePr>
          <p:cNvPr id="2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1631171"/>
              </p:ext>
            </p:extLst>
          </p:nvPr>
        </p:nvGraphicFramePr>
        <p:xfrm>
          <a:off x="330589" y="1860870"/>
          <a:ext cx="8673917" cy="379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0456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How to find out more</a:t>
            </a:r>
          </a:p>
        </p:txBody>
      </p:sp>
      <p:sp>
        <p:nvSpPr>
          <p:cNvPr id="133122" name="Rectangle 3"/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2600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Web site </a:t>
            </a:r>
            <a:r>
              <a:rPr lang="ja-JP" altLang="en-US" sz="2600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600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About</a:t>
            </a:r>
            <a:r>
              <a:rPr lang="ja-JP" altLang="en-US" sz="2600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600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600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section</a:t>
            </a: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r>
              <a:rPr lang="en-US" altLang="ja-JP" sz="2400" dirty="0" smtClean="0">
                <a:latin typeface="Calibri" charset="0"/>
                <a:ea typeface="ＭＳ Ｐゴシック" charset="0"/>
                <a:cs typeface="ＭＳ Ｐゴシック" charset="0"/>
                <a:hlinkClick r:id="rId3"/>
              </a:rPr>
              <a:t>http</a:t>
            </a:r>
            <a:r>
              <a:rPr lang="en-US" altLang="ja-JP" sz="2400" dirty="0">
                <a:latin typeface="Calibri" charset="0"/>
                <a:ea typeface="ＭＳ Ｐゴシック" charset="0"/>
                <a:cs typeface="ＭＳ Ｐゴシック" charset="0"/>
                <a:hlinkClick r:id="rId3"/>
              </a:rPr>
              <a:t>://www.hathitrust.org/about</a:t>
            </a:r>
            <a:endParaRPr lang="en-US" altLang="ja-JP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2600" dirty="0" err="1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HathiTrust</a:t>
            </a:r>
            <a:r>
              <a:rPr lang="en-US" sz="2600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 Research Center</a:t>
            </a: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r>
              <a:rPr lang="en-US" sz="2200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4"/>
              </a:rPr>
              <a:t>http://www.hathitrust.org/htrc</a:t>
            </a:r>
            <a:endParaRPr lang="en-US" sz="2200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2600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Twitter</a:t>
            </a: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hlinkClick r:id="rId5"/>
              </a:rPr>
              <a:t>http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hlinkClick r:id="rId5"/>
              </a:rPr>
              <a:t>://twitter.com/hathitrust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2600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Monthly </a:t>
            </a:r>
            <a:r>
              <a:rPr lang="en-US" sz="2600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newsletter</a:t>
            </a: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  <a:hlinkClick r:id="rId6"/>
              </a:rPr>
              <a:t>http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hlinkClick r:id="rId6"/>
              </a:rPr>
              <a:t>://www.hathitrust.org/updates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2200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RSS: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hlinkClick r:id="rId7"/>
              </a:rPr>
              <a:t>http://www.hathitrust.org/updates_rss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2600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Contact us: </a:t>
            </a:r>
            <a:r>
              <a:rPr lang="en-US" sz="2800" u="sng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hlinkClick r:id="rId8"/>
              </a:rPr>
              <a:t>feedback@</a:t>
            </a:r>
            <a:r>
              <a:rPr lang="en-US" sz="2800" u="sng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  <a:hlinkClick r:id="rId8"/>
              </a:rPr>
              <a:t>issues.hathitrust.org</a:t>
            </a:r>
            <a:endParaRPr lang="en-US" sz="2800" u="sng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sz="2600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Blogs: </a:t>
            </a:r>
            <a:r>
              <a:rPr lang="en-US" sz="2600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  <a:hlinkClick r:id="rId9"/>
              </a:rPr>
              <a:t>http://www.hathitrust.org/blogs</a:t>
            </a:r>
            <a:endParaRPr lang="en-US" sz="2600" dirty="0" smtClean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r>
              <a:rPr lang="en-US" sz="2200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Large-scale search </a:t>
            </a: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r>
              <a:rPr lang="en-US" sz="2200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Perspectives from </a:t>
            </a:r>
            <a:r>
              <a:rPr lang="en-US" sz="2200" dirty="0" err="1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HathiTrust</a:t>
            </a:r>
            <a:endParaRPr lang="en-US" sz="2200" dirty="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721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itle 3"/>
          <p:cNvSpPr>
            <a:spLocks noGrp="1"/>
          </p:cNvSpPr>
          <p:nvPr>
            <p:ph type="ctrTitle"/>
          </p:nvPr>
        </p:nvSpPr>
        <p:spPr>
          <a:xfrm>
            <a:off x="1739900" y="2009775"/>
            <a:ext cx="5634038" cy="1622425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Thank you very much!</a:t>
            </a:r>
          </a:p>
        </p:txBody>
      </p:sp>
    </p:spTree>
    <p:extLst>
      <p:ext uri="{BB962C8B-B14F-4D97-AF65-F5344CB8AC3E}">
        <p14:creationId xmlns:p14="http://schemas.microsoft.com/office/powerpoint/2010/main" val="4005770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04040"/>
                </a:solidFill>
                <a:ea typeface="ＭＳ Ｐゴシック" charset="-128"/>
                <a:cs typeface="ＭＳ Ｐゴシック" charset="-128"/>
              </a:rPr>
              <a:t>Content Sources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425656076"/>
              </p:ext>
            </p:extLst>
          </p:nvPr>
        </p:nvGraphicFramePr>
        <p:xfrm>
          <a:off x="241300" y="1591070"/>
          <a:ext cx="8724900" cy="484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290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2010</Words>
  <Application>Microsoft Macintosh PowerPoint</Application>
  <PresentationFormat>On-screen Show (4:3)</PresentationFormat>
  <Paragraphs>558</Paragraphs>
  <Slides>81</Slides>
  <Notes>81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3" baseType="lpstr">
      <vt:lpstr>Office Theme</vt:lpstr>
      <vt:lpstr>Worksheet</vt:lpstr>
      <vt:lpstr>HathiTrust: Aspiring to Build the Universal Library</vt:lpstr>
      <vt:lpstr>Partnership</vt:lpstr>
      <vt:lpstr>Digital Repository</vt:lpstr>
      <vt:lpstr>The Name</vt:lpstr>
      <vt:lpstr>Mission </vt:lpstr>
      <vt:lpstr>HathiTrust</vt:lpstr>
      <vt:lpstr>Collections and Collaboration</vt:lpstr>
      <vt:lpstr>Content Distribution</vt:lpstr>
      <vt:lpstr>Content Sources</vt:lpstr>
      <vt:lpstr>PowerPoint Presentation</vt:lpstr>
      <vt:lpstr>Dates</vt:lpstr>
      <vt:lpstr>Language Distribution (1)</vt:lpstr>
      <vt:lpstr>Language Distribution (2)</vt:lpstr>
      <vt:lpstr>Preservation with Access</vt:lpstr>
      <vt:lpstr>PowerPoint Presentation</vt:lpstr>
      <vt:lpstr>PowerPoint Presentation</vt:lpstr>
      <vt:lpstr>Constitutional Convention</vt:lpstr>
      <vt:lpstr>Emerging Governance</vt:lpstr>
      <vt:lpstr>Board of Governors (1)</vt:lpstr>
      <vt:lpstr>Board of Governors (2)</vt:lpstr>
      <vt:lpstr>Preservation with Access</vt:lpstr>
      <vt:lpstr>Preservation with Access (2)</vt:lpstr>
      <vt:lpstr>PowerPoint Presentation</vt:lpstr>
      <vt:lpstr>PowerPoint Presentation</vt:lpstr>
      <vt:lpstr>PowerPoint Presentation</vt:lpstr>
      <vt:lpstr>Preservation with Access (3)</vt:lpstr>
      <vt:lpstr>Lawful uses</vt:lpstr>
      <vt:lpstr>Terms of Access </vt:lpstr>
      <vt:lpstr>PowerPoint Presentation</vt:lpstr>
      <vt:lpstr>How do we facilitate uses?</vt:lpstr>
      <vt:lpstr>Approach</vt:lpstr>
      <vt:lpstr>Bibliographic Data</vt:lpstr>
      <vt:lpstr>Copyright</vt:lpstr>
      <vt:lpstr>Automatic Rights Determination</vt:lpstr>
      <vt:lpstr>Manual Rights Determination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Collection Management, Development</vt:lpstr>
      <vt:lpstr> A global change in the library environment</vt:lpstr>
      <vt:lpstr>Digitized Books in Shared Repositories</vt:lpstr>
      <vt:lpstr>Collection Management,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Collection Management, Development</vt:lpstr>
      <vt:lpstr>PowerPoint Presentation</vt:lpstr>
      <vt:lpstr>Comprehensive Picture</vt:lpstr>
      <vt:lpstr>Work going forward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find out more</vt:lpstr>
      <vt:lpstr>Thank you very much!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HathiTrust and How Can It Be Used? </dc:title>
  <dc:creator>jjyork</dc:creator>
  <cp:lastModifiedBy>jjyork</cp:lastModifiedBy>
  <cp:revision>64</cp:revision>
  <dcterms:created xsi:type="dcterms:W3CDTF">2012-03-08T23:05:54Z</dcterms:created>
  <dcterms:modified xsi:type="dcterms:W3CDTF">2012-06-05T10:37:18Z</dcterms:modified>
</cp:coreProperties>
</file>