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3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52"/>
  </p:notesMasterIdLst>
  <p:sldIdLst>
    <p:sldId id="258" r:id="rId3"/>
    <p:sldId id="649" r:id="rId4"/>
    <p:sldId id="650" r:id="rId5"/>
    <p:sldId id="645" r:id="rId6"/>
    <p:sldId id="646" r:id="rId7"/>
    <p:sldId id="647" r:id="rId8"/>
    <p:sldId id="648" r:id="rId9"/>
    <p:sldId id="643" r:id="rId10"/>
    <p:sldId id="629" r:id="rId11"/>
    <p:sldId id="625" r:id="rId12"/>
    <p:sldId id="626" r:id="rId13"/>
    <p:sldId id="627" r:id="rId14"/>
    <p:sldId id="628" r:id="rId15"/>
    <p:sldId id="656" r:id="rId16"/>
    <p:sldId id="657" r:id="rId17"/>
    <p:sldId id="597" r:id="rId18"/>
    <p:sldId id="652" r:id="rId19"/>
    <p:sldId id="653" r:id="rId20"/>
    <p:sldId id="669" r:id="rId21"/>
    <p:sldId id="654" r:id="rId22"/>
    <p:sldId id="655" r:id="rId23"/>
    <p:sldId id="692" r:id="rId24"/>
    <p:sldId id="668" r:id="rId25"/>
    <p:sldId id="658" r:id="rId26"/>
    <p:sldId id="670" r:id="rId27"/>
    <p:sldId id="671" r:id="rId28"/>
    <p:sldId id="672" r:id="rId29"/>
    <p:sldId id="659" r:id="rId30"/>
    <p:sldId id="660" r:id="rId31"/>
    <p:sldId id="673" r:id="rId32"/>
    <p:sldId id="677" r:id="rId33"/>
    <p:sldId id="663" r:id="rId34"/>
    <p:sldId id="675" r:id="rId35"/>
    <p:sldId id="678" r:id="rId36"/>
    <p:sldId id="679" r:id="rId37"/>
    <p:sldId id="681" r:id="rId38"/>
    <p:sldId id="682" r:id="rId39"/>
    <p:sldId id="683" r:id="rId40"/>
    <p:sldId id="684" r:id="rId41"/>
    <p:sldId id="685" r:id="rId42"/>
    <p:sldId id="686" r:id="rId43"/>
    <p:sldId id="687" r:id="rId44"/>
    <p:sldId id="688" r:id="rId45"/>
    <p:sldId id="689" r:id="rId46"/>
    <p:sldId id="690" r:id="rId47"/>
    <p:sldId id="691" r:id="rId48"/>
    <p:sldId id="694" r:id="rId49"/>
    <p:sldId id="693" r:id="rId50"/>
    <p:sldId id="69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7" autoAdjust="0"/>
    <p:restoredTop sz="62226" autoAdjust="0"/>
  </p:normalViewPr>
  <p:slideViewPr>
    <p:cSldViewPr snapToGrid="0" snapToObjects="1">
      <p:cViewPr varScale="1">
        <p:scale>
          <a:sx n="51" d="100"/>
          <a:sy n="51" d="100"/>
        </p:scale>
        <p:origin x="-18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32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LA%20RUSA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600" b="0" i="0"/>
                    </a:pPr>
                    <a:r>
                      <a:rPr lang="en-US" sz="2000" dirty="0" smtClean="0"/>
                      <a:t>In-copyright or undetermined</a:t>
                    </a:r>
                  </a:p>
                  <a:p>
                    <a:pPr>
                      <a:defRPr sz="2600" b="0" i="0"/>
                    </a:pPr>
                    <a:r>
                      <a:rPr lang="en-US" sz="2000" dirty="0" smtClean="0"/>
                      <a:t>70%</a:t>
                    </a:r>
                    <a:endParaRPr lang="en-US" sz="20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5481775995781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10%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.01%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</a:t>
                    </a: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Domain”</a:t>
                    </a:r>
                    <a:endParaRPr lang="en-US" sz="1600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30%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677704042453"/>
          <c:y val="0.35866391486862"/>
          <c:w val="0.59196220013983"/>
          <c:h val="0.641336085131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6"/>
              <c:layout>
                <c:manualLayout>
                  <c:x val="-0.144202340427971"/>
                  <c:y val="-0.1435548357501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0192237733383764"/>
                  <c:y val="-0.06693750123756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06454515237997"/>
                  <c:y val="-0.1744888437497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0772916595032608"/>
                  <c:y val="-0.2732745021682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LC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0166468383591789"/>
                  <c:y val="-0.181538435517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0109678047885936"/>
                  <c:y val="-0.2725662015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243085880640466"/>
                  <c:y val="-0.1152589071792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.106259097525473"/>
                  <c:y val="-0.06548789824892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0.0786026200873362"/>
                  <c:y val="0.00785854778987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0.174672374468475"/>
                  <c:y val="-0.0733466522998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0276564774381369"/>
                  <c:y val="-0.05239031859914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layout>
                <c:manualLayout>
                  <c:x val="0.294031908675171"/>
                  <c:y val="0.01047806371982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8"/>
              <c:layout>
                <c:manualLayout>
                  <c:x val="0.17321665577829"/>
                  <c:y val="0.0261949530384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9"/>
              <c:layout>
                <c:manualLayout>
                  <c:x val="0.180494905385735"/>
                  <c:y val="-0.220039544377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0.13391557496361"/>
                  <c:y val="-0.144073376147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1"/>
              <c:layout>
                <c:manualLayout>
                  <c:x val="0.00873362445414847"/>
                  <c:y val="-0.157170955797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2"/>
              <c:layout>
                <c:manualLayout>
                  <c:x val="0.0684133915574963"/>
                  <c:y val="-0.2017027266066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Sheet1!$A$2:$A$24</c:f>
              <c:strCache>
                <c:ptCount val="23"/>
                <c:pt idx="0">
                  <c:v>Michigan</c:v>
                </c:pt>
                <c:pt idx="1">
                  <c:v>California</c:v>
                </c:pt>
                <c:pt idx="2">
                  <c:v>Wisconsin</c:v>
                </c:pt>
                <c:pt idx="3">
                  <c:v>Cornell</c:v>
                </c:pt>
                <c:pt idx="4">
                  <c:v>NYPL</c:v>
                </c:pt>
                <c:pt idx="5">
                  <c:v>Princeton</c:v>
                </c:pt>
                <c:pt idx="6">
                  <c:v>Indiana</c:v>
                </c:pt>
                <c:pt idx="7">
                  <c:v>Columbia</c:v>
                </c:pt>
                <c:pt idx="8">
                  <c:v>Harvard</c:v>
                </c:pt>
                <c:pt idx="9">
                  <c:v>LoC</c:v>
                </c:pt>
                <c:pt idx="10">
                  <c:v>Madrid</c:v>
                </c:pt>
                <c:pt idx="11">
                  <c:v>Minnesota</c:v>
                </c:pt>
                <c:pt idx="12">
                  <c:v>Chicago</c:v>
                </c:pt>
                <c:pt idx="13">
                  <c:v>Duke</c:v>
                </c:pt>
                <c:pt idx="14">
                  <c:v>Illinois</c:v>
                </c:pt>
                <c:pt idx="15">
                  <c:v>NCSU</c:v>
                </c:pt>
                <c:pt idx="16">
                  <c:v>Northwestern</c:v>
                </c:pt>
                <c:pt idx="17">
                  <c:v>Penn State</c:v>
                </c:pt>
                <c:pt idx="18">
                  <c:v>Purdue</c:v>
                </c:pt>
                <c:pt idx="19">
                  <c:v>UNC-Chapel Hill</c:v>
                </c:pt>
                <c:pt idx="20">
                  <c:v>Utah State</c:v>
                </c:pt>
                <c:pt idx="21">
                  <c:v>Virginia</c:v>
                </c:pt>
                <c:pt idx="22">
                  <c:v>Yale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0.45</c:v>
                </c:pt>
                <c:pt idx="1">
                  <c:v>0.33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4"/>
                  <c:y val="-0.07850408187393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10661306689"/>
          <c:y val="0.269672946800426"/>
          <c:w val="0.626575989827574"/>
          <c:h val="0.5981944259080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BBEE2"/>
                  </a:gs>
                  <a:gs pos="100000">
                    <a:srgbClr val="2A599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E4ABAA"/>
                  </a:gs>
                  <a:gs pos="100000">
                    <a:srgbClr val="952B2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CBE0AD"/>
                  </a:gs>
                  <a:gs pos="100000">
                    <a:srgbClr val="718F3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1B6D4"/>
                  </a:gs>
                  <a:gs pos="100000">
                    <a:srgbClr val="593E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A8D4E7"/>
                  </a:gs>
                  <a:gs pos="100000">
                    <a:srgbClr val="26829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98"/>
                  </a:gs>
                  <a:gs pos="100000">
                    <a:srgbClr val="C4681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bubble3D val="0"/>
            <c:spPr>
              <a:gradFill rotWithShape="0">
                <a:gsLst>
                  <a:gs pos="0">
                    <a:srgbClr val="A0C0FC"/>
                  </a:gs>
                  <a:gs pos="100000">
                    <a:srgbClr val="3874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bubble3D val="0"/>
            <c:spPr>
              <a:gradFill rotWithShape="0">
                <a:gsLst>
                  <a:gs pos="0">
                    <a:srgbClr val="FEA09E"/>
                  </a:gs>
                  <a:gs pos="100000">
                    <a:srgbClr val="C0393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bubble3D val="0"/>
            <c:spPr>
              <a:gradFill rotWithShape="0">
                <a:gsLst>
                  <a:gs pos="0">
                    <a:srgbClr val="D6F9A4"/>
                  </a:gs>
                  <a:gs pos="100000">
                    <a:srgbClr val="92B94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C6B2E5"/>
                  </a:gs>
                  <a:gs pos="100000">
                    <a:srgbClr val="74529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6"/>
            <c:bubble3D val="0"/>
            <c:spPr>
              <a:gradFill rotWithShape="0">
                <a:gsLst>
                  <a:gs pos="0">
                    <a:srgbClr val="9BE5FF"/>
                  </a:gs>
                  <a:gs pos="100000">
                    <a:srgbClr val="33A7C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bubble3D val="0"/>
            <c:spPr>
              <a:gradFill rotWithShape="0">
                <a:gsLst>
                  <a:gs pos="0">
                    <a:srgbClr val="FFB882"/>
                  </a:gs>
                  <a:gs pos="100000">
                    <a:srgbClr val="FB872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bubble3D val="0"/>
          </c:dPt>
          <c:dPt>
            <c:idx val="19"/>
            <c:bubble3D val="0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bubble3D val="0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bubble3D val="0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2"/>
            <c:bubble3D val="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3"/>
            <c:bubble3D val="0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4"/>
            <c:bubble3D val="0"/>
            <c:spPr>
              <a:gradFill rotWithShape="0">
                <a:gsLst>
                  <a:gs pos="0">
                    <a:srgbClr val="AFCDFF"/>
                  </a:gs>
                  <a:gs pos="100000">
                    <a:srgbClr val="7B9ED5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5"/>
            <c:bubble3D val="0"/>
            <c:spPr>
              <a:gradFill rotWithShape="0">
                <a:gsLst>
                  <a:gs pos="0">
                    <a:srgbClr val="FFAFAE"/>
                  </a:gs>
                  <a:gs pos="100000">
                    <a:srgbClr val="D77B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6"/>
            <c:bubble3D val="0"/>
            <c:spPr>
              <a:gradFill rotWithShape="0">
                <a:gsLst>
                  <a:gs pos="0">
                    <a:srgbClr val="E2FFB3"/>
                  </a:gs>
                  <a:gs pos="100000">
                    <a:srgbClr val="B4D28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7"/>
            <c:bubble3D val="0"/>
            <c:spPr>
              <a:gradFill rotWithShape="0">
                <a:gsLst>
                  <a:gs pos="0">
                    <a:srgbClr val="D3C0F0"/>
                  </a:gs>
                  <a:gs pos="100000">
                    <a:srgbClr val="9F89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8"/>
            <c:bubble3D val="0"/>
            <c:spPr>
              <a:gradFill rotWithShape="0">
                <a:gsLst>
                  <a:gs pos="0">
                    <a:srgbClr val="ABF0FF"/>
                  </a:gs>
                  <a:gs pos="100000">
                    <a:srgbClr val="78C3D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9"/>
            <c:bubble3D val="0"/>
            <c:spPr>
              <a:gradFill rotWithShape="0">
                <a:gsLst>
                  <a:gs pos="0">
                    <a:srgbClr val="FFC593"/>
                  </a:gs>
                  <a:gs pos="100000">
                    <a:srgbClr val="FFAA6F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0"/>
            <c:bubble3D val="0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1"/>
            <c:bubble3D val="0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2"/>
            <c:bubble3D val="0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3"/>
            <c:bubble3D val="0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4"/>
            <c:bubble3D val="0"/>
            <c:spPr>
              <a:gradFill rotWithShape="0">
                <a:gsLst>
                  <a:gs pos="0">
                    <a:srgbClr val="BFF3FF"/>
                  </a:gs>
                  <a:gs pos="100000">
                    <a:srgbClr val="A1D2E4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5"/>
            <c:bubble3D val="0"/>
            <c:spPr>
              <a:gradFill rotWithShape="0">
                <a:gsLst>
                  <a:gs pos="0">
                    <a:srgbClr val="FFD2AD"/>
                  </a:gs>
                  <a:gs pos="100000">
                    <a:srgbClr val="FFBF9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6"/>
            <c:bubble3D val="0"/>
            <c:spPr>
              <a:gradFill rotWithShape="0">
                <a:gsLst>
                  <a:gs pos="0">
                    <a:srgbClr val="D4E3FF"/>
                  </a:gs>
                  <a:gs pos="100000">
                    <a:srgbClr val="C0CEE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7"/>
            <c:bubble3D val="0"/>
            <c:spPr>
              <a:gradFill rotWithShape="0">
                <a:gsLst>
                  <a:gs pos="0">
                    <a:srgbClr val="FFD4D3"/>
                  </a:gs>
                  <a:gs pos="100000">
                    <a:srgbClr val="E8C1C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8"/>
            <c:bubble3D val="0"/>
            <c:spPr>
              <a:gradFill rotWithShape="0">
                <a:gsLst>
                  <a:gs pos="0">
                    <a:srgbClr val="EEFFD6"/>
                  </a:gs>
                  <a:gs pos="100000">
                    <a:srgbClr val="D7E6C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9"/>
            <c:bubble3D val="0"/>
            <c:spPr>
              <a:gradFill rotWithShape="0">
                <a:gsLst>
                  <a:gs pos="0">
                    <a:srgbClr val="E7DDF6"/>
                  </a:gs>
                  <a:gs pos="100000">
                    <a:srgbClr val="CEC6D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0.100572247694899"/>
                  <c:y val="-0.04763316350162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70342055818097"/>
                  <c:y val="-0.004738304770727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001704118947661"/>
                  <c:y val="0.0280888517962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-0.0434143956165411"/>
                  <c:y val="-0.1091128047496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1"/>
              <c:layout>
                <c:manualLayout>
                  <c:x val="0.0359896442123807"/>
                  <c:y val="-0.196273527306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2"/>
              <c:layout>
                <c:manualLayout>
                  <c:x val="0.074385635866125"/>
                  <c:y val="-0.174336393111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5"/>
              <c:layout>
                <c:manualLayout>
                  <c:x val="0.120724364514487"/>
                  <c:y val="-0.1632306366409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7"/>
              <c:layout>
                <c:manualLayout>
                  <c:x val="0.297176967061755"/>
                  <c:y val="-0.139639509727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8"/>
              <c:layout>
                <c:manualLayout>
                  <c:x val="0.126093908758466"/>
                  <c:y val="0.01065924796321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9"/>
              <c:layout>
                <c:manualLayout>
                  <c:x val="0.134234556009409"/>
                  <c:y val="0.02437916857030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5156">
                <a:noFill/>
              </a:ln>
            </c:spPr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Sheet1!$A$2:$A$41</c:f>
              <c:strCache>
                <c:ptCount val="40"/>
                <c:pt idx="0">
                  <c:v>Undetermined</c:v>
                </c:pt>
                <c:pt idx="1">
                  <c:v>Polish</c:v>
                </c:pt>
                <c:pt idx="2">
                  <c:v>Portuguese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Indonesian</c:v>
                </c:pt>
                <c:pt idx="7">
                  <c:v>Korean</c:v>
                </c:pt>
                <c:pt idx="8">
                  <c:v>Swedish</c:v>
                </c:pt>
                <c:pt idx="9">
                  <c:v>Urdu</c:v>
                </c:pt>
                <c:pt idx="10">
                  <c:v>Turkish</c:v>
                </c:pt>
                <c:pt idx="11">
                  <c:v>Thai</c:v>
                </c:pt>
                <c:pt idx="12">
                  <c:v>Danish</c:v>
                </c:pt>
                <c:pt idx="13">
                  <c:v>Czech</c:v>
                </c:pt>
                <c:pt idx="14">
                  <c:v>Unknown</c:v>
                </c:pt>
                <c:pt idx="15">
                  <c:v>Croatian</c:v>
                </c:pt>
                <c:pt idx="16">
                  <c:v>Persian</c:v>
                </c:pt>
                <c:pt idx="17">
                  <c:v>Tamil</c:v>
                </c:pt>
                <c:pt idx="18">
                  <c:v>Bengali</c:v>
                </c:pt>
                <c:pt idx="19">
                  <c:v>Music</c:v>
                </c:pt>
                <c:pt idx="20">
                  <c:v>Hungarian</c:v>
                </c:pt>
                <c:pt idx="21">
                  <c:v>Norwegian</c:v>
                </c:pt>
                <c:pt idx="22">
                  <c:v>Sanskrit</c:v>
                </c:pt>
                <c:pt idx="23">
                  <c:v>Vietnamese</c:v>
                </c:pt>
                <c:pt idx="24">
                  <c:v>Ukrainian</c:v>
                </c:pt>
                <c:pt idx="25">
                  <c:v>Greek</c:v>
                </c:pt>
                <c:pt idx="26">
                  <c:v>Bulgarian</c:v>
                </c:pt>
                <c:pt idx="27">
                  <c:v>Serbian</c:v>
                </c:pt>
                <c:pt idx="28">
                  <c:v>Armenian</c:v>
                </c:pt>
                <c:pt idx="29">
                  <c:v>Romanian</c:v>
                </c:pt>
                <c:pt idx="30">
                  <c:v>Marathi</c:v>
                </c:pt>
                <c:pt idx="31">
                  <c:v>Ancient-Greek</c:v>
                </c:pt>
                <c:pt idx="32">
                  <c:v>Panjabi</c:v>
                </c:pt>
                <c:pt idx="33">
                  <c:v>Telugu</c:v>
                </c:pt>
                <c:pt idx="34">
                  <c:v>Malay</c:v>
                </c:pt>
                <c:pt idx="35">
                  <c:v>Catalan</c:v>
                </c:pt>
                <c:pt idx="36">
                  <c:v>Malayalam</c:v>
                </c:pt>
                <c:pt idx="37">
                  <c:v>Multiple</c:v>
                </c:pt>
                <c:pt idx="38">
                  <c:v>Finnish</c:v>
                </c:pt>
                <c:pt idx="39">
                  <c:v>Slovak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55010.0</c:v>
                </c:pt>
                <c:pt idx="1">
                  <c:v>53193.0</c:v>
                </c:pt>
                <c:pt idx="2">
                  <c:v>51781.0</c:v>
                </c:pt>
                <c:pt idx="3">
                  <c:v>40239.0</c:v>
                </c:pt>
                <c:pt idx="4">
                  <c:v>38087.0</c:v>
                </c:pt>
                <c:pt idx="5">
                  <c:v>37930.0</c:v>
                </c:pt>
                <c:pt idx="6">
                  <c:v>33695.0</c:v>
                </c:pt>
                <c:pt idx="7">
                  <c:v>29023.0</c:v>
                </c:pt>
                <c:pt idx="8">
                  <c:v>26780.0</c:v>
                </c:pt>
                <c:pt idx="9">
                  <c:v>24109.0</c:v>
                </c:pt>
                <c:pt idx="10">
                  <c:v>24016.0</c:v>
                </c:pt>
                <c:pt idx="11">
                  <c:v>23738.0</c:v>
                </c:pt>
                <c:pt idx="12">
                  <c:v>22181.0</c:v>
                </c:pt>
                <c:pt idx="13">
                  <c:v>22107.0</c:v>
                </c:pt>
                <c:pt idx="14">
                  <c:v>21624.0</c:v>
                </c:pt>
                <c:pt idx="15">
                  <c:v>18919.0</c:v>
                </c:pt>
                <c:pt idx="16">
                  <c:v>18177.0</c:v>
                </c:pt>
                <c:pt idx="17">
                  <c:v>16705.0</c:v>
                </c:pt>
                <c:pt idx="18">
                  <c:v>16017.0</c:v>
                </c:pt>
                <c:pt idx="19">
                  <c:v>15578.0</c:v>
                </c:pt>
                <c:pt idx="20">
                  <c:v>15489.0</c:v>
                </c:pt>
                <c:pt idx="21">
                  <c:v>14756.0</c:v>
                </c:pt>
                <c:pt idx="22">
                  <c:v>12626.0</c:v>
                </c:pt>
                <c:pt idx="23">
                  <c:v>11297.0</c:v>
                </c:pt>
                <c:pt idx="24">
                  <c:v>10810.0</c:v>
                </c:pt>
                <c:pt idx="25">
                  <c:v>10508.0</c:v>
                </c:pt>
                <c:pt idx="26">
                  <c:v>10356.0</c:v>
                </c:pt>
                <c:pt idx="27">
                  <c:v>9930.0</c:v>
                </c:pt>
                <c:pt idx="28">
                  <c:v>8825.0</c:v>
                </c:pt>
                <c:pt idx="29">
                  <c:v>8648.0</c:v>
                </c:pt>
                <c:pt idx="30">
                  <c:v>8567.0</c:v>
                </c:pt>
                <c:pt idx="31">
                  <c:v>8564.0</c:v>
                </c:pt>
                <c:pt idx="32">
                  <c:v>7129.0</c:v>
                </c:pt>
                <c:pt idx="33">
                  <c:v>6934.0</c:v>
                </c:pt>
                <c:pt idx="34">
                  <c:v>6096.0</c:v>
                </c:pt>
                <c:pt idx="35">
                  <c:v>5965.0</c:v>
                </c:pt>
                <c:pt idx="36">
                  <c:v>5503.0</c:v>
                </c:pt>
                <c:pt idx="37">
                  <c:v>5409.0</c:v>
                </c:pt>
                <c:pt idx="38">
                  <c:v>4863.0</c:v>
                </c:pt>
                <c:pt idx="39">
                  <c:v>4829.0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74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Michigan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0.94</c:v>
                </c:pt>
                <c:pt idx="1">
                  <c:v>0.94</c:v>
                </c:pt>
                <c:pt idx="2">
                  <c:v>0.81</c:v>
                </c:pt>
                <c:pt idx="3">
                  <c:v>0.69</c:v>
                </c:pt>
                <c:pt idx="4">
                  <c:v>0.6</c:v>
                </c:pt>
                <c:pt idx="5">
                  <c:v>0.52</c:v>
                </c:pt>
                <c:pt idx="6">
                  <c:v>0.46</c:v>
                </c:pt>
                <c:pt idx="7">
                  <c:v>0.45</c:v>
                </c:pt>
                <c:pt idx="8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California</c:v>
                </c:pt>
              </c:strCache>
            </c:strRef>
          </c:tx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2" formatCode="0%">
                  <c:v>0.13</c:v>
                </c:pt>
                <c:pt idx="3" formatCode="0%">
                  <c:v>0.21</c:v>
                </c:pt>
                <c:pt idx="4" formatCode="0%">
                  <c:v>0.26</c:v>
                </c:pt>
                <c:pt idx="5" formatCode="0%">
                  <c:v>0.28</c:v>
                </c:pt>
                <c:pt idx="6" formatCode="0%">
                  <c:v>0.32</c:v>
                </c:pt>
                <c:pt idx="7" formatCode="0%">
                  <c:v>0.33</c:v>
                </c:pt>
                <c:pt idx="8" formatCode="0%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Wisconsin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Sheet1!$B$4:$J$4</c:f>
              <c:numCache>
                <c:formatCode>0%</c:formatCode>
                <c:ptCount val="9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Cornell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5" formatCode="0%">
                  <c:v>0.03</c:v>
                </c:pt>
                <c:pt idx="6" formatCode="0%">
                  <c:v>0.04</c:v>
                </c:pt>
                <c:pt idx="7" formatCode="0%">
                  <c:v>0.04</c:v>
                </c:pt>
                <c:pt idx="8" formatCode="0%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NYPL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  <c:pt idx="4" formatCode="0%">
                  <c:v>0.03</c:v>
                </c:pt>
                <c:pt idx="5" formatCode="0%">
                  <c:v>0.03</c:v>
                </c:pt>
                <c:pt idx="6" formatCode="0%">
                  <c:v>0.03</c:v>
                </c:pt>
                <c:pt idx="7" formatCode="0%">
                  <c:v>0.03</c:v>
                </c:pt>
                <c:pt idx="8" formatCode="0%">
                  <c:v>0.03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Princeton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  <c:pt idx="5" formatCode="0%">
                  <c:v>0.03</c:v>
                </c:pt>
                <c:pt idx="6" formatCode="0%">
                  <c:v>0.03</c:v>
                </c:pt>
                <c:pt idx="7" formatCode="0%">
                  <c:v>0.03</c:v>
                </c:pt>
                <c:pt idx="8" formatCode="0%">
                  <c:v>0.02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Indiana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Sheet1!$B$8:$J$8</c:f>
              <c:numCache>
                <c:formatCode>General</c:formatCode>
                <c:ptCount val="9"/>
                <c:pt idx="2" formatCode="0%">
                  <c:v>0.0</c:v>
                </c:pt>
                <c:pt idx="3" formatCode="0%">
                  <c:v>0.03</c:v>
                </c:pt>
                <c:pt idx="4" formatCode="0%">
                  <c:v>0.03</c:v>
                </c:pt>
                <c:pt idx="5" formatCode="0%">
                  <c:v>0.02</c:v>
                </c:pt>
                <c:pt idx="6" formatCode="0%">
                  <c:v>0.02</c:v>
                </c:pt>
                <c:pt idx="7" formatCode="0%">
                  <c:v>0.02</c:v>
                </c:pt>
                <c:pt idx="8" formatCode="0%">
                  <c:v>0.02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Columbia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Sheet1!$B$9:$J$9</c:f>
              <c:numCache>
                <c:formatCode>General</c:formatCode>
                <c:ptCount val="9"/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Harvard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Sheet1!$B$10:$J$10</c:f>
              <c:numCache>
                <c:formatCode>General</c:formatCode>
                <c:ptCount val="9"/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0.02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LoC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Sheet1!$B$11:$J$11</c:f>
              <c:numCache>
                <c:formatCode>General</c:formatCode>
                <c:ptCount val="9"/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Madrid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Sheet1!$B$12:$J$12</c:f>
              <c:numCache>
                <c:formatCode>General</c:formatCode>
                <c:ptCount val="9"/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Minnesota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Sheet1!$B$13:$J$13</c:f>
              <c:numCache>
                <c:formatCode>General</c:formatCode>
                <c:ptCount val="9"/>
                <c:pt idx="3" formatCode="0%">
                  <c:v>0.01</c:v>
                </c:pt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Virginia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Sheet1!$B$14:$J$14</c:f>
              <c:numCache>
                <c:formatCode>General</c:formatCode>
                <c:ptCount val="9"/>
                <c:pt idx="6" formatCode="0%">
                  <c:v>0.01</c:v>
                </c:pt>
                <c:pt idx="7" formatCode="0%">
                  <c:v>0.01</c:v>
                </c:pt>
                <c:pt idx="8" formatCode="0%">
                  <c:v>0.01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Chicago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Sheet1!$B$15:$J$15</c:f>
              <c:numCache>
                <c:formatCode>General</c:formatCode>
                <c:ptCount val="9"/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Duke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Sheet1!$B$16:$J$16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Illinois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Sheet1!$B$17:$J$17</c:f>
              <c:numCache>
                <c:formatCode>General</c:formatCode>
                <c:ptCount val="9"/>
                <c:pt idx="4" formatCode="0%">
                  <c:v>0.0</c:v>
                </c:pt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NCSU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Sheet1!$B$18:$J$18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Northwestern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Sheet1!$B$19:$J$19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Penn State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Sheet1!$B$20:$J$20</c:f>
              <c:numCache>
                <c:formatCode>General</c:formatCode>
                <c:ptCount val="9"/>
                <c:pt idx="3" formatCode="0%">
                  <c:v>0.0</c:v>
                </c:pt>
                <c:pt idx="4" formatCode="0%">
                  <c:v>0.0</c:v>
                </c:pt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Purdue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Sheet1!$B$21:$J$21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UNC-Chapel Hill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Sheet1!$B$22:$J$22</c:f>
              <c:numCache>
                <c:formatCode>General</c:formatCode>
                <c:ptCount val="9"/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Utah State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Sheet1!$B$23:$J$23</c:f>
              <c:numCache>
                <c:formatCode>General</c:formatCode>
                <c:ptCount val="9"/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Yale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Sheet1!$B$1:$J$1</c:f>
              <c:strCache>
                <c:ptCount val="9"/>
                <c:pt idx="0">
                  <c:v>Oct-08</c:v>
                </c:pt>
                <c:pt idx="1">
                  <c:v>Mar-09</c:v>
                </c:pt>
                <c:pt idx="2">
                  <c:v>Oct-09</c:v>
                </c:pt>
                <c:pt idx="3">
                  <c:v>Mar-10</c:v>
                </c:pt>
                <c:pt idx="4">
                  <c:v>Oct-10</c:v>
                </c:pt>
                <c:pt idx="5">
                  <c:v>Mar-11</c:v>
                </c:pt>
                <c:pt idx="6">
                  <c:v>Oct-11</c:v>
                </c:pt>
                <c:pt idx="7">
                  <c:v>Mar-12</c:v>
                </c:pt>
                <c:pt idx="8">
                  <c:v>Jul-12</c:v>
                </c:pt>
              </c:strCache>
            </c:strRef>
          </c:cat>
          <c:val>
            <c:numRef>
              <c:f>Sheet1!$B$24:$J$24</c:f>
              <c:numCache>
                <c:formatCode>General</c:formatCode>
                <c:ptCount val="9"/>
                <c:pt idx="5" formatCode="0%">
                  <c:v>0.0</c:v>
                </c:pt>
                <c:pt idx="6" formatCode="0%">
                  <c:v>0.0</c:v>
                </c:pt>
                <c:pt idx="7" formatCode="0%">
                  <c:v>0.0</c:v>
                </c:pt>
                <c:pt idx="8" formatCode="0%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224088"/>
        <c:axId val="-2089514712"/>
      </c:areaChart>
      <c:catAx>
        <c:axId val="-211822408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089514712"/>
        <c:crosses val="autoZero"/>
        <c:auto val="1"/>
        <c:lblAlgn val="ctr"/>
        <c:lblOffset val="100"/>
        <c:noMultiLvlLbl val="0"/>
      </c:catAx>
      <c:valAx>
        <c:axId val="-2089514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822408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4717552197867"/>
          <c:y val="0.015296170451454"/>
          <c:w val="0.88531496062992"/>
          <c:h val="0.869343349549767"/>
        </c:manualLayout>
      </c:layout>
      <c:scatterChart>
        <c:scatterStyle val="lineMarker"/>
        <c:varyColors val="0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0.135853783677569</c:v>
                </c:pt>
                <c:pt idx="1">
                  <c:v>0.146259670655207</c:v>
                </c:pt>
                <c:pt idx="2">
                  <c:v>0.209472635428644</c:v>
                </c:pt>
                <c:pt idx="3">
                  <c:v>0.165494311262538</c:v>
                </c:pt>
                <c:pt idx="4">
                  <c:v>0.164305344123718</c:v>
                </c:pt>
                <c:pt idx="5">
                  <c:v>0.167163168501568</c:v>
                </c:pt>
                <c:pt idx="6">
                  <c:v>0.337245647189918</c:v>
                </c:pt>
                <c:pt idx="7">
                  <c:v>0.159030980324146</c:v>
                </c:pt>
                <c:pt idx="8">
                  <c:v>0.167146427935766</c:v>
                </c:pt>
                <c:pt idx="9">
                  <c:v>0.176184965120143</c:v>
                </c:pt>
                <c:pt idx="10">
                  <c:v>0.147365072787369</c:v>
                </c:pt>
                <c:pt idx="11">
                  <c:v>0.154608763931058</c:v>
                </c:pt>
                <c:pt idx="12">
                  <c:v>0.205800084571516</c:v>
                </c:pt>
                <c:pt idx="13">
                  <c:v>0.199238308280186</c:v>
                </c:pt>
                <c:pt idx="14">
                  <c:v>0.190917921633462</c:v>
                </c:pt>
                <c:pt idx="15">
                  <c:v>0.174692188849395</c:v>
                </c:pt>
                <c:pt idx="16">
                  <c:v>0.16761833000906</c:v>
                </c:pt>
                <c:pt idx="17">
                  <c:v>0.170813576004986</c:v>
                </c:pt>
                <c:pt idx="18">
                  <c:v>0.167114101049986</c:v>
                </c:pt>
                <c:pt idx="19">
                  <c:v>0.177905900054978</c:v>
                </c:pt>
                <c:pt idx="20">
                  <c:v>0.196425792135396</c:v>
                </c:pt>
                <c:pt idx="21">
                  <c:v>0.194000628547966</c:v>
                </c:pt>
                <c:pt idx="22">
                  <c:v>0.181919218708294</c:v>
                </c:pt>
                <c:pt idx="23">
                  <c:v>0.182511776868247</c:v>
                </c:pt>
                <c:pt idx="24">
                  <c:v>0.0758729143829715</c:v>
                </c:pt>
                <c:pt idx="25">
                  <c:v>0.17068210058463</c:v>
                </c:pt>
                <c:pt idx="26">
                  <c:v>0.177839312442664</c:v>
                </c:pt>
                <c:pt idx="27">
                  <c:v>0.167247886411494</c:v>
                </c:pt>
                <c:pt idx="28">
                  <c:v>0.218745259235246</c:v>
                </c:pt>
                <c:pt idx="29">
                  <c:v>0.194009939391873</c:v>
                </c:pt>
                <c:pt idx="30">
                  <c:v>0.203222993369282</c:v>
                </c:pt>
                <c:pt idx="31">
                  <c:v>0.161068310802962</c:v>
                </c:pt>
                <c:pt idx="32">
                  <c:v>0.151792980689862</c:v>
                </c:pt>
                <c:pt idx="33">
                  <c:v>0.16452007901111</c:v>
                </c:pt>
                <c:pt idx="34">
                  <c:v>0.168271399424625</c:v>
                </c:pt>
                <c:pt idx="35">
                  <c:v>0.230877492319943</c:v>
                </c:pt>
                <c:pt idx="36">
                  <c:v>0.148256555619358</c:v>
                </c:pt>
                <c:pt idx="37">
                  <c:v>0.198576653767962</c:v>
                </c:pt>
                <c:pt idx="38">
                  <c:v>0.182708939167146</c:v>
                </c:pt>
                <c:pt idx="39">
                  <c:v>0.215530204596879</c:v>
                </c:pt>
                <c:pt idx="40">
                  <c:v>0.119100736176935</c:v>
                </c:pt>
                <c:pt idx="41">
                  <c:v>0.189275810690561</c:v>
                </c:pt>
                <c:pt idx="42">
                  <c:v>0.211928759934139</c:v>
                </c:pt>
                <c:pt idx="43">
                  <c:v>0.215944732690839</c:v>
                </c:pt>
                <c:pt idx="44">
                  <c:v>0.20222804888338</c:v>
                </c:pt>
                <c:pt idx="45">
                  <c:v>0.203094615840792</c:v>
                </c:pt>
                <c:pt idx="46">
                  <c:v>0.179972282414204</c:v>
                </c:pt>
                <c:pt idx="47">
                  <c:v>0.244433056566617</c:v>
                </c:pt>
                <c:pt idx="48">
                  <c:v>0.170622182706106</c:v>
                </c:pt>
                <c:pt idx="49">
                  <c:v>0.197731020338652</c:v>
                </c:pt>
                <c:pt idx="50">
                  <c:v>0.21583878104047</c:v>
                </c:pt>
                <c:pt idx="51">
                  <c:v>0.186647632922065</c:v>
                </c:pt>
                <c:pt idx="52">
                  <c:v>0.188655667431357</c:v>
                </c:pt>
                <c:pt idx="53">
                  <c:v>0.196078083636164</c:v>
                </c:pt>
                <c:pt idx="54">
                  <c:v>0.247394341758885</c:v>
                </c:pt>
                <c:pt idx="55">
                  <c:v>0.185014827954476</c:v>
                </c:pt>
                <c:pt idx="56">
                  <c:v>0.226800315214104</c:v>
                </c:pt>
                <c:pt idx="57">
                  <c:v>0.121863645407719</c:v>
                </c:pt>
                <c:pt idx="58">
                  <c:v>0.201623694097061</c:v>
                </c:pt>
                <c:pt idx="59">
                  <c:v>0.244881436923028</c:v>
                </c:pt>
                <c:pt idx="60">
                  <c:v>0.241837787477787</c:v>
                </c:pt>
                <c:pt idx="61">
                  <c:v>0.233779727250161</c:v>
                </c:pt>
                <c:pt idx="62">
                  <c:v>0.212203595468394</c:v>
                </c:pt>
                <c:pt idx="63">
                  <c:v>0.208040971385732</c:v>
                </c:pt>
                <c:pt idx="64">
                  <c:v>0.186843565828808</c:v>
                </c:pt>
                <c:pt idx="65">
                  <c:v>0.16952451624249</c:v>
                </c:pt>
                <c:pt idx="66">
                  <c:v>0.124445726066537</c:v>
                </c:pt>
                <c:pt idx="67">
                  <c:v>0.204793523073903</c:v>
                </c:pt>
                <c:pt idx="68">
                  <c:v>0.243101755480503</c:v>
                </c:pt>
                <c:pt idx="69">
                  <c:v>0.178029186304986</c:v>
                </c:pt>
                <c:pt idx="70">
                  <c:v>0.218792891153952</c:v>
                </c:pt>
                <c:pt idx="71">
                  <c:v>0.211977307714237</c:v>
                </c:pt>
                <c:pt idx="72">
                  <c:v>0.19228459928481</c:v>
                </c:pt>
                <c:pt idx="73">
                  <c:v>0.203423287601487</c:v>
                </c:pt>
                <c:pt idx="74">
                  <c:v>0.235552291184553</c:v>
                </c:pt>
                <c:pt idx="75">
                  <c:v>0.0993860553554452</c:v>
                </c:pt>
                <c:pt idx="76">
                  <c:v>0.183758978088089</c:v>
                </c:pt>
                <c:pt idx="77">
                  <c:v>0.256228314714907</c:v>
                </c:pt>
                <c:pt idx="78">
                  <c:v>0.147779591956813</c:v>
                </c:pt>
                <c:pt idx="79">
                  <c:v>0.246916899859824</c:v>
                </c:pt>
                <c:pt idx="80">
                  <c:v>0.218557995885167</c:v>
                </c:pt>
                <c:pt idx="81">
                  <c:v>0.237961068459938</c:v>
                </c:pt>
                <c:pt idx="82">
                  <c:v>0.17951452913396</c:v>
                </c:pt>
                <c:pt idx="83">
                  <c:v>0.235916057610507</c:v>
                </c:pt>
                <c:pt idx="84">
                  <c:v>0.18811200107163</c:v>
                </c:pt>
                <c:pt idx="85">
                  <c:v>0.198409011302503</c:v>
                </c:pt>
                <c:pt idx="86">
                  <c:v>0.219692818386552</c:v>
                </c:pt>
                <c:pt idx="87">
                  <c:v>0.217747733707956</c:v>
                </c:pt>
                <c:pt idx="88">
                  <c:v>0.214710807219523</c:v>
                </c:pt>
                <c:pt idx="89">
                  <c:v>0.123878699256938</c:v>
                </c:pt>
                <c:pt idx="90">
                  <c:v>0.189513465494439</c:v>
                </c:pt>
                <c:pt idx="91">
                  <c:v>0.176441725798821</c:v>
                </c:pt>
                <c:pt idx="92">
                  <c:v>0.223791402460646</c:v>
                </c:pt>
                <c:pt idx="93">
                  <c:v>0.192801983885915</c:v>
                </c:pt>
                <c:pt idx="94">
                  <c:v>0.206889928257926</c:v>
                </c:pt>
                <c:pt idx="95">
                  <c:v>0.206427863664937</c:v>
                </c:pt>
                <c:pt idx="96">
                  <c:v>0.213615049483242</c:v>
                </c:pt>
                <c:pt idx="97">
                  <c:v>0.254601291943615</c:v>
                </c:pt>
                <c:pt idx="98">
                  <c:v>0.213573906295951</c:v>
                </c:pt>
                <c:pt idx="99">
                  <c:v>0.260530077531412</c:v>
                </c:pt>
                <c:pt idx="100">
                  <c:v>0.190259629494621</c:v>
                </c:pt>
                <c:pt idx="101">
                  <c:v>0.188356745716306</c:v>
                </c:pt>
                <c:pt idx="102">
                  <c:v>0.20024812721253</c:v>
                </c:pt>
                <c:pt idx="103">
                  <c:v>0.231390929329073</c:v>
                </c:pt>
                <c:pt idx="104">
                  <c:v>0.19473005657784</c:v>
                </c:pt>
                <c:pt idx="105">
                  <c:v>0.236753181172418</c:v>
                </c:pt>
                <c:pt idx="106">
                  <c:v>0.198423412249758</c:v>
                </c:pt>
                <c:pt idx="107">
                  <c:v>0.19765926712993</c:v>
                </c:pt>
                <c:pt idx="108">
                  <c:v>0.260851053130055</c:v>
                </c:pt>
                <c:pt idx="109">
                  <c:v>0.203583340803366</c:v>
                </c:pt>
                <c:pt idx="110">
                  <c:v>0.162740066639759</c:v>
                </c:pt>
                <c:pt idx="111">
                  <c:v>0.185586618923993</c:v>
                </c:pt>
                <c:pt idx="112">
                  <c:v>0.278380824168371</c:v>
                </c:pt>
              </c:numCache>
            </c:numRef>
          </c:yVal>
          <c:smooth val="0"/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</c:v>
                </c:pt>
                <c:pt idx="1">
                  <c:v>0.244829542873869</c:v>
                </c:pt>
                <c:pt idx="2">
                  <c:v>0.324140677520513</c:v>
                </c:pt>
                <c:pt idx="3">
                  <c:v>0.28407074888447</c:v>
                </c:pt>
                <c:pt idx="4">
                  <c:v>0.335616345558234</c:v>
                </c:pt>
                <c:pt idx="5">
                  <c:v>0.285624947646603</c:v>
                </c:pt>
                <c:pt idx="6">
                  <c:v>0.500425963066224</c:v>
                </c:pt>
                <c:pt idx="7">
                  <c:v>0.255609194471063</c:v>
                </c:pt>
                <c:pt idx="8">
                  <c:v>0.279372710671156</c:v>
                </c:pt>
                <c:pt idx="9">
                  <c:v>0.286407874078131</c:v>
                </c:pt>
                <c:pt idx="10">
                  <c:v>0.24659516083606</c:v>
                </c:pt>
                <c:pt idx="11">
                  <c:v>0.222189070395142</c:v>
                </c:pt>
                <c:pt idx="12">
                  <c:v>0.316680053427719</c:v>
                </c:pt>
                <c:pt idx="13">
                  <c:v>0.335191191530968</c:v>
                </c:pt>
                <c:pt idx="14">
                  <c:v>0.306407338006126</c:v>
                </c:pt>
                <c:pt idx="15">
                  <c:v>0.298866083173872</c:v>
                </c:pt>
                <c:pt idx="16">
                  <c:v>0.278931979270687</c:v>
                </c:pt>
                <c:pt idx="17">
                  <c:v>0.287063745000214</c:v>
                </c:pt>
                <c:pt idx="18">
                  <c:v>0.296246686008673</c:v>
                </c:pt>
                <c:pt idx="19">
                  <c:v>0.293078214068695</c:v>
                </c:pt>
                <c:pt idx="20">
                  <c:v>0.318155409232664</c:v>
                </c:pt>
                <c:pt idx="21">
                  <c:v>0.306401282457324</c:v>
                </c:pt>
                <c:pt idx="22">
                  <c:v>0.302044018353191</c:v>
                </c:pt>
                <c:pt idx="23">
                  <c:v>0.289436743828929</c:v>
                </c:pt>
                <c:pt idx="24">
                  <c:v>0.255466220840044</c:v>
                </c:pt>
                <c:pt idx="25">
                  <c:v>0.25124306718639</c:v>
                </c:pt>
                <c:pt idx="26">
                  <c:v>0.269998068659167</c:v>
                </c:pt>
                <c:pt idx="27">
                  <c:v>0.280494304437237</c:v>
                </c:pt>
                <c:pt idx="28">
                  <c:v>0.335184421650307</c:v>
                </c:pt>
                <c:pt idx="29">
                  <c:v>0.307131548541133</c:v>
                </c:pt>
                <c:pt idx="30">
                  <c:v>0.314346087360357</c:v>
                </c:pt>
                <c:pt idx="31">
                  <c:v>0.262376435557596</c:v>
                </c:pt>
                <c:pt idx="32">
                  <c:v>0.233009877750328</c:v>
                </c:pt>
                <c:pt idx="33">
                  <c:v>0.313858226897743</c:v>
                </c:pt>
                <c:pt idx="34">
                  <c:v>0.271921530463288</c:v>
                </c:pt>
                <c:pt idx="35">
                  <c:v>0.351274072138341</c:v>
                </c:pt>
                <c:pt idx="36">
                  <c:v>0.246751270569664</c:v>
                </c:pt>
                <c:pt idx="37">
                  <c:v>0.319391577016374</c:v>
                </c:pt>
                <c:pt idx="38">
                  <c:v>0.293897922678222</c:v>
                </c:pt>
                <c:pt idx="39">
                  <c:v>0.339766513611342</c:v>
                </c:pt>
                <c:pt idx="40">
                  <c:v>0.219401202748888</c:v>
                </c:pt>
                <c:pt idx="41">
                  <c:v>0.297881788520305</c:v>
                </c:pt>
                <c:pt idx="42">
                  <c:v>0.328122016454249</c:v>
                </c:pt>
                <c:pt idx="43">
                  <c:v>0.328812452244216</c:v>
                </c:pt>
                <c:pt idx="44">
                  <c:v>0.307681673924756</c:v>
                </c:pt>
                <c:pt idx="45">
                  <c:v>0.327832579403937</c:v>
                </c:pt>
                <c:pt idx="46">
                  <c:v>0.287214835212262</c:v>
                </c:pt>
                <c:pt idx="47">
                  <c:v>0.365925026822581</c:v>
                </c:pt>
                <c:pt idx="48">
                  <c:v>0.275586503793439</c:v>
                </c:pt>
                <c:pt idx="49">
                  <c:v>0.312689320411858</c:v>
                </c:pt>
                <c:pt idx="50">
                  <c:v>0.325816960394665</c:v>
                </c:pt>
                <c:pt idx="51">
                  <c:v>0.301533022321448</c:v>
                </c:pt>
                <c:pt idx="52">
                  <c:v>0.293415926242466</c:v>
                </c:pt>
                <c:pt idx="53">
                  <c:v>0.315653056201344</c:v>
                </c:pt>
                <c:pt idx="54">
                  <c:v>0.368351426478269</c:v>
                </c:pt>
                <c:pt idx="55">
                  <c:v>0.304294835654928</c:v>
                </c:pt>
                <c:pt idx="56">
                  <c:v>0.359396404759189</c:v>
                </c:pt>
                <c:pt idx="57">
                  <c:v>0.2119763316736</c:v>
                </c:pt>
                <c:pt idx="58">
                  <c:v>0.316057459729299</c:v>
                </c:pt>
                <c:pt idx="59">
                  <c:v>0.350684614098534</c:v>
                </c:pt>
                <c:pt idx="60">
                  <c:v>0.353956626007144</c:v>
                </c:pt>
                <c:pt idx="61">
                  <c:v>0.363412247725166</c:v>
                </c:pt>
                <c:pt idx="62">
                  <c:v>0.333984361883829</c:v>
                </c:pt>
                <c:pt idx="63">
                  <c:v>0.312842425985449</c:v>
                </c:pt>
                <c:pt idx="64">
                  <c:v>0.274728429664921</c:v>
                </c:pt>
                <c:pt idx="65">
                  <c:v>0.280978301425508</c:v>
                </c:pt>
                <c:pt idx="66">
                  <c:v>0.186868455855301</c:v>
                </c:pt>
                <c:pt idx="67">
                  <c:v>0.316406513260647</c:v>
                </c:pt>
                <c:pt idx="68">
                  <c:v>0.363924765692647</c:v>
                </c:pt>
                <c:pt idx="69">
                  <c:v>0.288982929370513</c:v>
                </c:pt>
                <c:pt idx="70">
                  <c:v>0.331172394758548</c:v>
                </c:pt>
                <c:pt idx="71">
                  <c:v>0.323939221164264</c:v>
                </c:pt>
                <c:pt idx="72">
                  <c:v>0.311986471206252</c:v>
                </c:pt>
                <c:pt idx="73">
                  <c:v>0.315408714208023</c:v>
                </c:pt>
                <c:pt idx="74">
                  <c:v>0.349614882340535</c:v>
                </c:pt>
                <c:pt idx="75">
                  <c:v>0.175583481742345</c:v>
                </c:pt>
                <c:pt idx="76">
                  <c:v>0.290047755561509</c:v>
                </c:pt>
                <c:pt idx="77">
                  <c:v>0.375698040552737</c:v>
                </c:pt>
                <c:pt idx="78">
                  <c:v>0.290074152525059</c:v>
                </c:pt>
                <c:pt idx="79">
                  <c:v>0.377120494421604</c:v>
                </c:pt>
                <c:pt idx="80">
                  <c:v>0.344314295846269</c:v>
                </c:pt>
                <c:pt idx="81">
                  <c:v>0.366265208772024</c:v>
                </c:pt>
                <c:pt idx="82">
                  <c:v>0.281753770328255</c:v>
                </c:pt>
                <c:pt idx="83">
                  <c:v>0.360426479741467</c:v>
                </c:pt>
                <c:pt idx="84">
                  <c:v>0.280456545806264</c:v>
                </c:pt>
                <c:pt idx="85">
                  <c:v>0.336449284887895</c:v>
                </c:pt>
                <c:pt idx="86">
                  <c:v>0.332790005986526</c:v>
                </c:pt>
                <c:pt idx="87">
                  <c:v>0.324442828308381</c:v>
                </c:pt>
                <c:pt idx="88">
                  <c:v>0.329712498835483</c:v>
                </c:pt>
                <c:pt idx="89">
                  <c:v>0.220484415601195</c:v>
                </c:pt>
                <c:pt idx="90">
                  <c:v>0.301626082835186</c:v>
                </c:pt>
                <c:pt idx="91">
                  <c:v>0.292088568011898</c:v>
                </c:pt>
                <c:pt idx="92">
                  <c:v>0.35188146002696</c:v>
                </c:pt>
                <c:pt idx="93">
                  <c:v>0.304140042657538</c:v>
                </c:pt>
                <c:pt idx="94">
                  <c:v>0.320000864362343</c:v>
                </c:pt>
                <c:pt idx="95">
                  <c:v>0.317155886082019</c:v>
                </c:pt>
                <c:pt idx="96">
                  <c:v>0.334244992048743</c:v>
                </c:pt>
                <c:pt idx="97">
                  <c:v>0.370649483099043</c:v>
                </c:pt>
                <c:pt idx="98">
                  <c:v>0.323658270411616</c:v>
                </c:pt>
                <c:pt idx="99">
                  <c:v>0.389621422068457</c:v>
                </c:pt>
                <c:pt idx="100">
                  <c:v>0.314422510725403</c:v>
                </c:pt>
                <c:pt idx="101">
                  <c:v>0.29305462242348</c:v>
                </c:pt>
                <c:pt idx="102">
                  <c:v>0.317979631645688</c:v>
                </c:pt>
                <c:pt idx="103">
                  <c:v>0.345021262831049</c:v>
                </c:pt>
                <c:pt idx="104">
                  <c:v>0.302290359848456</c:v>
                </c:pt>
                <c:pt idx="105">
                  <c:v>0.363578072521411</c:v>
                </c:pt>
                <c:pt idx="106">
                  <c:v>0.337280895297133</c:v>
                </c:pt>
                <c:pt idx="107">
                  <c:v>0.304068933105527</c:v>
                </c:pt>
                <c:pt idx="108">
                  <c:v>0.385832823461374</c:v>
                </c:pt>
                <c:pt idx="109">
                  <c:v>0.305434882952408</c:v>
                </c:pt>
                <c:pt idx="110">
                  <c:v>0.268789200941559</c:v>
                </c:pt>
                <c:pt idx="111">
                  <c:v>0.296579104929479</c:v>
                </c:pt>
                <c:pt idx="112" formatCode="General">
                  <c:v>0.407587799529192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8840440"/>
        <c:axId val="-2088834984"/>
      </c:scatterChart>
      <c:valAx>
        <c:axId val="-2088840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8834984"/>
        <c:crosses val="autoZero"/>
        <c:crossBetween val="midCat"/>
      </c:valAx>
      <c:valAx>
        <c:axId val="-2088834984"/>
        <c:scaling>
          <c:orientation val="minMax"/>
          <c:max val="0.600000000000001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-20888404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Mass digitized books in Hathi digital repository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Sheet3!$E$3:$N$3</c:f>
              <c:numCache>
                <c:formatCode>General</c:formatCode>
                <c:ptCount val="10"/>
                <c:pt idx="0">
                  <c:v>2.241054E6</c:v>
                </c:pt>
                <c:pt idx="1">
                  <c:v>2.410634E6</c:v>
                </c:pt>
                <c:pt idx="2">
                  <c:v>2.697592E6</c:v>
                </c:pt>
                <c:pt idx="3">
                  <c:v>2.814559E6</c:v>
                </c:pt>
                <c:pt idx="4">
                  <c:v>3.052389E6</c:v>
                </c:pt>
                <c:pt idx="5">
                  <c:v>3.109185E6</c:v>
                </c:pt>
                <c:pt idx="6">
                  <c:v>3.207521E6</c:v>
                </c:pt>
                <c:pt idx="7">
                  <c:v>3.248093E6</c:v>
                </c:pt>
                <c:pt idx="8">
                  <c:v>3.333E6</c:v>
                </c:pt>
                <c:pt idx="9">
                  <c:v>3.462657E6</c:v>
                </c:pt>
              </c:numCache>
            </c:numRef>
          </c:val>
        </c:ser>
        <c:ser>
          <c:idx val="0"/>
          <c:order val="1"/>
          <c:tx>
            <c:v>Mass digitized books in shared print repositories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Sheet3!$E$2:$N$2</c:f>
              <c:numCache>
                <c:formatCode>General</c:formatCode>
                <c:ptCount val="10"/>
                <c:pt idx="0">
                  <c:v>1.396853E6</c:v>
                </c:pt>
                <c:pt idx="1">
                  <c:v>1.695664E6</c:v>
                </c:pt>
                <c:pt idx="2">
                  <c:v>1.92386E6</c:v>
                </c:pt>
                <c:pt idx="3">
                  <c:v>2.004833E6</c:v>
                </c:pt>
                <c:pt idx="4">
                  <c:v>2.244201E6</c:v>
                </c:pt>
                <c:pt idx="5">
                  <c:v>2.281842E6</c:v>
                </c:pt>
                <c:pt idx="6">
                  <c:v>2.357308E6</c:v>
                </c:pt>
                <c:pt idx="7">
                  <c:v>2.382882E6</c:v>
                </c:pt>
                <c:pt idx="8">
                  <c:v>2.43309E6</c:v>
                </c:pt>
                <c:pt idx="9">
                  <c:v>2.52773961E6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6742168"/>
        <c:axId val="-2096166696"/>
        <c:axId val="0"/>
      </c:bar3DChart>
      <c:dateAx>
        <c:axId val="-20967421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-2096166696"/>
        <c:crosses val="autoZero"/>
        <c:auto val="1"/>
        <c:lblOffset val="100"/>
        <c:baseTimeUnit val="months"/>
      </c:dateAx>
      <c:valAx>
        <c:axId val="-2096166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Unique</a:t>
                </a:r>
                <a:r>
                  <a:rPr lang="en-US" sz="1400" baseline="0" dirty="0" smtClean="0"/>
                  <a:t> Titles</a:t>
                </a:r>
                <a:endParaRPr lang="en-US" sz="14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2096742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0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F06B1-8EDB-5C4C-B5A0-3CB99CF04685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C0EE05AF-4CF4-4141-BC5C-852F614422C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e-Commerce</a:t>
          </a:r>
          <a:endParaRPr lang="en-US" sz="1100" b="0" dirty="0"/>
        </a:p>
      </dgm:t>
    </dgm:pt>
    <dgm:pt modelId="{9553D37E-CCC9-9545-A615-503B427C6170}" type="parTrans" cxnId="{8F21D07A-B1EA-DF43-B823-57970905CA12}">
      <dgm:prSet/>
      <dgm:spPr/>
      <dgm:t>
        <a:bodyPr/>
        <a:lstStyle/>
        <a:p>
          <a:endParaRPr lang="en-US"/>
        </a:p>
      </dgm:t>
    </dgm:pt>
    <dgm:pt modelId="{7C9E9A8A-5BF9-664F-8A36-8E824D3C0A78}" type="sibTrans" cxnId="{8F21D07A-B1EA-DF43-B823-57970905CA12}">
      <dgm:prSet/>
      <dgm:spPr/>
      <dgm:t>
        <a:bodyPr/>
        <a:lstStyle/>
        <a:p>
          <a:endParaRPr lang="en-US"/>
        </a:p>
      </dgm:t>
    </dgm:pt>
    <dgm:pt modelId="{972B82B6-431C-2041-87D8-5DE17F6CB5D3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Content Access</a:t>
          </a:r>
          <a:endParaRPr lang="en-US" sz="1100" b="0" dirty="0"/>
        </a:p>
      </dgm:t>
    </dgm:pt>
    <dgm:pt modelId="{0FCAD8A7-183B-304A-AD5C-67B4F951DB51}" type="parTrans" cxnId="{FB793692-2C6C-6B4B-AC11-F133B7FAAABD}">
      <dgm:prSet/>
      <dgm:spPr/>
      <dgm:t>
        <a:bodyPr/>
        <a:lstStyle/>
        <a:p>
          <a:endParaRPr lang="en-US"/>
        </a:p>
      </dgm:t>
    </dgm:pt>
    <dgm:pt modelId="{49C79025-310A-B84C-BCE3-7DBFD582F0CC}" type="sibTrans" cxnId="{FB793692-2C6C-6B4B-AC11-F133B7FAAABD}">
      <dgm:prSet/>
      <dgm:spPr/>
      <dgm:t>
        <a:bodyPr/>
        <a:lstStyle/>
        <a:p>
          <a:endParaRPr lang="en-US"/>
        </a:p>
      </dgm:t>
    </dgm:pt>
    <dgm:pt modelId="{2A4B65AC-F814-AB41-9075-BFC1CCF69D95}">
      <dgm:prSet custT="1"/>
      <dgm:spPr/>
      <dgm:t>
        <a:bodyPr/>
        <a:lstStyle/>
        <a:p>
          <a:pPr rtl="0"/>
          <a:r>
            <a:rPr lang="en-US" sz="700" dirty="0" smtClean="0"/>
            <a:t>PageTurner</a:t>
          </a:r>
          <a:endParaRPr lang="en-US" sz="700" dirty="0"/>
        </a:p>
      </dgm:t>
    </dgm:pt>
    <dgm:pt modelId="{DF998C35-DE38-DD48-84F2-0F531CD414ED}" type="parTrans" cxnId="{5F13C15E-0EE2-C743-9779-6C9FF80505CA}">
      <dgm:prSet/>
      <dgm:spPr/>
      <dgm:t>
        <a:bodyPr/>
        <a:lstStyle/>
        <a:p>
          <a:endParaRPr lang="en-US" sz="700" dirty="0"/>
        </a:p>
      </dgm:t>
    </dgm:pt>
    <dgm:pt modelId="{8850B389-E9BD-AE44-ADC0-F38C1A8FE751}" type="sibTrans" cxnId="{5F13C15E-0EE2-C743-9779-6C9FF80505CA}">
      <dgm:prSet/>
      <dgm:spPr/>
      <dgm:t>
        <a:bodyPr/>
        <a:lstStyle/>
        <a:p>
          <a:endParaRPr lang="en-US"/>
        </a:p>
      </dgm:t>
    </dgm:pt>
    <dgm:pt modelId="{F35C5B2D-3D6B-7441-A3CF-7924F453C5E1}">
      <dgm:prSet custT="1"/>
      <dgm:spPr/>
      <dgm:t>
        <a:bodyPr/>
        <a:lstStyle/>
        <a:p>
          <a:pPr rtl="0"/>
          <a:r>
            <a:rPr lang="en-US" sz="700" dirty="0" smtClean="0"/>
            <a:t>Collection Builder</a:t>
          </a:r>
          <a:endParaRPr lang="en-US" sz="700" dirty="0"/>
        </a:p>
      </dgm:t>
    </dgm:pt>
    <dgm:pt modelId="{8E1B2058-7F0F-7A47-8D60-AD8F05BDCD9F}" type="parTrans" cxnId="{3A7BB974-CF3A-034D-B8E1-EC2846D5D922}">
      <dgm:prSet/>
      <dgm:spPr/>
      <dgm:t>
        <a:bodyPr/>
        <a:lstStyle/>
        <a:p>
          <a:endParaRPr lang="en-US" sz="700" dirty="0"/>
        </a:p>
      </dgm:t>
    </dgm:pt>
    <dgm:pt modelId="{0F7C37A7-5BCE-3849-9942-AE5A8A6E2520}" type="sibTrans" cxnId="{3A7BB974-CF3A-034D-B8E1-EC2846D5D922}">
      <dgm:prSet/>
      <dgm:spPr/>
      <dgm:t>
        <a:bodyPr/>
        <a:lstStyle/>
        <a:p>
          <a:endParaRPr lang="en-US"/>
        </a:p>
      </dgm:t>
    </dgm:pt>
    <dgm:pt modelId="{C282C663-91FE-B343-BC6C-CCA7E6F127D3}">
      <dgm:prSet custT="1"/>
      <dgm:spPr/>
      <dgm:t>
        <a:bodyPr/>
        <a:lstStyle/>
        <a:p>
          <a:pPr rtl="0"/>
          <a:r>
            <a:rPr lang="en-US" sz="700" dirty="0" smtClean="0"/>
            <a:t>Large-scale Search</a:t>
          </a:r>
          <a:endParaRPr lang="en-US" sz="700" dirty="0"/>
        </a:p>
      </dgm:t>
    </dgm:pt>
    <dgm:pt modelId="{E9F0E6C0-BB35-134A-9371-53C40655FA9D}" type="parTrans" cxnId="{A59BEAFF-F5FE-1646-BF56-0AB0B1F23604}">
      <dgm:prSet/>
      <dgm:spPr/>
      <dgm:t>
        <a:bodyPr/>
        <a:lstStyle/>
        <a:p>
          <a:endParaRPr lang="en-US" sz="700" dirty="0"/>
        </a:p>
      </dgm:t>
    </dgm:pt>
    <dgm:pt modelId="{A9B7F494-1ABC-8244-A978-1973EFDCF82A}" type="sibTrans" cxnId="{A59BEAFF-F5FE-1646-BF56-0AB0B1F23604}">
      <dgm:prSet/>
      <dgm:spPr/>
      <dgm:t>
        <a:bodyPr/>
        <a:lstStyle/>
        <a:p>
          <a:endParaRPr lang="en-US"/>
        </a:p>
      </dgm:t>
    </dgm:pt>
    <dgm:pt modelId="{19D77A1B-8814-3942-B045-CF54C6A041E8}">
      <dgm:prSet custT="1"/>
      <dgm:spPr/>
      <dgm:t>
        <a:bodyPr/>
        <a:lstStyle/>
        <a:p>
          <a:pPr rtl="0"/>
          <a:r>
            <a:rPr lang="en-US" sz="700" dirty="0" smtClean="0"/>
            <a:t>Bibliographic Catalog</a:t>
          </a:r>
          <a:endParaRPr lang="en-US" sz="700" dirty="0"/>
        </a:p>
      </dgm:t>
    </dgm:pt>
    <dgm:pt modelId="{67DAA1EF-CF51-F144-94B4-891FFCA29D75}" type="parTrans" cxnId="{128475DC-BC41-7744-8858-DC7821776F69}">
      <dgm:prSet/>
      <dgm:spPr/>
      <dgm:t>
        <a:bodyPr/>
        <a:lstStyle/>
        <a:p>
          <a:endParaRPr lang="en-US" sz="700" dirty="0"/>
        </a:p>
      </dgm:t>
    </dgm:pt>
    <dgm:pt modelId="{DBCA9259-FB09-AD41-BA56-B22DDCB2C20C}" type="sibTrans" cxnId="{128475DC-BC41-7744-8858-DC7821776F69}">
      <dgm:prSet/>
      <dgm:spPr/>
      <dgm:t>
        <a:bodyPr/>
        <a:lstStyle/>
        <a:p>
          <a:endParaRPr lang="en-US"/>
        </a:p>
      </dgm:t>
    </dgm:pt>
    <dgm:pt modelId="{DB77F1C5-D7B1-194F-9F0E-290FF80369C7}">
      <dgm:prSet custT="1"/>
      <dgm:spPr/>
      <dgm:t>
        <a:bodyPr/>
        <a:lstStyle/>
        <a:p>
          <a:pPr rtl="0"/>
          <a:r>
            <a:rPr lang="en-US" sz="700" dirty="0" smtClean="0"/>
            <a:t>Research Center</a:t>
          </a:r>
          <a:endParaRPr lang="en-US" sz="700" dirty="0"/>
        </a:p>
      </dgm:t>
    </dgm:pt>
    <dgm:pt modelId="{44A98394-EDDC-C84F-A1D0-4B26E658E7AD}" type="parTrans" cxnId="{C200D319-25C1-F547-8B68-2695D53C8226}">
      <dgm:prSet/>
      <dgm:spPr/>
      <dgm:t>
        <a:bodyPr/>
        <a:lstStyle/>
        <a:p>
          <a:endParaRPr lang="en-US" sz="700" dirty="0"/>
        </a:p>
      </dgm:t>
    </dgm:pt>
    <dgm:pt modelId="{C22630D8-09FC-8E41-ADA3-903F4937C709}" type="sibTrans" cxnId="{C200D319-25C1-F547-8B68-2695D53C8226}">
      <dgm:prSet/>
      <dgm:spPr/>
      <dgm:t>
        <a:bodyPr/>
        <a:lstStyle/>
        <a:p>
          <a:endParaRPr lang="en-US"/>
        </a:p>
      </dgm:t>
    </dgm:pt>
    <dgm:pt modelId="{D4CA65E4-0E24-5646-988D-55FEB0209880}">
      <dgm:prSet custT="1"/>
      <dgm:spPr/>
      <dgm:t>
        <a:bodyPr/>
        <a:lstStyle/>
        <a:p>
          <a:pPr rtl="0"/>
          <a:r>
            <a:rPr lang="en-US" sz="700" dirty="0" smtClean="0"/>
            <a:t>APIs</a:t>
          </a:r>
          <a:endParaRPr lang="en-US" sz="700" dirty="0"/>
        </a:p>
      </dgm:t>
    </dgm:pt>
    <dgm:pt modelId="{14A5981B-E076-D64A-94A0-713FF0FA220D}" type="parTrans" cxnId="{2DD0B409-20DE-FB40-A2CE-7F29881904E7}">
      <dgm:prSet/>
      <dgm:spPr/>
      <dgm:t>
        <a:bodyPr/>
        <a:lstStyle/>
        <a:p>
          <a:endParaRPr lang="en-US" sz="700" dirty="0"/>
        </a:p>
      </dgm:t>
    </dgm:pt>
    <dgm:pt modelId="{27C5BC67-D52A-184C-9726-F3459D1F6917}" type="sibTrans" cxnId="{2DD0B409-20DE-FB40-A2CE-7F29881904E7}">
      <dgm:prSet/>
      <dgm:spPr/>
      <dgm:t>
        <a:bodyPr/>
        <a:lstStyle/>
        <a:p>
          <a:endParaRPr lang="en-US"/>
        </a:p>
      </dgm:t>
    </dgm:pt>
    <dgm:pt modelId="{D4A655EB-A4FD-4D46-BBB9-CA62837FEB5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Quality Assurance</a:t>
          </a:r>
          <a:endParaRPr lang="en-US" sz="1100" b="0" dirty="0"/>
        </a:p>
      </dgm:t>
    </dgm:pt>
    <dgm:pt modelId="{0D15E441-3D94-7C4C-92AA-86F97684DA45}" type="parTrans" cxnId="{3BC6685D-6C61-5849-B497-1CC429FBF479}">
      <dgm:prSet/>
      <dgm:spPr/>
      <dgm:t>
        <a:bodyPr/>
        <a:lstStyle/>
        <a:p>
          <a:endParaRPr lang="en-US"/>
        </a:p>
      </dgm:t>
    </dgm:pt>
    <dgm:pt modelId="{A2D5481F-7E04-D147-8076-7ABDC87775CB}" type="sibTrans" cxnId="{3BC6685D-6C61-5849-B497-1CC429FBF479}">
      <dgm:prSet/>
      <dgm:spPr/>
      <dgm:t>
        <a:bodyPr/>
        <a:lstStyle/>
        <a:p>
          <a:endParaRPr lang="en-US"/>
        </a:p>
      </dgm:t>
    </dgm:pt>
    <dgm:pt modelId="{8ABF21E3-E06A-EF48-837A-91976038F889}">
      <dgm:prSet custT="1"/>
      <dgm:spPr/>
      <dgm:t>
        <a:bodyPr/>
        <a:lstStyle/>
        <a:p>
          <a:pPr rtl="0"/>
          <a:r>
            <a:rPr lang="en-US" sz="700" dirty="0" smtClean="0"/>
            <a:t>Quality Review</a:t>
          </a:r>
          <a:endParaRPr lang="en-US" sz="700" dirty="0"/>
        </a:p>
      </dgm:t>
    </dgm:pt>
    <dgm:pt modelId="{5BB4A236-8691-D24A-B299-B4045B18CADA}" type="parTrans" cxnId="{D8ECF3A2-1B45-B940-89FE-759E5AE5AEF2}">
      <dgm:prSet/>
      <dgm:spPr/>
      <dgm:t>
        <a:bodyPr/>
        <a:lstStyle/>
        <a:p>
          <a:endParaRPr lang="en-US" sz="700" dirty="0"/>
        </a:p>
      </dgm:t>
    </dgm:pt>
    <dgm:pt modelId="{CFCE13FD-EC20-9946-A61A-122D5AFCDCCD}" type="sibTrans" cxnId="{D8ECF3A2-1B45-B940-89FE-759E5AE5AEF2}">
      <dgm:prSet/>
      <dgm:spPr/>
      <dgm:t>
        <a:bodyPr/>
        <a:lstStyle/>
        <a:p>
          <a:endParaRPr lang="en-US"/>
        </a:p>
      </dgm:t>
    </dgm:pt>
    <dgm:pt modelId="{FCEE1299-E926-7745-ACB2-9BDFE8730E93}">
      <dgm:prSet custT="1"/>
      <dgm:spPr/>
      <dgm:t>
        <a:bodyPr/>
        <a:lstStyle/>
        <a:p>
          <a:pPr rtl="0"/>
          <a:r>
            <a:rPr lang="en-US" sz="700" dirty="0" smtClean="0"/>
            <a:t>Content Certification</a:t>
          </a:r>
          <a:endParaRPr lang="en-US" sz="700" dirty="0"/>
        </a:p>
      </dgm:t>
    </dgm:pt>
    <dgm:pt modelId="{CC527D1B-C441-3547-80BB-B9ED1102870D}" type="parTrans" cxnId="{E2145993-9D59-DA41-BDC0-D4E341EBAA8F}">
      <dgm:prSet/>
      <dgm:spPr/>
      <dgm:t>
        <a:bodyPr/>
        <a:lstStyle/>
        <a:p>
          <a:endParaRPr lang="en-US" sz="700" dirty="0"/>
        </a:p>
      </dgm:t>
    </dgm:pt>
    <dgm:pt modelId="{D6EAF0A3-E533-5A4B-AD48-6228FF3EFB00}" type="sibTrans" cxnId="{E2145993-9D59-DA41-BDC0-D4E341EBAA8F}">
      <dgm:prSet/>
      <dgm:spPr/>
      <dgm:t>
        <a:bodyPr/>
        <a:lstStyle/>
        <a:p>
          <a:endParaRPr lang="en-US"/>
        </a:p>
      </dgm:t>
    </dgm:pt>
    <dgm:pt modelId="{1CB8DC1A-8C97-AA4C-A29D-29153C044DE5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User Services</a:t>
          </a:r>
          <a:endParaRPr lang="en-US" sz="1100" b="0" dirty="0"/>
        </a:p>
      </dgm:t>
    </dgm:pt>
    <dgm:pt modelId="{009CCD0E-E4D1-5F47-99D8-DA4AB38E0585}" type="parTrans" cxnId="{3E1B3F31-2D67-924A-8CF7-02831AD4ED81}">
      <dgm:prSet/>
      <dgm:spPr/>
      <dgm:t>
        <a:bodyPr/>
        <a:lstStyle/>
        <a:p>
          <a:endParaRPr lang="en-US"/>
        </a:p>
      </dgm:t>
    </dgm:pt>
    <dgm:pt modelId="{9F5E4534-116B-4943-A2FC-D87681B28394}" type="sibTrans" cxnId="{3E1B3F31-2D67-924A-8CF7-02831AD4ED81}">
      <dgm:prSet/>
      <dgm:spPr/>
      <dgm:t>
        <a:bodyPr/>
        <a:lstStyle/>
        <a:p>
          <a:endParaRPr lang="en-US"/>
        </a:p>
      </dgm:t>
    </dgm:pt>
    <dgm:pt modelId="{56BCFC3C-6D34-314C-8A81-68F4856CD6B1}">
      <dgm:prSet custT="1"/>
      <dgm:spPr/>
      <dgm:t>
        <a:bodyPr/>
        <a:lstStyle/>
        <a:p>
          <a:pPr rtl="0"/>
          <a:r>
            <a:rPr lang="en-US" sz="700" dirty="0" smtClean="0"/>
            <a:t>Usability</a:t>
          </a:r>
          <a:endParaRPr lang="en-US" sz="700" dirty="0"/>
        </a:p>
      </dgm:t>
    </dgm:pt>
    <dgm:pt modelId="{4211E3C7-2984-BA43-88C1-B3063081B834}" type="parTrans" cxnId="{F0437D4F-1004-4C4F-967E-EA6681659E47}">
      <dgm:prSet/>
      <dgm:spPr/>
      <dgm:t>
        <a:bodyPr/>
        <a:lstStyle/>
        <a:p>
          <a:endParaRPr lang="en-US" sz="700" dirty="0"/>
        </a:p>
      </dgm:t>
    </dgm:pt>
    <dgm:pt modelId="{525DC3BC-60F3-B045-831C-7B35B3E9E98E}" type="sibTrans" cxnId="{F0437D4F-1004-4C4F-967E-EA6681659E47}">
      <dgm:prSet/>
      <dgm:spPr/>
      <dgm:t>
        <a:bodyPr/>
        <a:lstStyle/>
        <a:p>
          <a:endParaRPr lang="en-US"/>
        </a:p>
      </dgm:t>
    </dgm:pt>
    <dgm:pt modelId="{F131BFCE-C6AC-DD42-8CD3-B649F16F851B}">
      <dgm:prSet custT="1"/>
      <dgm:spPr/>
      <dgm:t>
        <a:bodyPr/>
        <a:lstStyle/>
        <a:p>
          <a:pPr rtl="0"/>
          <a:r>
            <a:rPr lang="en-US" sz="700" dirty="0" smtClean="0"/>
            <a:t>User support (helpdesk)</a:t>
          </a:r>
          <a:endParaRPr lang="en-US" sz="700" dirty="0"/>
        </a:p>
      </dgm:t>
    </dgm:pt>
    <dgm:pt modelId="{453C0F84-8B08-334D-97DC-28D28FE49230}" type="parTrans" cxnId="{C96CC7FA-7F7C-8A48-975B-7EA0DEA70137}">
      <dgm:prSet/>
      <dgm:spPr/>
      <dgm:t>
        <a:bodyPr/>
        <a:lstStyle/>
        <a:p>
          <a:endParaRPr lang="en-US" sz="700" dirty="0"/>
        </a:p>
      </dgm:t>
    </dgm:pt>
    <dgm:pt modelId="{D52A1E2F-61EF-1546-A509-89172A533C01}" type="sibTrans" cxnId="{C96CC7FA-7F7C-8A48-975B-7EA0DEA70137}">
      <dgm:prSet/>
      <dgm:spPr/>
      <dgm:t>
        <a:bodyPr/>
        <a:lstStyle/>
        <a:p>
          <a:endParaRPr lang="en-US"/>
        </a:p>
      </dgm:t>
    </dgm:pt>
    <dgm:pt modelId="{E13685FB-2F07-5149-8EFF-83A78D388C48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Outreach</a:t>
          </a:r>
          <a:endParaRPr lang="en-US" sz="1100" b="0" dirty="0"/>
        </a:p>
      </dgm:t>
    </dgm:pt>
    <dgm:pt modelId="{CB434C51-B2DB-314E-98AB-1E3275EDB556}" type="parTrans" cxnId="{937650B3-4E20-8340-AA6E-B83221862A1D}">
      <dgm:prSet/>
      <dgm:spPr/>
      <dgm:t>
        <a:bodyPr/>
        <a:lstStyle/>
        <a:p>
          <a:endParaRPr lang="en-US"/>
        </a:p>
      </dgm:t>
    </dgm:pt>
    <dgm:pt modelId="{129AD12D-C63E-8048-88EF-E279BE3457CF}" type="sibTrans" cxnId="{937650B3-4E20-8340-AA6E-B83221862A1D}">
      <dgm:prSet/>
      <dgm:spPr/>
      <dgm:t>
        <a:bodyPr/>
        <a:lstStyle/>
        <a:p>
          <a:endParaRPr lang="en-US"/>
        </a:p>
      </dgm:t>
    </dgm:pt>
    <dgm:pt modelId="{495A4E0E-7AE5-B441-BCD8-965C0E6DE0E4}">
      <dgm:prSet custT="1"/>
      <dgm:spPr/>
      <dgm:t>
        <a:bodyPr/>
        <a:lstStyle/>
        <a:p>
          <a:pPr rtl="0"/>
          <a:r>
            <a:rPr lang="en-US" sz="700" dirty="0" smtClean="0"/>
            <a:t>Project website</a:t>
          </a:r>
          <a:endParaRPr lang="en-US" sz="700" dirty="0"/>
        </a:p>
      </dgm:t>
    </dgm:pt>
    <dgm:pt modelId="{64A22FBE-A089-E64F-B44E-39B67BEB75ED}" type="parTrans" cxnId="{3D35470F-7D1A-7349-950B-34C4CE602A0C}">
      <dgm:prSet/>
      <dgm:spPr/>
      <dgm:t>
        <a:bodyPr/>
        <a:lstStyle/>
        <a:p>
          <a:endParaRPr lang="en-US" sz="700" dirty="0"/>
        </a:p>
      </dgm:t>
    </dgm:pt>
    <dgm:pt modelId="{500D6DD1-2474-CC4B-B968-35D9B11AFBAC}" type="sibTrans" cxnId="{3D35470F-7D1A-7349-950B-34C4CE602A0C}">
      <dgm:prSet/>
      <dgm:spPr/>
      <dgm:t>
        <a:bodyPr/>
        <a:lstStyle/>
        <a:p>
          <a:endParaRPr lang="en-US"/>
        </a:p>
      </dgm:t>
    </dgm:pt>
    <dgm:pt modelId="{819F3E5E-6B68-F845-8987-99800DF6F77A}">
      <dgm:prSet custT="1"/>
      <dgm:spPr/>
      <dgm:t>
        <a:bodyPr/>
        <a:lstStyle/>
        <a:p>
          <a:pPr rtl="0"/>
          <a:r>
            <a:rPr lang="en-US" sz="700" dirty="0" smtClean="0"/>
            <a:t>Monthly newsletter</a:t>
          </a:r>
          <a:endParaRPr lang="en-US" sz="700" dirty="0"/>
        </a:p>
      </dgm:t>
    </dgm:pt>
    <dgm:pt modelId="{2D55CB3E-265E-EA47-BE73-6F98FB3247AF}" type="parTrans" cxnId="{FAAA2E75-B13E-8944-8149-A009A912479C}">
      <dgm:prSet/>
      <dgm:spPr/>
      <dgm:t>
        <a:bodyPr/>
        <a:lstStyle/>
        <a:p>
          <a:endParaRPr lang="en-US" sz="700" dirty="0"/>
        </a:p>
      </dgm:t>
    </dgm:pt>
    <dgm:pt modelId="{59BC2837-6F7A-1A41-9F83-FCE147105F6E}" type="sibTrans" cxnId="{FAAA2E75-B13E-8944-8149-A009A912479C}">
      <dgm:prSet/>
      <dgm:spPr/>
      <dgm:t>
        <a:bodyPr/>
        <a:lstStyle/>
        <a:p>
          <a:endParaRPr lang="en-US"/>
        </a:p>
      </dgm:t>
    </dgm:pt>
    <dgm:pt modelId="{73F977DD-FD37-B74D-B673-B75F2DDDDA2F}">
      <dgm:prSet custT="1"/>
      <dgm:spPr/>
      <dgm:t>
        <a:bodyPr/>
        <a:lstStyle/>
        <a:p>
          <a:pPr rtl="0"/>
          <a:r>
            <a:rPr lang="en-US" sz="700" dirty="0" smtClean="0"/>
            <a:t>Papers and presentations</a:t>
          </a:r>
          <a:endParaRPr lang="en-US" sz="700" dirty="0"/>
        </a:p>
      </dgm:t>
    </dgm:pt>
    <dgm:pt modelId="{66224622-8F33-A14A-A9C6-286C35F44300}" type="parTrans" cxnId="{416A2BA2-9BE3-E843-B2D4-9A23EBBCCDC0}">
      <dgm:prSet/>
      <dgm:spPr/>
      <dgm:t>
        <a:bodyPr/>
        <a:lstStyle/>
        <a:p>
          <a:endParaRPr lang="en-US" sz="700" dirty="0"/>
        </a:p>
      </dgm:t>
    </dgm:pt>
    <dgm:pt modelId="{BCBF20A5-F47A-6141-A94A-A1308AD92404}" type="sibTrans" cxnId="{416A2BA2-9BE3-E843-B2D4-9A23EBBCCDC0}">
      <dgm:prSet/>
      <dgm:spPr/>
      <dgm:t>
        <a:bodyPr/>
        <a:lstStyle/>
        <a:p>
          <a:endParaRPr lang="en-US"/>
        </a:p>
      </dgm:t>
    </dgm:pt>
    <dgm:pt modelId="{B21923DA-AB31-CB48-B9AD-69BCB9A8B23C}">
      <dgm:prSet custT="1"/>
      <dgm:spPr/>
      <dgm:t>
        <a:bodyPr/>
        <a:lstStyle/>
        <a:p>
          <a:pPr rtl="0"/>
          <a:r>
            <a:rPr lang="en-US" sz="700" dirty="0" smtClean="0"/>
            <a:t>Communication with potential partners</a:t>
          </a:r>
          <a:endParaRPr lang="en-US" sz="700" dirty="0"/>
        </a:p>
      </dgm:t>
    </dgm:pt>
    <dgm:pt modelId="{8D99CFCE-E1BA-3043-B6AB-C4642CCE2A80}" type="parTrans" cxnId="{89D018FF-67C9-4A4D-985A-803AFE9715C0}">
      <dgm:prSet/>
      <dgm:spPr/>
      <dgm:t>
        <a:bodyPr/>
        <a:lstStyle/>
        <a:p>
          <a:endParaRPr lang="en-US" sz="700" dirty="0"/>
        </a:p>
      </dgm:t>
    </dgm:pt>
    <dgm:pt modelId="{A776FD2E-6FA1-074A-B6ED-53A6C2FADC25}" type="sibTrans" cxnId="{89D018FF-67C9-4A4D-985A-803AFE9715C0}">
      <dgm:prSet/>
      <dgm:spPr/>
      <dgm:t>
        <a:bodyPr/>
        <a:lstStyle/>
        <a:p>
          <a:endParaRPr lang="en-US"/>
        </a:p>
      </dgm:t>
    </dgm:pt>
    <dgm:pt modelId="{8669CA65-12B1-F04C-8252-05B78A21E57B}">
      <dgm:prSet custT="1"/>
      <dgm:spPr/>
      <dgm:t>
        <a:bodyPr/>
        <a:lstStyle/>
        <a:p>
          <a:pPr rtl="0"/>
          <a:r>
            <a:rPr lang="en-US" sz="700" dirty="0" smtClean="0"/>
            <a:t>Surveys, general inquiries</a:t>
          </a:r>
          <a:endParaRPr lang="en-US" sz="700" dirty="0"/>
        </a:p>
      </dgm:t>
    </dgm:pt>
    <dgm:pt modelId="{40AA6D5E-9188-DD44-819C-994390C4A9E4}" type="parTrans" cxnId="{7BE98674-0456-5441-85E6-5449ABFC0D27}">
      <dgm:prSet/>
      <dgm:spPr/>
      <dgm:t>
        <a:bodyPr/>
        <a:lstStyle/>
        <a:p>
          <a:endParaRPr lang="en-US" sz="700" dirty="0"/>
        </a:p>
      </dgm:t>
    </dgm:pt>
    <dgm:pt modelId="{EE177CC5-1B44-294C-822C-7F52A241D86B}" type="sibTrans" cxnId="{7BE98674-0456-5441-85E6-5449ABFC0D27}">
      <dgm:prSet/>
      <dgm:spPr/>
      <dgm:t>
        <a:bodyPr/>
        <a:lstStyle/>
        <a:p>
          <a:endParaRPr lang="en-US"/>
        </a:p>
      </dgm:t>
    </dgm:pt>
    <dgm:pt modelId="{7C28AE88-ADF8-BF43-908F-1379BF6E8CD7}">
      <dgm:prSet custT="1"/>
      <dgm:spPr/>
      <dgm:t>
        <a:bodyPr/>
        <a:lstStyle/>
        <a:p>
          <a:pPr rtl="0"/>
          <a:r>
            <a:rPr lang="en-US" sz="700" dirty="0" smtClean="0"/>
            <a:t>Repository evaluation and audit (e.g., DRAMBORA, TRAC)</a:t>
          </a:r>
          <a:endParaRPr lang="en-US" sz="700" dirty="0"/>
        </a:p>
      </dgm:t>
    </dgm:pt>
    <dgm:pt modelId="{D0EB58F8-2D21-FF46-99F0-652D45329357}" type="parTrans" cxnId="{B8135E39-9470-6242-9F6A-049DE59B63F3}">
      <dgm:prSet/>
      <dgm:spPr/>
      <dgm:t>
        <a:bodyPr/>
        <a:lstStyle/>
        <a:p>
          <a:endParaRPr lang="en-US" sz="700" dirty="0"/>
        </a:p>
      </dgm:t>
    </dgm:pt>
    <dgm:pt modelId="{DAB6E973-F716-1841-A60D-572CDA81903A}" type="sibTrans" cxnId="{B8135E39-9470-6242-9F6A-049DE59B63F3}">
      <dgm:prSet/>
      <dgm:spPr/>
      <dgm:t>
        <a:bodyPr/>
        <a:lstStyle/>
        <a:p>
          <a:endParaRPr lang="en-US"/>
        </a:p>
      </dgm:t>
    </dgm:pt>
    <dgm:pt modelId="{450A90A5-B5AA-1D4D-9EBB-01AB80DA8C87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Legal</a:t>
          </a:r>
          <a:endParaRPr lang="en-US" sz="1100" b="0" dirty="0"/>
        </a:p>
      </dgm:t>
    </dgm:pt>
    <dgm:pt modelId="{DE0249F4-63A4-D548-966D-EC22E6153699}" type="parTrans" cxnId="{868A48C6-282F-AD4D-AC53-4F60C65DD262}">
      <dgm:prSet/>
      <dgm:spPr/>
      <dgm:t>
        <a:bodyPr/>
        <a:lstStyle/>
        <a:p>
          <a:endParaRPr lang="en-US"/>
        </a:p>
      </dgm:t>
    </dgm:pt>
    <dgm:pt modelId="{988515A8-432C-CB41-A3FF-11921B5164F1}" type="sibTrans" cxnId="{868A48C6-282F-AD4D-AC53-4F60C65DD262}">
      <dgm:prSet/>
      <dgm:spPr/>
      <dgm:t>
        <a:bodyPr/>
        <a:lstStyle/>
        <a:p>
          <a:endParaRPr lang="en-US"/>
        </a:p>
      </dgm:t>
    </dgm:pt>
    <dgm:pt modelId="{A2317120-D353-0846-88B6-DD3F0A1B561B}">
      <dgm:prSet custT="1"/>
      <dgm:spPr/>
      <dgm:t>
        <a:bodyPr/>
        <a:lstStyle/>
        <a:p>
          <a:pPr rtl="0"/>
          <a:r>
            <a:rPr lang="en-US" sz="700" dirty="0" smtClean="0"/>
            <a:t>Risk management (use of materials)</a:t>
          </a:r>
          <a:endParaRPr lang="en-US" sz="700" dirty="0"/>
        </a:p>
      </dgm:t>
    </dgm:pt>
    <dgm:pt modelId="{7B2F8D70-09DF-A14F-863D-5AD10D7C24FF}" type="parTrans" cxnId="{6117B7DE-0677-2548-A41D-45877891A2DC}">
      <dgm:prSet/>
      <dgm:spPr/>
      <dgm:t>
        <a:bodyPr/>
        <a:lstStyle/>
        <a:p>
          <a:endParaRPr lang="en-US" sz="700" dirty="0"/>
        </a:p>
      </dgm:t>
    </dgm:pt>
    <dgm:pt modelId="{B8F21370-F87C-3B4C-8963-15C48EE7FAAC}" type="sibTrans" cxnId="{6117B7DE-0677-2548-A41D-45877891A2DC}">
      <dgm:prSet/>
      <dgm:spPr/>
      <dgm:t>
        <a:bodyPr/>
        <a:lstStyle/>
        <a:p>
          <a:endParaRPr lang="en-US"/>
        </a:p>
      </dgm:t>
    </dgm:pt>
    <dgm:pt modelId="{C1261A6B-CFB5-DE4D-AD0E-D96A5A4C14BF}">
      <dgm:prSet custT="1"/>
      <dgm:spPr/>
      <dgm:t>
        <a:bodyPr/>
        <a:lstStyle/>
        <a:p>
          <a:pPr rtl="0"/>
          <a:r>
            <a:rPr lang="en-US" sz="700" dirty="0" smtClean="0"/>
            <a:t>Partner agreements</a:t>
          </a:r>
          <a:endParaRPr lang="en-US" sz="700" dirty="0"/>
        </a:p>
      </dgm:t>
    </dgm:pt>
    <dgm:pt modelId="{EBC107B2-7AC2-0644-B6EA-BB3EBC55DB36}" type="parTrans" cxnId="{FA0FB263-5C5F-D64C-9443-65140295C249}">
      <dgm:prSet/>
      <dgm:spPr/>
      <dgm:t>
        <a:bodyPr/>
        <a:lstStyle/>
        <a:p>
          <a:endParaRPr lang="en-US" sz="700" dirty="0"/>
        </a:p>
      </dgm:t>
    </dgm:pt>
    <dgm:pt modelId="{945CE497-1A34-2948-8D23-BE47EBBD8208}" type="sibTrans" cxnId="{FA0FB263-5C5F-D64C-9443-65140295C249}">
      <dgm:prSet/>
      <dgm:spPr/>
      <dgm:t>
        <a:bodyPr/>
        <a:lstStyle/>
        <a:p>
          <a:endParaRPr lang="en-US"/>
        </a:p>
      </dgm:t>
    </dgm:pt>
    <dgm:pt modelId="{0D3F0DCF-9A3D-6F44-A850-1EB61FA00B68}">
      <dgm:prSet custT="1"/>
      <dgm:spPr/>
      <dgm:t>
        <a:bodyPr/>
        <a:lstStyle/>
        <a:p>
          <a:pPr rtl="0"/>
          <a:r>
            <a:rPr lang="en-US" sz="700" dirty="0" smtClean="0"/>
            <a:t>Advocacy </a:t>
          </a:r>
          <a:endParaRPr lang="en-US" sz="700" dirty="0"/>
        </a:p>
      </dgm:t>
    </dgm:pt>
    <dgm:pt modelId="{73209CB8-700D-7545-9284-7CAAD178FEB3}" type="parTrans" cxnId="{C455A164-7F24-A14A-B788-D9F4905371FB}">
      <dgm:prSet/>
      <dgm:spPr/>
      <dgm:t>
        <a:bodyPr/>
        <a:lstStyle/>
        <a:p>
          <a:endParaRPr lang="en-US" sz="700" dirty="0"/>
        </a:p>
      </dgm:t>
    </dgm:pt>
    <dgm:pt modelId="{991AB78A-AAD4-4649-8E4D-98374A9EC2DB}" type="sibTrans" cxnId="{C455A164-7F24-A14A-B788-D9F4905371FB}">
      <dgm:prSet/>
      <dgm:spPr/>
      <dgm:t>
        <a:bodyPr/>
        <a:lstStyle/>
        <a:p>
          <a:endParaRPr lang="en-US"/>
        </a:p>
      </dgm:t>
    </dgm:pt>
    <dgm:pt modelId="{B78295DE-E12B-B843-8BC2-9313244CF81A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Content Ingest</a:t>
          </a:r>
          <a:endParaRPr lang="en-US" sz="1100" b="0" dirty="0"/>
        </a:p>
      </dgm:t>
    </dgm:pt>
    <dgm:pt modelId="{245F60CA-A522-6744-8707-449DD784BF26}" type="parTrans" cxnId="{7B0B3796-71CB-F34F-800D-9D2C3913D940}">
      <dgm:prSet/>
      <dgm:spPr/>
      <dgm:t>
        <a:bodyPr/>
        <a:lstStyle/>
        <a:p>
          <a:endParaRPr lang="en-US"/>
        </a:p>
      </dgm:t>
    </dgm:pt>
    <dgm:pt modelId="{A86A8BAA-65C2-524D-BB1E-A9C6E16CF19D}" type="sibTrans" cxnId="{7B0B3796-71CB-F34F-800D-9D2C3913D940}">
      <dgm:prSet/>
      <dgm:spPr/>
      <dgm:t>
        <a:bodyPr/>
        <a:lstStyle/>
        <a:p>
          <a:endParaRPr lang="en-US"/>
        </a:p>
      </dgm:t>
    </dgm:pt>
    <dgm:pt modelId="{65C3079C-233D-C94E-97F8-2B495B295107}">
      <dgm:prSet custT="1"/>
      <dgm:spPr/>
      <dgm:t>
        <a:bodyPr/>
        <a:lstStyle/>
        <a:p>
          <a:pPr rtl="0"/>
          <a:r>
            <a:rPr lang="en-US" sz="700" dirty="0" smtClean="0"/>
            <a:t>Transformation</a:t>
          </a:r>
          <a:endParaRPr lang="en-US" sz="700" dirty="0"/>
        </a:p>
      </dgm:t>
    </dgm:pt>
    <dgm:pt modelId="{E3B4B518-FD9F-CE4E-9EC0-BA22BA0E214D}" type="parTrans" cxnId="{8E4F62F6-4CC7-AA40-8289-004EC3281731}">
      <dgm:prSet/>
      <dgm:spPr/>
      <dgm:t>
        <a:bodyPr/>
        <a:lstStyle/>
        <a:p>
          <a:endParaRPr lang="en-US" dirty="0"/>
        </a:p>
      </dgm:t>
    </dgm:pt>
    <dgm:pt modelId="{0EB9F408-8FDB-1045-81E5-086A50AB155E}" type="sibTrans" cxnId="{8E4F62F6-4CC7-AA40-8289-004EC3281731}">
      <dgm:prSet/>
      <dgm:spPr/>
      <dgm:t>
        <a:bodyPr/>
        <a:lstStyle/>
        <a:p>
          <a:endParaRPr lang="en-US"/>
        </a:p>
      </dgm:t>
    </dgm:pt>
    <dgm:pt modelId="{7E56BFB3-9AF7-D249-8A4B-C2B5A75919B9}">
      <dgm:prSet custT="1"/>
      <dgm:spPr/>
      <dgm:t>
        <a:bodyPr/>
        <a:lstStyle/>
        <a:p>
          <a:pPr rtl="0"/>
          <a:r>
            <a:rPr lang="en-US" sz="700" dirty="0" smtClean="0"/>
            <a:t>Validation</a:t>
          </a:r>
          <a:endParaRPr lang="en-US" sz="700" dirty="0"/>
        </a:p>
      </dgm:t>
    </dgm:pt>
    <dgm:pt modelId="{09F27E4B-6FB4-0B45-BBB8-AF971059507F}" type="parTrans" cxnId="{32380104-442C-F147-BA53-B8B1063910FE}">
      <dgm:prSet/>
      <dgm:spPr/>
      <dgm:t>
        <a:bodyPr/>
        <a:lstStyle/>
        <a:p>
          <a:endParaRPr lang="en-US" dirty="0"/>
        </a:p>
      </dgm:t>
    </dgm:pt>
    <dgm:pt modelId="{7941A6FC-6499-D846-A633-B374B6E263B7}" type="sibTrans" cxnId="{32380104-442C-F147-BA53-B8B1063910FE}">
      <dgm:prSet/>
      <dgm:spPr/>
      <dgm:t>
        <a:bodyPr/>
        <a:lstStyle/>
        <a:p>
          <a:endParaRPr lang="en-US"/>
        </a:p>
      </dgm:t>
    </dgm:pt>
    <dgm:pt modelId="{2009B306-5D81-4743-863C-1E2AC8ECABF2}">
      <dgm:prSet custT="1"/>
      <dgm:spPr/>
      <dgm:t>
        <a:bodyPr/>
        <a:lstStyle/>
        <a:p>
          <a:pPr rtl="0"/>
          <a:r>
            <a:rPr lang="en-US" sz="700" dirty="0" smtClean="0"/>
            <a:t>Print on Demand</a:t>
          </a:r>
          <a:endParaRPr lang="en-US" sz="700" dirty="0"/>
        </a:p>
      </dgm:t>
    </dgm:pt>
    <dgm:pt modelId="{C455E1F8-143B-7D4B-9011-2E0951D50DEA}" type="parTrans" cxnId="{54A09CFC-0FB3-424F-9F06-16F88F2B4AD0}">
      <dgm:prSet/>
      <dgm:spPr/>
      <dgm:t>
        <a:bodyPr/>
        <a:lstStyle/>
        <a:p>
          <a:endParaRPr lang="en-US" dirty="0"/>
        </a:p>
      </dgm:t>
    </dgm:pt>
    <dgm:pt modelId="{813DB201-81D3-3B40-8D5C-1477B9D58C71}" type="sibTrans" cxnId="{54A09CFC-0FB3-424F-9F06-16F88F2B4AD0}">
      <dgm:prSet/>
      <dgm:spPr/>
      <dgm:t>
        <a:bodyPr/>
        <a:lstStyle/>
        <a:p>
          <a:endParaRPr lang="en-US"/>
        </a:p>
      </dgm:t>
    </dgm:pt>
    <dgm:pt modelId="{A6B665E4-FE84-B240-9701-7A026936ED5A}" type="pres">
      <dgm:prSet presAssocID="{EE7F06B1-8EDB-5C4C-B5A0-3CB99CF046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06AC71-469E-A341-BF9A-C56AD977E822}" type="pres">
      <dgm:prSet presAssocID="{C0EE05AF-4CF4-4141-BC5C-852F614422CE}" presName="root" presStyleCnt="0"/>
      <dgm:spPr/>
      <dgm:t>
        <a:bodyPr/>
        <a:lstStyle/>
        <a:p>
          <a:endParaRPr lang="en-US"/>
        </a:p>
      </dgm:t>
    </dgm:pt>
    <dgm:pt modelId="{1DF1F2CD-62A4-7F47-8D3A-71561A105DAE}" type="pres">
      <dgm:prSet presAssocID="{C0EE05AF-4CF4-4141-BC5C-852F614422CE}" presName="rootComposite" presStyleCnt="0"/>
      <dgm:spPr/>
      <dgm:t>
        <a:bodyPr/>
        <a:lstStyle/>
        <a:p>
          <a:endParaRPr lang="en-US"/>
        </a:p>
      </dgm:t>
    </dgm:pt>
    <dgm:pt modelId="{7C340E68-A066-904F-9636-8FACE89B7CE2}" type="pres">
      <dgm:prSet presAssocID="{C0EE05AF-4CF4-4141-BC5C-852F614422CE}" presName="rootText" presStyleLbl="node1" presStyleIdx="0" presStyleCnt="7" custScaleX="93741" custScaleY="82594"/>
      <dgm:spPr/>
      <dgm:t>
        <a:bodyPr/>
        <a:lstStyle/>
        <a:p>
          <a:endParaRPr lang="en-US"/>
        </a:p>
      </dgm:t>
    </dgm:pt>
    <dgm:pt modelId="{95B2CBE8-62AF-3741-BC60-2E90707140FE}" type="pres">
      <dgm:prSet presAssocID="{C0EE05AF-4CF4-4141-BC5C-852F614422CE}" presName="rootConnector" presStyleLbl="node1" presStyleIdx="0" presStyleCnt="7"/>
      <dgm:spPr/>
      <dgm:t>
        <a:bodyPr/>
        <a:lstStyle/>
        <a:p>
          <a:endParaRPr lang="en-US"/>
        </a:p>
      </dgm:t>
    </dgm:pt>
    <dgm:pt modelId="{1D6ED340-7954-3242-8C3B-6564AD10F213}" type="pres">
      <dgm:prSet presAssocID="{C0EE05AF-4CF4-4141-BC5C-852F614422CE}" presName="childShape" presStyleCnt="0"/>
      <dgm:spPr/>
      <dgm:t>
        <a:bodyPr/>
        <a:lstStyle/>
        <a:p>
          <a:endParaRPr lang="en-US"/>
        </a:p>
      </dgm:t>
    </dgm:pt>
    <dgm:pt modelId="{A0FB3127-7B63-A449-859B-74BF51576084}" type="pres">
      <dgm:prSet presAssocID="{C455E1F8-143B-7D4B-9011-2E0951D50DEA}" presName="Name13" presStyleLbl="parChTrans1D2" presStyleIdx="0" presStyleCnt="22"/>
      <dgm:spPr/>
      <dgm:t>
        <a:bodyPr/>
        <a:lstStyle/>
        <a:p>
          <a:endParaRPr lang="en-US"/>
        </a:p>
      </dgm:t>
    </dgm:pt>
    <dgm:pt modelId="{426DBFA1-6340-EB46-9392-146EEEC3006D}" type="pres">
      <dgm:prSet presAssocID="{2009B306-5D81-4743-863C-1E2AC8ECABF2}" presName="childText" presStyleLbl="bgAcc1" presStyleIdx="0" presStyleCnt="22" custScaleY="6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94FC-E5D6-8743-BD9F-4A7C2D895CE5}" type="pres">
      <dgm:prSet presAssocID="{B78295DE-E12B-B843-8BC2-9313244CF81A}" presName="root" presStyleCnt="0"/>
      <dgm:spPr/>
      <dgm:t>
        <a:bodyPr/>
        <a:lstStyle/>
        <a:p>
          <a:endParaRPr lang="en-US"/>
        </a:p>
      </dgm:t>
    </dgm:pt>
    <dgm:pt modelId="{4375097B-6052-9C4D-8C77-F268D906EF84}" type="pres">
      <dgm:prSet presAssocID="{B78295DE-E12B-B843-8BC2-9313244CF81A}" presName="rootComposite" presStyleCnt="0"/>
      <dgm:spPr/>
      <dgm:t>
        <a:bodyPr/>
        <a:lstStyle/>
        <a:p>
          <a:endParaRPr lang="en-US"/>
        </a:p>
      </dgm:t>
    </dgm:pt>
    <dgm:pt modelId="{895902BA-FB7D-474D-A43A-7C752B78F6B6}" type="pres">
      <dgm:prSet presAssocID="{B78295DE-E12B-B843-8BC2-9313244CF81A}" presName="rootText" presStyleLbl="node1" presStyleIdx="1" presStyleCnt="7" custScaleX="93741" custScaleY="82594"/>
      <dgm:spPr/>
      <dgm:t>
        <a:bodyPr/>
        <a:lstStyle/>
        <a:p>
          <a:endParaRPr lang="en-US"/>
        </a:p>
      </dgm:t>
    </dgm:pt>
    <dgm:pt modelId="{6CDB9D54-6280-294E-B30A-D42862D70D9B}" type="pres">
      <dgm:prSet presAssocID="{B78295DE-E12B-B843-8BC2-9313244CF81A}" presName="rootConnector" presStyleLbl="node1" presStyleIdx="1" presStyleCnt="7"/>
      <dgm:spPr/>
      <dgm:t>
        <a:bodyPr/>
        <a:lstStyle/>
        <a:p>
          <a:endParaRPr lang="en-US"/>
        </a:p>
      </dgm:t>
    </dgm:pt>
    <dgm:pt modelId="{52666607-9E70-2A46-B336-94A9D18DB297}" type="pres">
      <dgm:prSet presAssocID="{B78295DE-E12B-B843-8BC2-9313244CF81A}" presName="childShape" presStyleCnt="0"/>
      <dgm:spPr/>
      <dgm:t>
        <a:bodyPr/>
        <a:lstStyle/>
        <a:p>
          <a:endParaRPr lang="en-US"/>
        </a:p>
      </dgm:t>
    </dgm:pt>
    <dgm:pt modelId="{DF99A6C9-357E-AC4F-A7CE-9E2DEBAFED55}" type="pres">
      <dgm:prSet presAssocID="{E3B4B518-FD9F-CE4E-9EC0-BA22BA0E214D}" presName="Name13" presStyleLbl="parChTrans1D2" presStyleIdx="1" presStyleCnt="22"/>
      <dgm:spPr/>
      <dgm:t>
        <a:bodyPr/>
        <a:lstStyle/>
        <a:p>
          <a:endParaRPr lang="en-US"/>
        </a:p>
      </dgm:t>
    </dgm:pt>
    <dgm:pt modelId="{2B69124E-7014-9840-A3DB-503FFE3B25DC}" type="pres">
      <dgm:prSet presAssocID="{65C3079C-233D-C94E-97F8-2B495B295107}" presName="childText" presStyleLbl="bgAcc1" presStyleIdx="1" presStyleCnt="22" custScaleY="45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3DD6C-E231-314B-93CB-00181BE8A1F7}" type="pres">
      <dgm:prSet presAssocID="{09F27E4B-6FB4-0B45-BBB8-AF971059507F}" presName="Name13" presStyleLbl="parChTrans1D2" presStyleIdx="2" presStyleCnt="22"/>
      <dgm:spPr/>
      <dgm:t>
        <a:bodyPr/>
        <a:lstStyle/>
        <a:p>
          <a:endParaRPr lang="en-US"/>
        </a:p>
      </dgm:t>
    </dgm:pt>
    <dgm:pt modelId="{66308C9A-0ED9-E14B-B17C-F95D7F126A15}" type="pres">
      <dgm:prSet presAssocID="{7E56BFB3-9AF7-D249-8A4B-C2B5A75919B9}" presName="childText" presStyleLbl="bgAcc1" presStyleIdx="2" presStyleCnt="22" custScaleY="44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9B0C-6290-4A40-8C36-DBA1BC2C9F83}" type="pres">
      <dgm:prSet presAssocID="{972B82B6-431C-2041-87D8-5DE17F6CB5D3}" presName="root" presStyleCnt="0"/>
      <dgm:spPr/>
      <dgm:t>
        <a:bodyPr/>
        <a:lstStyle/>
        <a:p>
          <a:endParaRPr lang="en-US"/>
        </a:p>
      </dgm:t>
    </dgm:pt>
    <dgm:pt modelId="{313DC107-9C17-2C4B-A8AF-3AFB76ACD90C}" type="pres">
      <dgm:prSet presAssocID="{972B82B6-431C-2041-87D8-5DE17F6CB5D3}" presName="rootComposite" presStyleCnt="0"/>
      <dgm:spPr/>
      <dgm:t>
        <a:bodyPr/>
        <a:lstStyle/>
        <a:p>
          <a:endParaRPr lang="en-US"/>
        </a:p>
      </dgm:t>
    </dgm:pt>
    <dgm:pt modelId="{6589B064-B649-A045-9887-5565971B85E8}" type="pres">
      <dgm:prSet presAssocID="{972B82B6-431C-2041-87D8-5DE17F6CB5D3}" presName="rootText" presStyleLbl="node1" presStyleIdx="2" presStyleCnt="7" custScaleX="93741" custScaleY="82594"/>
      <dgm:spPr/>
      <dgm:t>
        <a:bodyPr/>
        <a:lstStyle/>
        <a:p>
          <a:endParaRPr lang="en-US"/>
        </a:p>
      </dgm:t>
    </dgm:pt>
    <dgm:pt modelId="{09BF3530-367B-204D-9835-E5C424697575}" type="pres">
      <dgm:prSet presAssocID="{972B82B6-431C-2041-87D8-5DE17F6CB5D3}" presName="rootConnector" presStyleLbl="node1" presStyleIdx="2" presStyleCnt="7"/>
      <dgm:spPr/>
      <dgm:t>
        <a:bodyPr/>
        <a:lstStyle/>
        <a:p>
          <a:endParaRPr lang="en-US"/>
        </a:p>
      </dgm:t>
    </dgm:pt>
    <dgm:pt modelId="{D3AEB170-4CDC-AC4B-B8B0-DB9FFD4A6818}" type="pres">
      <dgm:prSet presAssocID="{972B82B6-431C-2041-87D8-5DE17F6CB5D3}" presName="childShape" presStyleCnt="0"/>
      <dgm:spPr/>
      <dgm:t>
        <a:bodyPr/>
        <a:lstStyle/>
        <a:p>
          <a:endParaRPr lang="en-US"/>
        </a:p>
      </dgm:t>
    </dgm:pt>
    <dgm:pt modelId="{3AB125C5-7A07-6043-A72A-844A4A6E726E}" type="pres">
      <dgm:prSet presAssocID="{DF998C35-DE38-DD48-84F2-0F531CD414ED}" presName="Name13" presStyleLbl="parChTrans1D2" presStyleIdx="3" presStyleCnt="22" custSzX="101384"/>
      <dgm:spPr/>
      <dgm:t>
        <a:bodyPr/>
        <a:lstStyle/>
        <a:p>
          <a:endParaRPr lang="en-US"/>
        </a:p>
      </dgm:t>
    </dgm:pt>
    <dgm:pt modelId="{30F28E15-AA97-4D42-9375-B97B01F25F9B}" type="pres">
      <dgm:prSet presAssocID="{2A4B65AC-F814-AB41-9075-BFC1CCF69D95}" presName="childText" presStyleLbl="bgAcc1" presStyleIdx="3" presStyleCnt="22" custScaleX="86641" custScaleY="48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129DE-30DA-274F-9643-67F2E6A8AF89}" type="pres">
      <dgm:prSet presAssocID="{8E1B2058-7F0F-7A47-8D60-AD8F05BDCD9F}" presName="Name13" presStyleLbl="parChTrans1D2" presStyleIdx="4" presStyleCnt="22" custSzX="101384"/>
      <dgm:spPr/>
      <dgm:t>
        <a:bodyPr/>
        <a:lstStyle/>
        <a:p>
          <a:endParaRPr lang="en-US"/>
        </a:p>
      </dgm:t>
    </dgm:pt>
    <dgm:pt modelId="{13FA6B84-EFE8-9540-B8BF-29557751A000}" type="pres">
      <dgm:prSet presAssocID="{F35C5B2D-3D6B-7441-A3CF-7924F453C5E1}" presName="childText" presStyleLbl="bgAcc1" presStyleIdx="4" presStyleCnt="22" custScaleX="86519" custScaleY="5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CF25-2A3C-E54A-8D35-02CEFB3F8995}" type="pres">
      <dgm:prSet presAssocID="{E9F0E6C0-BB35-134A-9371-53C40655FA9D}" presName="Name13" presStyleLbl="parChTrans1D2" presStyleIdx="5" presStyleCnt="22" custSzX="107055"/>
      <dgm:spPr/>
      <dgm:t>
        <a:bodyPr/>
        <a:lstStyle/>
        <a:p>
          <a:endParaRPr lang="en-US"/>
        </a:p>
      </dgm:t>
    </dgm:pt>
    <dgm:pt modelId="{9BA447AD-8E23-D74B-9283-4128301208B9}" type="pres">
      <dgm:prSet presAssocID="{C282C663-91FE-B343-BC6C-CCA7E6F127D3}" presName="childText" presStyleLbl="bgAcc1" presStyleIdx="5" presStyleCnt="22" custScaleX="86513" custScaleY="53584" custLinFactNeighborX="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84353-664E-C343-AB59-CE6895850256}" type="pres">
      <dgm:prSet presAssocID="{67DAA1EF-CF51-F144-94B4-891FFCA29D75}" presName="Name13" presStyleLbl="parChTrans1D2" presStyleIdx="6" presStyleCnt="22" custSzX="106702"/>
      <dgm:spPr/>
      <dgm:t>
        <a:bodyPr/>
        <a:lstStyle/>
        <a:p>
          <a:endParaRPr lang="en-US"/>
        </a:p>
      </dgm:t>
    </dgm:pt>
    <dgm:pt modelId="{2460EAD5-FBFB-EF4D-8923-672BEF072A14}" type="pres">
      <dgm:prSet presAssocID="{19D77A1B-8814-3942-B045-CF54C6A041E8}" presName="childText" presStyleLbl="bgAcc1" presStyleIdx="6" presStyleCnt="22" custScaleX="90649" custScaleY="40817" custLinFactNeighborX="708" custLinFactNeighborY="67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A697A-651C-124E-BCC4-3365ACAAC4FB}" type="pres">
      <dgm:prSet presAssocID="{44A98394-EDDC-C84F-A1D0-4B26E658E7AD}" presName="Name13" presStyleLbl="parChTrans1D2" presStyleIdx="7" presStyleCnt="22" custSzX="106432"/>
      <dgm:spPr/>
      <dgm:t>
        <a:bodyPr/>
        <a:lstStyle/>
        <a:p>
          <a:endParaRPr lang="en-US"/>
        </a:p>
      </dgm:t>
    </dgm:pt>
    <dgm:pt modelId="{DB5A7679-480A-9444-8B44-5E950F793331}" type="pres">
      <dgm:prSet presAssocID="{DB77F1C5-D7B1-194F-9F0E-290FF80369C7}" presName="childText" presStyleLbl="bgAcc1" presStyleIdx="7" presStyleCnt="22" custScaleX="87833" custScaleY="50801" custLinFactNeighborX="672" custLinFactNeighborY="-7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5E58E-C916-A84A-BC2F-4241CDF9AAAB}" type="pres">
      <dgm:prSet presAssocID="{14A5981B-E076-D64A-94A0-713FF0FA220D}" presName="Name13" presStyleLbl="parChTrans1D2" presStyleIdx="8" presStyleCnt="22" custSzX="101384"/>
      <dgm:spPr/>
      <dgm:t>
        <a:bodyPr/>
        <a:lstStyle/>
        <a:p>
          <a:endParaRPr lang="en-US"/>
        </a:p>
      </dgm:t>
    </dgm:pt>
    <dgm:pt modelId="{D9F421BD-1A4B-174D-801E-30A225729E2E}" type="pres">
      <dgm:prSet presAssocID="{D4CA65E4-0E24-5646-988D-55FEB0209880}" presName="childText" presStyleLbl="bgAcc1" presStyleIdx="8" presStyleCnt="22" custScaleX="92889" custScaleY="51013" custLinFactNeighborY="-1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E784E-1250-BC47-97A1-BFD8032BBDB4}" type="pres">
      <dgm:prSet presAssocID="{D4A655EB-A4FD-4D46-BBB9-CA62837FEB5E}" presName="root" presStyleCnt="0"/>
      <dgm:spPr/>
      <dgm:t>
        <a:bodyPr/>
        <a:lstStyle/>
        <a:p>
          <a:endParaRPr lang="en-US"/>
        </a:p>
      </dgm:t>
    </dgm:pt>
    <dgm:pt modelId="{DF9DC558-0546-9045-8153-4C67EB787490}" type="pres">
      <dgm:prSet presAssocID="{D4A655EB-A4FD-4D46-BBB9-CA62837FEB5E}" presName="rootComposite" presStyleCnt="0"/>
      <dgm:spPr/>
      <dgm:t>
        <a:bodyPr/>
        <a:lstStyle/>
        <a:p>
          <a:endParaRPr lang="en-US"/>
        </a:p>
      </dgm:t>
    </dgm:pt>
    <dgm:pt modelId="{E33E4EAA-E110-0147-A058-70F20A959478}" type="pres">
      <dgm:prSet presAssocID="{D4A655EB-A4FD-4D46-BBB9-CA62837FEB5E}" presName="rootText" presStyleLbl="node1" presStyleIdx="3" presStyleCnt="7" custScaleX="93741" custScaleY="82594"/>
      <dgm:spPr/>
      <dgm:t>
        <a:bodyPr/>
        <a:lstStyle/>
        <a:p>
          <a:endParaRPr lang="en-US"/>
        </a:p>
      </dgm:t>
    </dgm:pt>
    <dgm:pt modelId="{41B63595-96D5-CD44-A233-5974194F87C5}" type="pres">
      <dgm:prSet presAssocID="{D4A655EB-A4FD-4D46-BBB9-CA62837FEB5E}" presName="rootConnector" presStyleLbl="node1" presStyleIdx="3" presStyleCnt="7"/>
      <dgm:spPr/>
      <dgm:t>
        <a:bodyPr/>
        <a:lstStyle/>
        <a:p>
          <a:endParaRPr lang="en-US"/>
        </a:p>
      </dgm:t>
    </dgm:pt>
    <dgm:pt modelId="{00753851-EE5A-1C47-8019-4313D822186C}" type="pres">
      <dgm:prSet presAssocID="{D4A655EB-A4FD-4D46-BBB9-CA62837FEB5E}" presName="childShape" presStyleCnt="0"/>
      <dgm:spPr/>
      <dgm:t>
        <a:bodyPr/>
        <a:lstStyle/>
        <a:p>
          <a:endParaRPr lang="en-US"/>
        </a:p>
      </dgm:t>
    </dgm:pt>
    <dgm:pt modelId="{E5023246-677F-D34D-82AC-B175C39285BF}" type="pres">
      <dgm:prSet presAssocID="{5BB4A236-8691-D24A-B299-B4045B18CADA}" presName="Name13" presStyleLbl="parChTrans1D2" presStyleIdx="9" presStyleCnt="22" custSzX="101384"/>
      <dgm:spPr/>
      <dgm:t>
        <a:bodyPr/>
        <a:lstStyle/>
        <a:p>
          <a:endParaRPr lang="en-US"/>
        </a:p>
      </dgm:t>
    </dgm:pt>
    <dgm:pt modelId="{3016207E-D821-8346-BC4A-F3D34F03A8D3}" type="pres">
      <dgm:prSet presAssocID="{8ABF21E3-E06A-EF48-837A-91976038F889}" presName="childText" presStyleLbl="bgAcc1" presStyleIdx="9" presStyleCnt="22" custScaleX="86824" custScaleY="4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4A098-8CF4-404A-8000-2C82C980CB2B}" type="pres">
      <dgm:prSet presAssocID="{CC527D1B-C441-3547-80BB-B9ED1102870D}" presName="Name13" presStyleLbl="parChTrans1D2" presStyleIdx="10" presStyleCnt="22" custSzX="101384"/>
      <dgm:spPr/>
      <dgm:t>
        <a:bodyPr/>
        <a:lstStyle/>
        <a:p>
          <a:endParaRPr lang="en-US"/>
        </a:p>
      </dgm:t>
    </dgm:pt>
    <dgm:pt modelId="{27682A44-BAF3-3C40-9822-87BBDB26B92B}" type="pres">
      <dgm:prSet presAssocID="{FCEE1299-E926-7745-ACB2-9BDFE8730E93}" presName="childText" presStyleLbl="bgAcc1" presStyleIdx="10" presStyleCnt="22" custScaleX="86824" custScaleY="51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AD7F3-9A50-8545-95BF-F57D3717A298}" type="pres">
      <dgm:prSet presAssocID="{1CB8DC1A-8C97-AA4C-A29D-29153C044DE5}" presName="root" presStyleCnt="0"/>
      <dgm:spPr/>
      <dgm:t>
        <a:bodyPr/>
        <a:lstStyle/>
        <a:p>
          <a:endParaRPr lang="en-US"/>
        </a:p>
      </dgm:t>
    </dgm:pt>
    <dgm:pt modelId="{3D3BBA0E-E5EE-C242-9EC9-4E3FB53F389E}" type="pres">
      <dgm:prSet presAssocID="{1CB8DC1A-8C97-AA4C-A29D-29153C044DE5}" presName="rootComposite" presStyleCnt="0"/>
      <dgm:spPr/>
      <dgm:t>
        <a:bodyPr/>
        <a:lstStyle/>
        <a:p>
          <a:endParaRPr lang="en-US"/>
        </a:p>
      </dgm:t>
    </dgm:pt>
    <dgm:pt modelId="{3D54B42A-8ABE-4046-950A-121496C2D4AB}" type="pres">
      <dgm:prSet presAssocID="{1CB8DC1A-8C97-AA4C-A29D-29153C044DE5}" presName="rootText" presStyleLbl="node1" presStyleIdx="4" presStyleCnt="7" custScaleX="93741" custScaleY="82594"/>
      <dgm:spPr/>
      <dgm:t>
        <a:bodyPr/>
        <a:lstStyle/>
        <a:p>
          <a:endParaRPr lang="en-US"/>
        </a:p>
      </dgm:t>
    </dgm:pt>
    <dgm:pt modelId="{851AA4D5-3F21-4A43-9877-6BB914EA1F3D}" type="pres">
      <dgm:prSet presAssocID="{1CB8DC1A-8C97-AA4C-A29D-29153C044DE5}" presName="rootConnector" presStyleLbl="node1" presStyleIdx="4" presStyleCnt="7"/>
      <dgm:spPr/>
      <dgm:t>
        <a:bodyPr/>
        <a:lstStyle/>
        <a:p>
          <a:endParaRPr lang="en-US"/>
        </a:p>
      </dgm:t>
    </dgm:pt>
    <dgm:pt modelId="{176F11D6-C03F-0041-803F-1B91713BAC18}" type="pres">
      <dgm:prSet presAssocID="{1CB8DC1A-8C97-AA4C-A29D-29153C044DE5}" presName="childShape" presStyleCnt="0"/>
      <dgm:spPr/>
      <dgm:t>
        <a:bodyPr/>
        <a:lstStyle/>
        <a:p>
          <a:endParaRPr lang="en-US"/>
        </a:p>
      </dgm:t>
    </dgm:pt>
    <dgm:pt modelId="{4D136473-F47F-A543-8674-75D3914D06A0}" type="pres">
      <dgm:prSet presAssocID="{4211E3C7-2984-BA43-88C1-B3063081B834}" presName="Name13" presStyleLbl="parChTrans1D2" presStyleIdx="11" presStyleCnt="22" custSzX="101384"/>
      <dgm:spPr/>
      <dgm:t>
        <a:bodyPr/>
        <a:lstStyle/>
        <a:p>
          <a:endParaRPr lang="en-US"/>
        </a:p>
      </dgm:t>
    </dgm:pt>
    <dgm:pt modelId="{7394E24F-BDBE-0147-91AF-DF5F67C82A2E}" type="pres">
      <dgm:prSet presAssocID="{56BCFC3C-6D34-314C-8A81-68F4856CD6B1}" presName="childText" presStyleLbl="bgAcc1" presStyleIdx="11" presStyleCnt="22" custScaleX="86824" custScaleY="5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D6EB6-CEC0-0D42-BA06-1DD88E12BCB3}" type="pres">
      <dgm:prSet presAssocID="{453C0F84-8B08-334D-97DC-28D28FE49230}" presName="Name13" presStyleLbl="parChTrans1D2" presStyleIdx="12" presStyleCnt="22" custSzX="101384"/>
      <dgm:spPr/>
      <dgm:t>
        <a:bodyPr/>
        <a:lstStyle/>
        <a:p>
          <a:endParaRPr lang="en-US"/>
        </a:p>
      </dgm:t>
    </dgm:pt>
    <dgm:pt modelId="{7C4292DE-475F-D34A-A9F8-E789F0AE9111}" type="pres">
      <dgm:prSet presAssocID="{F131BFCE-C6AC-DD42-8CD3-B649F16F851B}" presName="childText" presStyleLbl="bgAcc1" presStyleIdx="12" presStyleCnt="22" custScaleX="86824" custScaleY="5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A453F-0D29-1347-AF00-8C0924E67EC0}" type="pres">
      <dgm:prSet presAssocID="{E13685FB-2F07-5149-8EFF-83A78D388C48}" presName="root" presStyleCnt="0"/>
      <dgm:spPr/>
      <dgm:t>
        <a:bodyPr/>
        <a:lstStyle/>
        <a:p>
          <a:endParaRPr lang="en-US"/>
        </a:p>
      </dgm:t>
    </dgm:pt>
    <dgm:pt modelId="{9A49B6DC-009D-7C43-B120-BEAAFFC9310E}" type="pres">
      <dgm:prSet presAssocID="{E13685FB-2F07-5149-8EFF-83A78D388C48}" presName="rootComposite" presStyleCnt="0"/>
      <dgm:spPr/>
      <dgm:t>
        <a:bodyPr/>
        <a:lstStyle/>
        <a:p>
          <a:endParaRPr lang="en-US"/>
        </a:p>
      </dgm:t>
    </dgm:pt>
    <dgm:pt modelId="{21A4E3C9-877E-B847-96E8-B58952F80973}" type="pres">
      <dgm:prSet presAssocID="{E13685FB-2F07-5149-8EFF-83A78D388C48}" presName="rootText" presStyleLbl="node1" presStyleIdx="5" presStyleCnt="7" custScaleX="93741" custScaleY="82594"/>
      <dgm:spPr/>
      <dgm:t>
        <a:bodyPr/>
        <a:lstStyle/>
        <a:p>
          <a:endParaRPr lang="en-US"/>
        </a:p>
      </dgm:t>
    </dgm:pt>
    <dgm:pt modelId="{1EF94CEB-BB2C-3E44-A21D-0BFB254E46F1}" type="pres">
      <dgm:prSet presAssocID="{E13685FB-2F07-5149-8EFF-83A78D388C48}" presName="rootConnector" presStyleLbl="node1" presStyleIdx="5" presStyleCnt="7"/>
      <dgm:spPr/>
      <dgm:t>
        <a:bodyPr/>
        <a:lstStyle/>
        <a:p>
          <a:endParaRPr lang="en-US"/>
        </a:p>
      </dgm:t>
    </dgm:pt>
    <dgm:pt modelId="{95EE3BED-A046-3945-AC36-500F5E3B4BB6}" type="pres">
      <dgm:prSet presAssocID="{E13685FB-2F07-5149-8EFF-83A78D388C48}" presName="childShape" presStyleCnt="0"/>
      <dgm:spPr/>
      <dgm:t>
        <a:bodyPr/>
        <a:lstStyle/>
        <a:p>
          <a:endParaRPr lang="en-US"/>
        </a:p>
      </dgm:t>
    </dgm:pt>
    <dgm:pt modelId="{09A11DD9-8DA2-9E47-972E-3BDCCF5E3CAB}" type="pres">
      <dgm:prSet presAssocID="{64A22FBE-A089-E64F-B44E-39B67BEB75ED}" presName="Name13" presStyleLbl="parChTrans1D2" presStyleIdx="13" presStyleCnt="22" custSzX="101384"/>
      <dgm:spPr/>
      <dgm:t>
        <a:bodyPr/>
        <a:lstStyle/>
        <a:p>
          <a:endParaRPr lang="en-US"/>
        </a:p>
      </dgm:t>
    </dgm:pt>
    <dgm:pt modelId="{DCD4FB11-4D94-DF4A-9071-744E8BA6BBDE}" type="pres">
      <dgm:prSet presAssocID="{495A4E0E-7AE5-B441-BCD8-965C0E6DE0E4}" presName="childText" presStyleLbl="bgAcc1" presStyleIdx="13" presStyleCnt="22" custScaleX="86824" custScaleY="60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8425D-072F-0942-8893-F63545B313CA}" type="pres">
      <dgm:prSet presAssocID="{2D55CB3E-265E-EA47-BE73-6F98FB3247AF}" presName="Name13" presStyleLbl="parChTrans1D2" presStyleIdx="14" presStyleCnt="22" custSzX="101384"/>
      <dgm:spPr/>
      <dgm:t>
        <a:bodyPr/>
        <a:lstStyle/>
        <a:p>
          <a:endParaRPr lang="en-US"/>
        </a:p>
      </dgm:t>
    </dgm:pt>
    <dgm:pt modelId="{6716BA38-0E18-1E42-8952-FF1C5FE6F9E2}" type="pres">
      <dgm:prSet presAssocID="{819F3E5E-6B68-F845-8987-99800DF6F77A}" presName="childText" presStyleLbl="bgAcc1" presStyleIdx="14" presStyleCnt="22" custScaleX="86824" custScaleY="57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28108-51BA-ED49-83D3-2AD57141EB1D}" type="pres">
      <dgm:prSet presAssocID="{66224622-8F33-A14A-A9C6-286C35F44300}" presName="Name13" presStyleLbl="parChTrans1D2" presStyleIdx="15" presStyleCnt="22" custSzX="101384"/>
      <dgm:spPr/>
      <dgm:t>
        <a:bodyPr/>
        <a:lstStyle/>
        <a:p>
          <a:endParaRPr lang="en-US"/>
        </a:p>
      </dgm:t>
    </dgm:pt>
    <dgm:pt modelId="{B10245A9-E130-7541-9751-413907512FEB}" type="pres">
      <dgm:prSet presAssocID="{73F977DD-FD37-B74D-B673-B75F2DDDDA2F}" presName="childText" presStyleLbl="bgAcc1" presStyleIdx="15" presStyleCnt="22" custScaleX="86322" custScaleY="52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7926-8284-FD4A-90FA-89F78AE18DA8}" type="pres">
      <dgm:prSet presAssocID="{8D99CFCE-E1BA-3043-B6AB-C4642CCE2A80}" presName="Name13" presStyleLbl="parChTrans1D2" presStyleIdx="16" presStyleCnt="22" custSzX="101384"/>
      <dgm:spPr/>
      <dgm:t>
        <a:bodyPr/>
        <a:lstStyle/>
        <a:p>
          <a:endParaRPr lang="en-US"/>
        </a:p>
      </dgm:t>
    </dgm:pt>
    <dgm:pt modelId="{F6DAD8DF-2E5B-F64B-8B87-89B7C6DEC0E8}" type="pres">
      <dgm:prSet presAssocID="{B21923DA-AB31-CB48-B9AD-69BCB9A8B23C}" presName="childText" presStyleLbl="bgAcc1" presStyleIdx="16" presStyleCnt="22" custScaleX="86824" custScaleY="64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8C2BB-E85D-114C-83C8-1D3F80BEDA43}" type="pres">
      <dgm:prSet presAssocID="{40AA6D5E-9188-DD44-819C-994390C4A9E4}" presName="Name13" presStyleLbl="parChTrans1D2" presStyleIdx="17" presStyleCnt="22" custSzX="101384"/>
      <dgm:spPr/>
      <dgm:t>
        <a:bodyPr/>
        <a:lstStyle/>
        <a:p>
          <a:endParaRPr lang="en-US"/>
        </a:p>
      </dgm:t>
    </dgm:pt>
    <dgm:pt modelId="{39840080-504C-5F4B-B373-83DD6C64DAFE}" type="pres">
      <dgm:prSet presAssocID="{8669CA65-12B1-F04C-8252-05B78A21E57B}" presName="childText" presStyleLbl="bgAcc1" presStyleIdx="17" presStyleCnt="22" custScaleX="86824" custScaleY="63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2F310-87B5-134B-9E47-71B7F2443E16}" type="pres">
      <dgm:prSet presAssocID="{D0EB58F8-2D21-FF46-99F0-652D45329357}" presName="Name13" presStyleLbl="parChTrans1D2" presStyleIdx="18" presStyleCnt="22" custSzX="101384"/>
      <dgm:spPr/>
      <dgm:t>
        <a:bodyPr/>
        <a:lstStyle/>
        <a:p>
          <a:endParaRPr lang="en-US"/>
        </a:p>
      </dgm:t>
    </dgm:pt>
    <dgm:pt modelId="{E62CD97F-B4AE-DA41-A9B5-006BF14D270B}" type="pres">
      <dgm:prSet presAssocID="{7C28AE88-ADF8-BF43-908F-1379BF6E8CD7}" presName="childText" presStyleLbl="bgAcc1" presStyleIdx="18" presStyleCnt="22" custScaleX="86824" custScaleY="94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FECF3-0046-AA4F-90FA-4737BECD2209}" type="pres">
      <dgm:prSet presAssocID="{450A90A5-B5AA-1D4D-9EBB-01AB80DA8C87}" presName="root" presStyleCnt="0"/>
      <dgm:spPr/>
      <dgm:t>
        <a:bodyPr/>
        <a:lstStyle/>
        <a:p>
          <a:endParaRPr lang="en-US"/>
        </a:p>
      </dgm:t>
    </dgm:pt>
    <dgm:pt modelId="{74E43577-4E23-AD44-A717-53235F3BF97A}" type="pres">
      <dgm:prSet presAssocID="{450A90A5-B5AA-1D4D-9EBB-01AB80DA8C87}" presName="rootComposite" presStyleCnt="0"/>
      <dgm:spPr/>
      <dgm:t>
        <a:bodyPr/>
        <a:lstStyle/>
        <a:p>
          <a:endParaRPr lang="en-US"/>
        </a:p>
      </dgm:t>
    </dgm:pt>
    <dgm:pt modelId="{53F55EFB-E17A-F141-811C-28F3C1F69675}" type="pres">
      <dgm:prSet presAssocID="{450A90A5-B5AA-1D4D-9EBB-01AB80DA8C87}" presName="rootText" presStyleLbl="node1" presStyleIdx="6" presStyleCnt="7" custScaleX="93741" custScaleY="82594"/>
      <dgm:spPr/>
      <dgm:t>
        <a:bodyPr/>
        <a:lstStyle/>
        <a:p>
          <a:endParaRPr lang="en-US"/>
        </a:p>
      </dgm:t>
    </dgm:pt>
    <dgm:pt modelId="{F860BA19-8075-6948-8252-247A53B5D108}" type="pres">
      <dgm:prSet presAssocID="{450A90A5-B5AA-1D4D-9EBB-01AB80DA8C87}" presName="rootConnector" presStyleLbl="node1" presStyleIdx="6" presStyleCnt="7"/>
      <dgm:spPr/>
      <dgm:t>
        <a:bodyPr/>
        <a:lstStyle/>
        <a:p>
          <a:endParaRPr lang="en-US"/>
        </a:p>
      </dgm:t>
    </dgm:pt>
    <dgm:pt modelId="{CF009DCD-6D5C-994E-99AD-520B1250481E}" type="pres">
      <dgm:prSet presAssocID="{450A90A5-B5AA-1D4D-9EBB-01AB80DA8C87}" presName="childShape" presStyleCnt="0"/>
      <dgm:spPr/>
      <dgm:t>
        <a:bodyPr/>
        <a:lstStyle/>
        <a:p>
          <a:endParaRPr lang="en-US"/>
        </a:p>
      </dgm:t>
    </dgm:pt>
    <dgm:pt modelId="{D2D57E3D-6BA6-C44C-A1F7-6E9701A623F8}" type="pres">
      <dgm:prSet presAssocID="{7B2F8D70-09DF-A14F-863D-5AD10D7C24FF}" presName="Name13" presStyleLbl="parChTrans1D2" presStyleIdx="19" presStyleCnt="22" custSzX="101384"/>
      <dgm:spPr/>
      <dgm:t>
        <a:bodyPr/>
        <a:lstStyle/>
        <a:p>
          <a:endParaRPr lang="en-US"/>
        </a:p>
      </dgm:t>
    </dgm:pt>
    <dgm:pt modelId="{596A331C-12AC-AC4B-9802-FBB77DF2075A}" type="pres">
      <dgm:prSet presAssocID="{A2317120-D353-0846-88B6-DD3F0A1B561B}" presName="childText" presStyleLbl="bgAcc1" presStyleIdx="19" presStyleCnt="22" custScaleX="86824" custScaleY="53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1EF9E-8D95-DA4D-9AFA-D44DE668FAAB}" type="pres">
      <dgm:prSet presAssocID="{EBC107B2-7AC2-0644-B6EA-BB3EBC55DB36}" presName="Name13" presStyleLbl="parChTrans1D2" presStyleIdx="20" presStyleCnt="22" custSzX="101384"/>
      <dgm:spPr/>
      <dgm:t>
        <a:bodyPr/>
        <a:lstStyle/>
        <a:p>
          <a:endParaRPr lang="en-US"/>
        </a:p>
      </dgm:t>
    </dgm:pt>
    <dgm:pt modelId="{1CA5040D-A2FD-3B41-B1D7-91B31CDF2C86}" type="pres">
      <dgm:prSet presAssocID="{C1261A6B-CFB5-DE4D-AD0E-D96A5A4C14BF}" presName="childText" presStyleLbl="bgAcc1" presStyleIdx="20" presStyleCnt="22" custScaleX="86824" custScaleY="48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F3E8F-0E06-234C-BB20-87004D19961C}" type="pres">
      <dgm:prSet presAssocID="{73209CB8-700D-7545-9284-7CAAD178FEB3}" presName="Name13" presStyleLbl="parChTrans1D2" presStyleIdx="21" presStyleCnt="22" custSzX="101384"/>
      <dgm:spPr/>
      <dgm:t>
        <a:bodyPr/>
        <a:lstStyle/>
        <a:p>
          <a:endParaRPr lang="en-US"/>
        </a:p>
      </dgm:t>
    </dgm:pt>
    <dgm:pt modelId="{00742719-1810-2F45-9D13-773E8C38AF0D}" type="pres">
      <dgm:prSet presAssocID="{0D3F0DCF-9A3D-6F44-A850-1EB61FA00B68}" presName="childText" presStyleLbl="bgAcc1" presStyleIdx="21" presStyleCnt="22" custScaleX="89319" custScaleY="4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55A813-9F42-5E4F-84BB-E7CC9CDEE163}" type="presOf" srcId="{40AA6D5E-9188-DD44-819C-994390C4A9E4}" destId="{CD28C2BB-E85D-114C-83C8-1D3F80BEDA43}" srcOrd="0" destOrd="0" presId="urn:microsoft.com/office/officeart/2005/8/layout/hierarchy3"/>
    <dgm:cxn modelId="{0AF1C104-D93B-5D44-9654-7F5EA4703E07}" type="presOf" srcId="{450A90A5-B5AA-1D4D-9EBB-01AB80DA8C87}" destId="{53F55EFB-E17A-F141-811C-28F3C1F69675}" srcOrd="0" destOrd="0" presId="urn:microsoft.com/office/officeart/2005/8/layout/hierarchy3"/>
    <dgm:cxn modelId="{B8135E39-9470-6242-9F6A-049DE59B63F3}" srcId="{E13685FB-2F07-5149-8EFF-83A78D388C48}" destId="{7C28AE88-ADF8-BF43-908F-1379BF6E8CD7}" srcOrd="5" destOrd="0" parTransId="{D0EB58F8-2D21-FF46-99F0-652D45329357}" sibTransId="{DAB6E973-F716-1841-A60D-572CDA81903A}"/>
    <dgm:cxn modelId="{BD3D5E58-5FA6-7241-B3D9-5DCFEC472EC7}" type="presOf" srcId="{1CB8DC1A-8C97-AA4C-A29D-29153C044DE5}" destId="{3D54B42A-8ABE-4046-950A-121496C2D4AB}" srcOrd="0" destOrd="0" presId="urn:microsoft.com/office/officeart/2005/8/layout/hierarchy3"/>
    <dgm:cxn modelId="{6DD797FB-36C4-6341-99E5-DD5F5114CA00}" type="presOf" srcId="{E13685FB-2F07-5149-8EFF-83A78D388C48}" destId="{1EF94CEB-BB2C-3E44-A21D-0BFB254E46F1}" srcOrd="1" destOrd="0" presId="urn:microsoft.com/office/officeart/2005/8/layout/hierarchy3"/>
    <dgm:cxn modelId="{1DB007F2-9685-8A46-ABFE-EC91C835E150}" type="presOf" srcId="{B21923DA-AB31-CB48-B9AD-69BCB9A8B23C}" destId="{F6DAD8DF-2E5B-F64B-8B87-89B7C6DEC0E8}" srcOrd="0" destOrd="0" presId="urn:microsoft.com/office/officeart/2005/8/layout/hierarchy3"/>
    <dgm:cxn modelId="{6E2BDAE4-7AF0-9048-82B5-0FF97D1E33C3}" type="presOf" srcId="{450A90A5-B5AA-1D4D-9EBB-01AB80DA8C87}" destId="{F860BA19-8075-6948-8252-247A53B5D108}" srcOrd="1" destOrd="0" presId="urn:microsoft.com/office/officeart/2005/8/layout/hierarchy3"/>
    <dgm:cxn modelId="{8E4F62F6-4CC7-AA40-8289-004EC3281731}" srcId="{B78295DE-E12B-B843-8BC2-9313244CF81A}" destId="{65C3079C-233D-C94E-97F8-2B495B295107}" srcOrd="0" destOrd="0" parTransId="{E3B4B518-FD9F-CE4E-9EC0-BA22BA0E214D}" sibTransId="{0EB9F408-8FDB-1045-81E5-086A50AB155E}"/>
    <dgm:cxn modelId="{A74E7553-86E0-694E-BF1A-6A9607786110}" type="presOf" srcId="{7B2F8D70-09DF-A14F-863D-5AD10D7C24FF}" destId="{D2D57E3D-6BA6-C44C-A1F7-6E9701A623F8}" srcOrd="0" destOrd="0" presId="urn:microsoft.com/office/officeart/2005/8/layout/hierarchy3"/>
    <dgm:cxn modelId="{70AD5207-FCE8-7742-975C-C92054853A27}" type="presOf" srcId="{B78295DE-E12B-B843-8BC2-9313244CF81A}" destId="{895902BA-FB7D-474D-A43A-7C752B78F6B6}" srcOrd="0" destOrd="0" presId="urn:microsoft.com/office/officeart/2005/8/layout/hierarchy3"/>
    <dgm:cxn modelId="{F6146B11-9E8B-0540-B071-0C1C91317C8B}" type="presOf" srcId="{1CB8DC1A-8C97-AA4C-A29D-29153C044DE5}" destId="{851AA4D5-3F21-4A43-9877-6BB914EA1F3D}" srcOrd="1" destOrd="0" presId="urn:microsoft.com/office/officeart/2005/8/layout/hierarchy3"/>
    <dgm:cxn modelId="{D8ECF3A2-1B45-B940-89FE-759E5AE5AEF2}" srcId="{D4A655EB-A4FD-4D46-BBB9-CA62837FEB5E}" destId="{8ABF21E3-E06A-EF48-837A-91976038F889}" srcOrd="0" destOrd="0" parTransId="{5BB4A236-8691-D24A-B299-B4045B18CADA}" sibTransId="{CFCE13FD-EC20-9946-A61A-122D5AFCDCCD}"/>
    <dgm:cxn modelId="{3AF40BF2-084F-4649-92E2-C242FF250771}" type="presOf" srcId="{8ABF21E3-E06A-EF48-837A-91976038F889}" destId="{3016207E-D821-8346-BC4A-F3D34F03A8D3}" srcOrd="0" destOrd="0" presId="urn:microsoft.com/office/officeart/2005/8/layout/hierarchy3"/>
    <dgm:cxn modelId="{66BFB196-E11D-BA40-BBF9-5CCCF646A437}" type="presOf" srcId="{D4A655EB-A4FD-4D46-BBB9-CA62837FEB5E}" destId="{41B63595-96D5-CD44-A233-5974194F87C5}" srcOrd="1" destOrd="0" presId="urn:microsoft.com/office/officeart/2005/8/layout/hierarchy3"/>
    <dgm:cxn modelId="{FA0FB263-5C5F-D64C-9443-65140295C249}" srcId="{450A90A5-B5AA-1D4D-9EBB-01AB80DA8C87}" destId="{C1261A6B-CFB5-DE4D-AD0E-D96A5A4C14BF}" srcOrd="1" destOrd="0" parTransId="{EBC107B2-7AC2-0644-B6EA-BB3EBC55DB36}" sibTransId="{945CE497-1A34-2948-8D23-BE47EBBD8208}"/>
    <dgm:cxn modelId="{8D9B35C8-09F4-1646-9AAE-65E169CD9C5E}" type="presOf" srcId="{E3B4B518-FD9F-CE4E-9EC0-BA22BA0E214D}" destId="{DF99A6C9-357E-AC4F-A7CE-9E2DEBAFED55}" srcOrd="0" destOrd="0" presId="urn:microsoft.com/office/officeart/2005/8/layout/hierarchy3"/>
    <dgm:cxn modelId="{D65547D2-CEBF-D14F-9D27-0D4677EEF4A1}" type="presOf" srcId="{CC527D1B-C441-3547-80BB-B9ED1102870D}" destId="{E7F4A098-8CF4-404A-8000-2C82C980CB2B}" srcOrd="0" destOrd="0" presId="urn:microsoft.com/office/officeart/2005/8/layout/hierarchy3"/>
    <dgm:cxn modelId="{1FCC7173-DDDE-224F-9CA2-6720D1E839E0}" type="presOf" srcId="{19D77A1B-8814-3942-B045-CF54C6A041E8}" destId="{2460EAD5-FBFB-EF4D-8923-672BEF072A14}" srcOrd="0" destOrd="0" presId="urn:microsoft.com/office/officeart/2005/8/layout/hierarchy3"/>
    <dgm:cxn modelId="{D7CEDB03-4A8E-D24E-961C-EEBEE1B036BD}" type="presOf" srcId="{09F27E4B-6FB4-0B45-BBB8-AF971059507F}" destId="{9543DD6C-E231-314B-93CB-00181BE8A1F7}" srcOrd="0" destOrd="0" presId="urn:microsoft.com/office/officeart/2005/8/layout/hierarchy3"/>
    <dgm:cxn modelId="{6117B7DE-0677-2548-A41D-45877891A2DC}" srcId="{450A90A5-B5AA-1D4D-9EBB-01AB80DA8C87}" destId="{A2317120-D353-0846-88B6-DD3F0A1B561B}" srcOrd="0" destOrd="0" parTransId="{7B2F8D70-09DF-A14F-863D-5AD10D7C24FF}" sibTransId="{B8F21370-F87C-3B4C-8963-15C48EE7FAAC}"/>
    <dgm:cxn modelId="{5BD19BA5-217F-A94B-9C44-0842C39E5691}" type="presOf" srcId="{73F977DD-FD37-B74D-B673-B75F2DDDDA2F}" destId="{B10245A9-E130-7541-9751-413907512FEB}" srcOrd="0" destOrd="0" presId="urn:microsoft.com/office/officeart/2005/8/layout/hierarchy3"/>
    <dgm:cxn modelId="{6D73F5A2-2851-FF41-B6B5-F4E163F7FDF1}" type="presOf" srcId="{E9F0E6C0-BB35-134A-9371-53C40655FA9D}" destId="{4E7FCF25-2A3C-E54A-8D35-02CEFB3F8995}" srcOrd="0" destOrd="0" presId="urn:microsoft.com/office/officeart/2005/8/layout/hierarchy3"/>
    <dgm:cxn modelId="{A8527AF3-5140-8E4B-87F0-850E7FF9FCB6}" type="presOf" srcId="{DB77F1C5-D7B1-194F-9F0E-290FF80369C7}" destId="{DB5A7679-480A-9444-8B44-5E950F793331}" srcOrd="0" destOrd="0" presId="urn:microsoft.com/office/officeart/2005/8/layout/hierarchy3"/>
    <dgm:cxn modelId="{9C86E601-76B6-0B45-B397-B4F335FFC75A}" type="presOf" srcId="{0D3F0DCF-9A3D-6F44-A850-1EB61FA00B68}" destId="{00742719-1810-2F45-9D13-773E8C38AF0D}" srcOrd="0" destOrd="0" presId="urn:microsoft.com/office/officeart/2005/8/layout/hierarchy3"/>
    <dgm:cxn modelId="{C455A164-7F24-A14A-B788-D9F4905371FB}" srcId="{450A90A5-B5AA-1D4D-9EBB-01AB80DA8C87}" destId="{0D3F0DCF-9A3D-6F44-A850-1EB61FA00B68}" srcOrd="2" destOrd="0" parTransId="{73209CB8-700D-7545-9284-7CAAD178FEB3}" sibTransId="{991AB78A-AAD4-4649-8E4D-98374A9EC2DB}"/>
    <dgm:cxn modelId="{5F13C15E-0EE2-C743-9779-6C9FF80505CA}" srcId="{972B82B6-431C-2041-87D8-5DE17F6CB5D3}" destId="{2A4B65AC-F814-AB41-9075-BFC1CCF69D95}" srcOrd="0" destOrd="0" parTransId="{DF998C35-DE38-DD48-84F2-0F531CD414ED}" sibTransId="{8850B389-E9BD-AE44-ADC0-F38C1A8FE751}"/>
    <dgm:cxn modelId="{745B4CCF-A6AC-6048-8DFB-3CF738088249}" type="presOf" srcId="{8D99CFCE-E1BA-3043-B6AB-C4642CCE2A80}" destId="{EF4D7926-8284-FD4A-90FA-89F78AE18DA8}" srcOrd="0" destOrd="0" presId="urn:microsoft.com/office/officeart/2005/8/layout/hierarchy3"/>
    <dgm:cxn modelId="{32380104-442C-F147-BA53-B8B1063910FE}" srcId="{B78295DE-E12B-B843-8BC2-9313244CF81A}" destId="{7E56BFB3-9AF7-D249-8A4B-C2B5A75919B9}" srcOrd="1" destOrd="0" parTransId="{09F27E4B-6FB4-0B45-BBB8-AF971059507F}" sibTransId="{7941A6FC-6499-D846-A633-B374B6E263B7}"/>
    <dgm:cxn modelId="{D15FDBF1-6183-A546-98C0-B6BB689A2E24}" type="presOf" srcId="{495A4E0E-7AE5-B441-BCD8-965C0E6DE0E4}" destId="{DCD4FB11-4D94-DF4A-9071-744E8BA6BBDE}" srcOrd="0" destOrd="0" presId="urn:microsoft.com/office/officeart/2005/8/layout/hierarchy3"/>
    <dgm:cxn modelId="{7B0B3796-71CB-F34F-800D-9D2C3913D940}" srcId="{EE7F06B1-8EDB-5C4C-B5A0-3CB99CF04685}" destId="{B78295DE-E12B-B843-8BC2-9313244CF81A}" srcOrd="1" destOrd="0" parTransId="{245F60CA-A522-6744-8707-449DD784BF26}" sibTransId="{A86A8BAA-65C2-524D-BB1E-A9C6E16CF19D}"/>
    <dgm:cxn modelId="{8F21D07A-B1EA-DF43-B823-57970905CA12}" srcId="{EE7F06B1-8EDB-5C4C-B5A0-3CB99CF04685}" destId="{C0EE05AF-4CF4-4141-BC5C-852F614422CE}" srcOrd="0" destOrd="0" parTransId="{9553D37E-CCC9-9545-A615-503B427C6170}" sibTransId="{7C9E9A8A-5BF9-664F-8A36-8E824D3C0A78}"/>
    <dgm:cxn modelId="{2DD0B409-20DE-FB40-A2CE-7F29881904E7}" srcId="{972B82B6-431C-2041-87D8-5DE17F6CB5D3}" destId="{D4CA65E4-0E24-5646-988D-55FEB0209880}" srcOrd="5" destOrd="0" parTransId="{14A5981B-E076-D64A-94A0-713FF0FA220D}" sibTransId="{27C5BC67-D52A-184C-9726-F3459D1F6917}"/>
    <dgm:cxn modelId="{9E4C8FCA-DC6D-0448-A664-5229378AE904}" type="presOf" srcId="{FCEE1299-E926-7745-ACB2-9BDFE8730E93}" destId="{27682A44-BAF3-3C40-9822-87BBDB26B92B}" srcOrd="0" destOrd="0" presId="urn:microsoft.com/office/officeart/2005/8/layout/hierarchy3"/>
    <dgm:cxn modelId="{937650B3-4E20-8340-AA6E-B83221862A1D}" srcId="{EE7F06B1-8EDB-5C4C-B5A0-3CB99CF04685}" destId="{E13685FB-2F07-5149-8EFF-83A78D388C48}" srcOrd="5" destOrd="0" parTransId="{CB434C51-B2DB-314E-98AB-1E3275EDB556}" sibTransId="{129AD12D-C63E-8048-88EF-E279BE3457CF}"/>
    <dgm:cxn modelId="{B2023D55-F936-B942-88D3-EAA01AB73412}" type="presOf" srcId="{C455E1F8-143B-7D4B-9011-2E0951D50DEA}" destId="{A0FB3127-7B63-A449-859B-74BF51576084}" srcOrd="0" destOrd="0" presId="urn:microsoft.com/office/officeart/2005/8/layout/hierarchy3"/>
    <dgm:cxn modelId="{9B4C0851-E599-9946-8E47-67E13B4AEECE}" type="presOf" srcId="{DF998C35-DE38-DD48-84F2-0F531CD414ED}" destId="{3AB125C5-7A07-6043-A72A-844A4A6E726E}" srcOrd="0" destOrd="0" presId="urn:microsoft.com/office/officeart/2005/8/layout/hierarchy3"/>
    <dgm:cxn modelId="{89D018FF-67C9-4A4D-985A-803AFE9715C0}" srcId="{E13685FB-2F07-5149-8EFF-83A78D388C48}" destId="{B21923DA-AB31-CB48-B9AD-69BCB9A8B23C}" srcOrd="3" destOrd="0" parTransId="{8D99CFCE-E1BA-3043-B6AB-C4642CCE2A80}" sibTransId="{A776FD2E-6FA1-074A-B6ED-53A6C2FADC25}"/>
    <dgm:cxn modelId="{74801804-9E17-6849-B51E-9EB1909BB28A}" type="presOf" srcId="{2009B306-5D81-4743-863C-1E2AC8ECABF2}" destId="{426DBFA1-6340-EB46-9392-146EEEC3006D}" srcOrd="0" destOrd="0" presId="urn:microsoft.com/office/officeart/2005/8/layout/hierarchy3"/>
    <dgm:cxn modelId="{570B2E7B-041E-F745-9D18-0D4B99CA196E}" type="presOf" srcId="{2A4B65AC-F814-AB41-9075-BFC1CCF69D95}" destId="{30F28E15-AA97-4D42-9375-B97B01F25F9B}" srcOrd="0" destOrd="0" presId="urn:microsoft.com/office/officeart/2005/8/layout/hierarchy3"/>
    <dgm:cxn modelId="{54A09CFC-0FB3-424F-9F06-16F88F2B4AD0}" srcId="{C0EE05AF-4CF4-4141-BC5C-852F614422CE}" destId="{2009B306-5D81-4743-863C-1E2AC8ECABF2}" srcOrd="0" destOrd="0" parTransId="{C455E1F8-143B-7D4B-9011-2E0951D50DEA}" sibTransId="{813DB201-81D3-3B40-8D5C-1477B9D58C71}"/>
    <dgm:cxn modelId="{756F8AEA-3F23-F34E-8181-CB53DBDF36F6}" type="presOf" srcId="{67DAA1EF-CF51-F144-94B4-891FFCA29D75}" destId="{D3884353-664E-C343-AB59-CE6895850256}" srcOrd="0" destOrd="0" presId="urn:microsoft.com/office/officeart/2005/8/layout/hierarchy3"/>
    <dgm:cxn modelId="{CDDE925C-A2C6-384A-ADD4-BD1120A6E0F4}" type="presOf" srcId="{2D55CB3E-265E-EA47-BE73-6F98FB3247AF}" destId="{20F8425D-072F-0942-8893-F63545B313CA}" srcOrd="0" destOrd="0" presId="urn:microsoft.com/office/officeart/2005/8/layout/hierarchy3"/>
    <dgm:cxn modelId="{3A7BB974-CF3A-034D-B8E1-EC2846D5D922}" srcId="{972B82B6-431C-2041-87D8-5DE17F6CB5D3}" destId="{F35C5B2D-3D6B-7441-A3CF-7924F453C5E1}" srcOrd="1" destOrd="0" parTransId="{8E1B2058-7F0F-7A47-8D60-AD8F05BDCD9F}" sibTransId="{0F7C37A7-5BCE-3849-9942-AE5A8A6E2520}"/>
    <dgm:cxn modelId="{1B54ED05-2BB1-784E-ACF7-ED905BE5D6D4}" type="presOf" srcId="{C0EE05AF-4CF4-4141-BC5C-852F614422CE}" destId="{7C340E68-A066-904F-9636-8FACE89B7CE2}" srcOrd="0" destOrd="0" presId="urn:microsoft.com/office/officeart/2005/8/layout/hierarchy3"/>
    <dgm:cxn modelId="{21257A92-3977-0141-A928-442AE6C380D9}" type="presOf" srcId="{B78295DE-E12B-B843-8BC2-9313244CF81A}" destId="{6CDB9D54-6280-294E-B30A-D42862D70D9B}" srcOrd="1" destOrd="0" presId="urn:microsoft.com/office/officeart/2005/8/layout/hierarchy3"/>
    <dgm:cxn modelId="{4CF04C80-8426-1246-A9C0-F7A72C8B9060}" type="presOf" srcId="{14A5981B-E076-D64A-94A0-713FF0FA220D}" destId="{4955E58E-C916-A84A-BC2F-4241CDF9AAAB}" srcOrd="0" destOrd="0" presId="urn:microsoft.com/office/officeart/2005/8/layout/hierarchy3"/>
    <dgm:cxn modelId="{D75D6120-1C4E-EC43-9495-6E7D450E0774}" type="presOf" srcId="{64A22FBE-A089-E64F-B44E-39B67BEB75ED}" destId="{09A11DD9-8DA2-9E47-972E-3BDCCF5E3CAB}" srcOrd="0" destOrd="0" presId="urn:microsoft.com/office/officeart/2005/8/layout/hierarchy3"/>
    <dgm:cxn modelId="{76D94D53-BAFC-AB4A-8B2E-08A928CBD633}" type="presOf" srcId="{D0EB58F8-2D21-FF46-99F0-652D45329357}" destId="{4432F310-87B5-134B-9E47-71B7F2443E16}" srcOrd="0" destOrd="0" presId="urn:microsoft.com/office/officeart/2005/8/layout/hierarchy3"/>
    <dgm:cxn modelId="{CBE14F0E-B0FB-7A47-AE7D-910DF87512B4}" type="presOf" srcId="{E13685FB-2F07-5149-8EFF-83A78D388C48}" destId="{21A4E3C9-877E-B847-96E8-B58952F80973}" srcOrd="0" destOrd="0" presId="urn:microsoft.com/office/officeart/2005/8/layout/hierarchy3"/>
    <dgm:cxn modelId="{E77DF046-6EB5-0743-AF92-F27850228C83}" type="presOf" srcId="{C282C663-91FE-B343-BC6C-CCA7E6F127D3}" destId="{9BA447AD-8E23-D74B-9283-4128301208B9}" srcOrd="0" destOrd="0" presId="urn:microsoft.com/office/officeart/2005/8/layout/hierarchy3"/>
    <dgm:cxn modelId="{F7083868-1BB2-3244-B6B5-0B54B0804F1C}" type="presOf" srcId="{F131BFCE-C6AC-DD42-8CD3-B649F16F851B}" destId="{7C4292DE-475F-D34A-A9F8-E789F0AE9111}" srcOrd="0" destOrd="0" presId="urn:microsoft.com/office/officeart/2005/8/layout/hierarchy3"/>
    <dgm:cxn modelId="{DCE4E66C-700D-084E-87ED-E5D482456CD3}" type="presOf" srcId="{EBC107B2-7AC2-0644-B6EA-BB3EBC55DB36}" destId="{19C1EF9E-8D95-DA4D-9AFA-D44DE668FAAB}" srcOrd="0" destOrd="0" presId="urn:microsoft.com/office/officeart/2005/8/layout/hierarchy3"/>
    <dgm:cxn modelId="{DEDD4986-2594-4B47-B7DA-C824B1CC08D0}" type="presOf" srcId="{F35C5B2D-3D6B-7441-A3CF-7924F453C5E1}" destId="{13FA6B84-EFE8-9540-B8BF-29557751A000}" srcOrd="0" destOrd="0" presId="urn:microsoft.com/office/officeart/2005/8/layout/hierarchy3"/>
    <dgm:cxn modelId="{2A2DE2CD-FF37-FF42-A6C2-D7DB0F75AACB}" type="presOf" srcId="{8E1B2058-7F0F-7A47-8D60-AD8F05BDCD9F}" destId="{3CF129DE-30DA-274F-9643-67F2E6A8AF89}" srcOrd="0" destOrd="0" presId="urn:microsoft.com/office/officeart/2005/8/layout/hierarchy3"/>
    <dgm:cxn modelId="{B79E1879-C8F8-3343-B1F7-CFA492EC6BA0}" type="presOf" srcId="{819F3E5E-6B68-F845-8987-99800DF6F77A}" destId="{6716BA38-0E18-1E42-8952-FF1C5FE6F9E2}" srcOrd="0" destOrd="0" presId="urn:microsoft.com/office/officeart/2005/8/layout/hierarchy3"/>
    <dgm:cxn modelId="{C76C1308-0220-EB42-9DE3-5037B92431FA}" type="presOf" srcId="{44A98394-EDDC-C84F-A1D0-4B26E658E7AD}" destId="{B5BA697A-651C-124E-BCC4-3365ACAAC4FB}" srcOrd="0" destOrd="0" presId="urn:microsoft.com/office/officeart/2005/8/layout/hierarchy3"/>
    <dgm:cxn modelId="{C96CC7FA-7F7C-8A48-975B-7EA0DEA70137}" srcId="{1CB8DC1A-8C97-AA4C-A29D-29153C044DE5}" destId="{F131BFCE-C6AC-DD42-8CD3-B649F16F851B}" srcOrd="1" destOrd="0" parTransId="{453C0F84-8B08-334D-97DC-28D28FE49230}" sibTransId="{D52A1E2F-61EF-1546-A509-89172A533C01}"/>
    <dgm:cxn modelId="{26E6EF3E-B911-B345-908B-62CD3C78BC7E}" type="presOf" srcId="{EE7F06B1-8EDB-5C4C-B5A0-3CB99CF04685}" destId="{A6B665E4-FE84-B240-9701-7A026936ED5A}" srcOrd="0" destOrd="0" presId="urn:microsoft.com/office/officeart/2005/8/layout/hierarchy3"/>
    <dgm:cxn modelId="{FAAA2E75-B13E-8944-8149-A009A912479C}" srcId="{E13685FB-2F07-5149-8EFF-83A78D388C48}" destId="{819F3E5E-6B68-F845-8987-99800DF6F77A}" srcOrd="1" destOrd="0" parTransId="{2D55CB3E-265E-EA47-BE73-6F98FB3247AF}" sibTransId="{59BC2837-6F7A-1A41-9F83-FCE147105F6E}"/>
    <dgm:cxn modelId="{F0437D4F-1004-4C4F-967E-EA6681659E47}" srcId="{1CB8DC1A-8C97-AA4C-A29D-29153C044DE5}" destId="{56BCFC3C-6D34-314C-8A81-68F4856CD6B1}" srcOrd="0" destOrd="0" parTransId="{4211E3C7-2984-BA43-88C1-B3063081B834}" sibTransId="{525DC3BC-60F3-B045-831C-7B35B3E9E98E}"/>
    <dgm:cxn modelId="{416A2BA2-9BE3-E843-B2D4-9A23EBBCCDC0}" srcId="{E13685FB-2F07-5149-8EFF-83A78D388C48}" destId="{73F977DD-FD37-B74D-B673-B75F2DDDDA2F}" srcOrd="2" destOrd="0" parTransId="{66224622-8F33-A14A-A9C6-286C35F44300}" sibTransId="{BCBF20A5-F47A-6141-A94A-A1308AD92404}"/>
    <dgm:cxn modelId="{128475DC-BC41-7744-8858-DC7821776F69}" srcId="{972B82B6-431C-2041-87D8-5DE17F6CB5D3}" destId="{19D77A1B-8814-3942-B045-CF54C6A041E8}" srcOrd="3" destOrd="0" parTransId="{67DAA1EF-CF51-F144-94B4-891FFCA29D75}" sibTransId="{DBCA9259-FB09-AD41-BA56-B22DDCB2C20C}"/>
    <dgm:cxn modelId="{3C93F718-0C13-2549-B200-386B8F96AEA4}" type="presOf" srcId="{73209CB8-700D-7545-9284-7CAAD178FEB3}" destId="{CA6F3E8F-0E06-234C-BB20-87004D19961C}" srcOrd="0" destOrd="0" presId="urn:microsoft.com/office/officeart/2005/8/layout/hierarchy3"/>
    <dgm:cxn modelId="{1BB6BA3C-98E1-2140-AE87-19CB5E9FD2C5}" type="presOf" srcId="{8669CA65-12B1-F04C-8252-05B78A21E57B}" destId="{39840080-504C-5F4B-B373-83DD6C64DAFE}" srcOrd="0" destOrd="0" presId="urn:microsoft.com/office/officeart/2005/8/layout/hierarchy3"/>
    <dgm:cxn modelId="{3D35470F-7D1A-7349-950B-34C4CE602A0C}" srcId="{E13685FB-2F07-5149-8EFF-83A78D388C48}" destId="{495A4E0E-7AE5-B441-BCD8-965C0E6DE0E4}" srcOrd="0" destOrd="0" parTransId="{64A22FBE-A089-E64F-B44E-39B67BEB75ED}" sibTransId="{500D6DD1-2474-CC4B-B968-35D9B11AFBAC}"/>
    <dgm:cxn modelId="{3BC6685D-6C61-5849-B497-1CC429FBF479}" srcId="{EE7F06B1-8EDB-5C4C-B5A0-3CB99CF04685}" destId="{D4A655EB-A4FD-4D46-BBB9-CA62837FEB5E}" srcOrd="3" destOrd="0" parTransId="{0D15E441-3D94-7C4C-92AA-86F97684DA45}" sibTransId="{A2D5481F-7E04-D147-8076-7ABDC87775CB}"/>
    <dgm:cxn modelId="{B004EEFD-AB56-B042-9826-C9A45F6DC8B4}" type="presOf" srcId="{D4A655EB-A4FD-4D46-BBB9-CA62837FEB5E}" destId="{E33E4EAA-E110-0147-A058-70F20A959478}" srcOrd="0" destOrd="0" presId="urn:microsoft.com/office/officeart/2005/8/layout/hierarchy3"/>
    <dgm:cxn modelId="{C3CCAE0B-D80B-284B-8F39-640A8FDC219D}" type="presOf" srcId="{D4CA65E4-0E24-5646-988D-55FEB0209880}" destId="{D9F421BD-1A4B-174D-801E-30A225729E2E}" srcOrd="0" destOrd="0" presId="urn:microsoft.com/office/officeart/2005/8/layout/hierarchy3"/>
    <dgm:cxn modelId="{2D109763-6220-4B4A-91F7-B3FE3AE9D6DB}" type="presOf" srcId="{972B82B6-431C-2041-87D8-5DE17F6CB5D3}" destId="{6589B064-B649-A045-9887-5565971B85E8}" srcOrd="0" destOrd="0" presId="urn:microsoft.com/office/officeart/2005/8/layout/hierarchy3"/>
    <dgm:cxn modelId="{17F342BE-912D-A141-B11E-F64628AA3104}" type="presOf" srcId="{7E56BFB3-9AF7-D249-8A4B-C2B5A75919B9}" destId="{66308C9A-0ED9-E14B-B17C-F95D7F126A15}" srcOrd="0" destOrd="0" presId="urn:microsoft.com/office/officeart/2005/8/layout/hierarchy3"/>
    <dgm:cxn modelId="{63FDEEDA-FEA1-8642-9ADD-EFFCAAD5161E}" type="presOf" srcId="{5BB4A236-8691-D24A-B299-B4045B18CADA}" destId="{E5023246-677F-D34D-82AC-B175C39285BF}" srcOrd="0" destOrd="0" presId="urn:microsoft.com/office/officeart/2005/8/layout/hierarchy3"/>
    <dgm:cxn modelId="{3BCAF972-E97F-334F-9BE6-74423BE77BA9}" type="presOf" srcId="{66224622-8F33-A14A-A9C6-286C35F44300}" destId="{22F28108-51BA-ED49-83D3-2AD57141EB1D}" srcOrd="0" destOrd="0" presId="urn:microsoft.com/office/officeart/2005/8/layout/hierarchy3"/>
    <dgm:cxn modelId="{FB793692-2C6C-6B4B-AC11-F133B7FAAABD}" srcId="{EE7F06B1-8EDB-5C4C-B5A0-3CB99CF04685}" destId="{972B82B6-431C-2041-87D8-5DE17F6CB5D3}" srcOrd="2" destOrd="0" parTransId="{0FCAD8A7-183B-304A-AD5C-67B4F951DB51}" sibTransId="{49C79025-310A-B84C-BCE3-7DBFD582F0CC}"/>
    <dgm:cxn modelId="{145C4A7F-A887-AA45-B046-9925C174D8B9}" type="presOf" srcId="{4211E3C7-2984-BA43-88C1-B3063081B834}" destId="{4D136473-F47F-A543-8674-75D3914D06A0}" srcOrd="0" destOrd="0" presId="urn:microsoft.com/office/officeart/2005/8/layout/hierarchy3"/>
    <dgm:cxn modelId="{3E1B3F31-2D67-924A-8CF7-02831AD4ED81}" srcId="{EE7F06B1-8EDB-5C4C-B5A0-3CB99CF04685}" destId="{1CB8DC1A-8C97-AA4C-A29D-29153C044DE5}" srcOrd="4" destOrd="0" parTransId="{009CCD0E-E4D1-5F47-99D8-DA4AB38E0585}" sibTransId="{9F5E4534-116B-4943-A2FC-D87681B28394}"/>
    <dgm:cxn modelId="{A59BEAFF-F5FE-1646-BF56-0AB0B1F23604}" srcId="{972B82B6-431C-2041-87D8-5DE17F6CB5D3}" destId="{C282C663-91FE-B343-BC6C-CCA7E6F127D3}" srcOrd="2" destOrd="0" parTransId="{E9F0E6C0-BB35-134A-9371-53C40655FA9D}" sibTransId="{A9B7F494-1ABC-8244-A978-1973EFDCF82A}"/>
    <dgm:cxn modelId="{E3F1A5D2-7CA9-7B49-AE64-4EC2363A60E6}" type="presOf" srcId="{A2317120-D353-0846-88B6-DD3F0A1B561B}" destId="{596A331C-12AC-AC4B-9802-FBB77DF2075A}" srcOrd="0" destOrd="0" presId="urn:microsoft.com/office/officeart/2005/8/layout/hierarchy3"/>
    <dgm:cxn modelId="{868A48C6-282F-AD4D-AC53-4F60C65DD262}" srcId="{EE7F06B1-8EDB-5C4C-B5A0-3CB99CF04685}" destId="{450A90A5-B5AA-1D4D-9EBB-01AB80DA8C87}" srcOrd="6" destOrd="0" parTransId="{DE0249F4-63A4-D548-966D-EC22E6153699}" sibTransId="{988515A8-432C-CB41-A3FF-11921B5164F1}"/>
    <dgm:cxn modelId="{48A77F83-ECEB-8447-B7A2-A027AAC3CC17}" type="presOf" srcId="{7C28AE88-ADF8-BF43-908F-1379BF6E8CD7}" destId="{E62CD97F-B4AE-DA41-A9B5-006BF14D270B}" srcOrd="0" destOrd="0" presId="urn:microsoft.com/office/officeart/2005/8/layout/hierarchy3"/>
    <dgm:cxn modelId="{C200D319-25C1-F547-8B68-2695D53C8226}" srcId="{972B82B6-431C-2041-87D8-5DE17F6CB5D3}" destId="{DB77F1C5-D7B1-194F-9F0E-290FF80369C7}" srcOrd="4" destOrd="0" parTransId="{44A98394-EDDC-C84F-A1D0-4B26E658E7AD}" sibTransId="{C22630D8-09FC-8E41-ADA3-903F4937C709}"/>
    <dgm:cxn modelId="{9F14C5C0-C745-2846-95F6-22A31E9E2B26}" type="presOf" srcId="{56BCFC3C-6D34-314C-8A81-68F4856CD6B1}" destId="{7394E24F-BDBE-0147-91AF-DF5F67C82A2E}" srcOrd="0" destOrd="0" presId="urn:microsoft.com/office/officeart/2005/8/layout/hierarchy3"/>
    <dgm:cxn modelId="{EF870AA7-F8FD-FA48-947B-3A8A8214BDEC}" type="presOf" srcId="{C1261A6B-CFB5-DE4D-AD0E-D96A5A4C14BF}" destId="{1CA5040D-A2FD-3B41-B1D7-91B31CDF2C86}" srcOrd="0" destOrd="0" presId="urn:microsoft.com/office/officeart/2005/8/layout/hierarchy3"/>
    <dgm:cxn modelId="{7BE98674-0456-5441-85E6-5449ABFC0D27}" srcId="{E13685FB-2F07-5149-8EFF-83A78D388C48}" destId="{8669CA65-12B1-F04C-8252-05B78A21E57B}" srcOrd="4" destOrd="0" parTransId="{40AA6D5E-9188-DD44-819C-994390C4A9E4}" sibTransId="{EE177CC5-1B44-294C-822C-7F52A241D86B}"/>
    <dgm:cxn modelId="{E2145993-9D59-DA41-BDC0-D4E341EBAA8F}" srcId="{D4A655EB-A4FD-4D46-BBB9-CA62837FEB5E}" destId="{FCEE1299-E926-7745-ACB2-9BDFE8730E93}" srcOrd="1" destOrd="0" parTransId="{CC527D1B-C441-3547-80BB-B9ED1102870D}" sibTransId="{D6EAF0A3-E533-5A4B-AD48-6228FF3EFB00}"/>
    <dgm:cxn modelId="{40A671BC-5D4B-3C47-B3A2-65E913831A46}" type="presOf" srcId="{65C3079C-233D-C94E-97F8-2B495B295107}" destId="{2B69124E-7014-9840-A3DB-503FFE3B25DC}" srcOrd="0" destOrd="0" presId="urn:microsoft.com/office/officeart/2005/8/layout/hierarchy3"/>
    <dgm:cxn modelId="{8DB0BB48-600C-0445-B7B6-F858A0B57B99}" type="presOf" srcId="{C0EE05AF-4CF4-4141-BC5C-852F614422CE}" destId="{95B2CBE8-62AF-3741-BC60-2E90707140FE}" srcOrd="1" destOrd="0" presId="urn:microsoft.com/office/officeart/2005/8/layout/hierarchy3"/>
    <dgm:cxn modelId="{23E6A26E-31C0-8B41-8241-0D3237CEAC8C}" type="presOf" srcId="{972B82B6-431C-2041-87D8-5DE17F6CB5D3}" destId="{09BF3530-367B-204D-9835-E5C424697575}" srcOrd="1" destOrd="0" presId="urn:microsoft.com/office/officeart/2005/8/layout/hierarchy3"/>
    <dgm:cxn modelId="{FC832FC7-AEA8-0E43-A569-05184249E766}" type="presOf" srcId="{453C0F84-8B08-334D-97DC-28D28FE49230}" destId="{C84D6EB6-CEC0-0D42-BA06-1DD88E12BCB3}" srcOrd="0" destOrd="0" presId="urn:microsoft.com/office/officeart/2005/8/layout/hierarchy3"/>
    <dgm:cxn modelId="{AEC36531-FC7C-544A-8514-15D5716BC987}" type="presParOf" srcId="{A6B665E4-FE84-B240-9701-7A026936ED5A}" destId="{D406AC71-469E-A341-BF9A-C56AD977E822}" srcOrd="0" destOrd="0" presId="urn:microsoft.com/office/officeart/2005/8/layout/hierarchy3"/>
    <dgm:cxn modelId="{9F575F35-22D5-454F-8B3E-29096DE777C0}" type="presParOf" srcId="{D406AC71-469E-A341-BF9A-C56AD977E822}" destId="{1DF1F2CD-62A4-7F47-8D3A-71561A105DAE}" srcOrd="0" destOrd="0" presId="urn:microsoft.com/office/officeart/2005/8/layout/hierarchy3"/>
    <dgm:cxn modelId="{1BC1AB4A-2CD7-F64C-AF0F-1A82D6B17EE2}" type="presParOf" srcId="{1DF1F2CD-62A4-7F47-8D3A-71561A105DAE}" destId="{7C340E68-A066-904F-9636-8FACE89B7CE2}" srcOrd="0" destOrd="0" presId="urn:microsoft.com/office/officeart/2005/8/layout/hierarchy3"/>
    <dgm:cxn modelId="{808F7AF4-6703-C249-85CF-A51803B5F881}" type="presParOf" srcId="{1DF1F2CD-62A4-7F47-8D3A-71561A105DAE}" destId="{95B2CBE8-62AF-3741-BC60-2E90707140FE}" srcOrd="1" destOrd="0" presId="urn:microsoft.com/office/officeart/2005/8/layout/hierarchy3"/>
    <dgm:cxn modelId="{F81D8104-1992-5C42-9F37-51D4F707AAC8}" type="presParOf" srcId="{D406AC71-469E-A341-BF9A-C56AD977E822}" destId="{1D6ED340-7954-3242-8C3B-6564AD10F213}" srcOrd="1" destOrd="0" presId="urn:microsoft.com/office/officeart/2005/8/layout/hierarchy3"/>
    <dgm:cxn modelId="{562B271A-AD49-634C-B910-2091D47E8212}" type="presParOf" srcId="{1D6ED340-7954-3242-8C3B-6564AD10F213}" destId="{A0FB3127-7B63-A449-859B-74BF51576084}" srcOrd="0" destOrd="0" presId="urn:microsoft.com/office/officeart/2005/8/layout/hierarchy3"/>
    <dgm:cxn modelId="{20990375-84BB-CC4D-9987-3CDA6364D7A0}" type="presParOf" srcId="{1D6ED340-7954-3242-8C3B-6564AD10F213}" destId="{426DBFA1-6340-EB46-9392-146EEEC3006D}" srcOrd="1" destOrd="0" presId="urn:microsoft.com/office/officeart/2005/8/layout/hierarchy3"/>
    <dgm:cxn modelId="{824516F1-2738-0B4D-93EF-5A73D2DE0049}" type="presParOf" srcId="{A6B665E4-FE84-B240-9701-7A026936ED5A}" destId="{904B94FC-E5D6-8743-BD9F-4A7C2D895CE5}" srcOrd="1" destOrd="0" presId="urn:microsoft.com/office/officeart/2005/8/layout/hierarchy3"/>
    <dgm:cxn modelId="{0CA54906-7EE2-9F42-96A5-769B219BA98D}" type="presParOf" srcId="{904B94FC-E5D6-8743-BD9F-4A7C2D895CE5}" destId="{4375097B-6052-9C4D-8C77-F268D906EF84}" srcOrd="0" destOrd="0" presId="urn:microsoft.com/office/officeart/2005/8/layout/hierarchy3"/>
    <dgm:cxn modelId="{1F71AB71-6D95-0248-B8B6-F3792C22C34E}" type="presParOf" srcId="{4375097B-6052-9C4D-8C77-F268D906EF84}" destId="{895902BA-FB7D-474D-A43A-7C752B78F6B6}" srcOrd="0" destOrd="0" presId="urn:microsoft.com/office/officeart/2005/8/layout/hierarchy3"/>
    <dgm:cxn modelId="{84E6120A-93FC-CA4D-A91B-55A12DB7C870}" type="presParOf" srcId="{4375097B-6052-9C4D-8C77-F268D906EF84}" destId="{6CDB9D54-6280-294E-B30A-D42862D70D9B}" srcOrd="1" destOrd="0" presId="urn:microsoft.com/office/officeart/2005/8/layout/hierarchy3"/>
    <dgm:cxn modelId="{BA08FD92-F859-FC46-9544-87FEC997DEB9}" type="presParOf" srcId="{904B94FC-E5D6-8743-BD9F-4A7C2D895CE5}" destId="{52666607-9E70-2A46-B336-94A9D18DB297}" srcOrd="1" destOrd="0" presId="urn:microsoft.com/office/officeart/2005/8/layout/hierarchy3"/>
    <dgm:cxn modelId="{5624602A-06CD-4C4B-8CF0-626704249877}" type="presParOf" srcId="{52666607-9E70-2A46-B336-94A9D18DB297}" destId="{DF99A6C9-357E-AC4F-A7CE-9E2DEBAFED55}" srcOrd="0" destOrd="0" presId="urn:microsoft.com/office/officeart/2005/8/layout/hierarchy3"/>
    <dgm:cxn modelId="{40F9E1A6-CCB1-614E-89BA-1D1AF405A491}" type="presParOf" srcId="{52666607-9E70-2A46-B336-94A9D18DB297}" destId="{2B69124E-7014-9840-A3DB-503FFE3B25DC}" srcOrd="1" destOrd="0" presId="urn:microsoft.com/office/officeart/2005/8/layout/hierarchy3"/>
    <dgm:cxn modelId="{C5A567D1-ADAD-2D46-9421-0ADCC0B33B44}" type="presParOf" srcId="{52666607-9E70-2A46-B336-94A9D18DB297}" destId="{9543DD6C-E231-314B-93CB-00181BE8A1F7}" srcOrd="2" destOrd="0" presId="urn:microsoft.com/office/officeart/2005/8/layout/hierarchy3"/>
    <dgm:cxn modelId="{EF6ACEF6-1C13-394A-8F20-9D14FBFED021}" type="presParOf" srcId="{52666607-9E70-2A46-B336-94A9D18DB297}" destId="{66308C9A-0ED9-E14B-B17C-F95D7F126A15}" srcOrd="3" destOrd="0" presId="urn:microsoft.com/office/officeart/2005/8/layout/hierarchy3"/>
    <dgm:cxn modelId="{1B2FF20C-BB01-4C46-BF43-45D0FE0BA76B}" type="presParOf" srcId="{A6B665E4-FE84-B240-9701-7A026936ED5A}" destId="{B7E99B0C-6290-4A40-8C36-DBA1BC2C9F83}" srcOrd="2" destOrd="0" presId="urn:microsoft.com/office/officeart/2005/8/layout/hierarchy3"/>
    <dgm:cxn modelId="{052DA2E9-F6D1-1641-9EC8-A722B9DF0C35}" type="presParOf" srcId="{B7E99B0C-6290-4A40-8C36-DBA1BC2C9F83}" destId="{313DC107-9C17-2C4B-A8AF-3AFB76ACD90C}" srcOrd="0" destOrd="0" presId="urn:microsoft.com/office/officeart/2005/8/layout/hierarchy3"/>
    <dgm:cxn modelId="{AA1ABF41-1041-D640-8B6B-C90CE7A39144}" type="presParOf" srcId="{313DC107-9C17-2C4B-A8AF-3AFB76ACD90C}" destId="{6589B064-B649-A045-9887-5565971B85E8}" srcOrd="0" destOrd="0" presId="urn:microsoft.com/office/officeart/2005/8/layout/hierarchy3"/>
    <dgm:cxn modelId="{65E178F3-75E4-C142-AA39-07B716DCF34D}" type="presParOf" srcId="{313DC107-9C17-2C4B-A8AF-3AFB76ACD90C}" destId="{09BF3530-367B-204D-9835-E5C424697575}" srcOrd="1" destOrd="0" presId="urn:microsoft.com/office/officeart/2005/8/layout/hierarchy3"/>
    <dgm:cxn modelId="{9599FAAC-B356-0F4C-87E7-FB1691826AC8}" type="presParOf" srcId="{B7E99B0C-6290-4A40-8C36-DBA1BC2C9F83}" destId="{D3AEB170-4CDC-AC4B-B8B0-DB9FFD4A6818}" srcOrd="1" destOrd="0" presId="urn:microsoft.com/office/officeart/2005/8/layout/hierarchy3"/>
    <dgm:cxn modelId="{045D9D09-8590-954A-A3B6-57C2C1D002AD}" type="presParOf" srcId="{D3AEB170-4CDC-AC4B-B8B0-DB9FFD4A6818}" destId="{3AB125C5-7A07-6043-A72A-844A4A6E726E}" srcOrd="0" destOrd="0" presId="urn:microsoft.com/office/officeart/2005/8/layout/hierarchy3"/>
    <dgm:cxn modelId="{16D08842-0A14-1B41-8D9C-4C6C8D611D4A}" type="presParOf" srcId="{D3AEB170-4CDC-AC4B-B8B0-DB9FFD4A6818}" destId="{30F28E15-AA97-4D42-9375-B97B01F25F9B}" srcOrd="1" destOrd="0" presId="urn:microsoft.com/office/officeart/2005/8/layout/hierarchy3"/>
    <dgm:cxn modelId="{460357F4-901B-3642-AB1A-B30C3E5F15A9}" type="presParOf" srcId="{D3AEB170-4CDC-AC4B-B8B0-DB9FFD4A6818}" destId="{3CF129DE-30DA-274F-9643-67F2E6A8AF89}" srcOrd="2" destOrd="0" presId="urn:microsoft.com/office/officeart/2005/8/layout/hierarchy3"/>
    <dgm:cxn modelId="{0158012A-A59E-5845-8DD4-D53E2EFB76D1}" type="presParOf" srcId="{D3AEB170-4CDC-AC4B-B8B0-DB9FFD4A6818}" destId="{13FA6B84-EFE8-9540-B8BF-29557751A000}" srcOrd="3" destOrd="0" presId="urn:microsoft.com/office/officeart/2005/8/layout/hierarchy3"/>
    <dgm:cxn modelId="{4CC89332-EDC8-654D-B2A3-A412DF155871}" type="presParOf" srcId="{D3AEB170-4CDC-AC4B-B8B0-DB9FFD4A6818}" destId="{4E7FCF25-2A3C-E54A-8D35-02CEFB3F8995}" srcOrd="4" destOrd="0" presId="urn:microsoft.com/office/officeart/2005/8/layout/hierarchy3"/>
    <dgm:cxn modelId="{173A251B-B6C5-C441-849E-B800DCC92022}" type="presParOf" srcId="{D3AEB170-4CDC-AC4B-B8B0-DB9FFD4A6818}" destId="{9BA447AD-8E23-D74B-9283-4128301208B9}" srcOrd="5" destOrd="0" presId="urn:microsoft.com/office/officeart/2005/8/layout/hierarchy3"/>
    <dgm:cxn modelId="{9212541F-F1F0-9040-AA19-CD2E67F351CF}" type="presParOf" srcId="{D3AEB170-4CDC-AC4B-B8B0-DB9FFD4A6818}" destId="{D3884353-664E-C343-AB59-CE6895850256}" srcOrd="6" destOrd="0" presId="urn:microsoft.com/office/officeart/2005/8/layout/hierarchy3"/>
    <dgm:cxn modelId="{EEB87D29-2FCE-C040-A0D7-964A29BC42C4}" type="presParOf" srcId="{D3AEB170-4CDC-AC4B-B8B0-DB9FFD4A6818}" destId="{2460EAD5-FBFB-EF4D-8923-672BEF072A14}" srcOrd="7" destOrd="0" presId="urn:microsoft.com/office/officeart/2005/8/layout/hierarchy3"/>
    <dgm:cxn modelId="{E49615B5-E7FB-9349-93C6-41DA67DDA184}" type="presParOf" srcId="{D3AEB170-4CDC-AC4B-B8B0-DB9FFD4A6818}" destId="{B5BA697A-651C-124E-BCC4-3365ACAAC4FB}" srcOrd="8" destOrd="0" presId="urn:microsoft.com/office/officeart/2005/8/layout/hierarchy3"/>
    <dgm:cxn modelId="{F63038A3-E9DD-9848-8253-2A316EB33AC9}" type="presParOf" srcId="{D3AEB170-4CDC-AC4B-B8B0-DB9FFD4A6818}" destId="{DB5A7679-480A-9444-8B44-5E950F793331}" srcOrd="9" destOrd="0" presId="urn:microsoft.com/office/officeart/2005/8/layout/hierarchy3"/>
    <dgm:cxn modelId="{8C3EFA23-03C3-C24D-93E1-D35D048FD052}" type="presParOf" srcId="{D3AEB170-4CDC-AC4B-B8B0-DB9FFD4A6818}" destId="{4955E58E-C916-A84A-BC2F-4241CDF9AAAB}" srcOrd="10" destOrd="0" presId="urn:microsoft.com/office/officeart/2005/8/layout/hierarchy3"/>
    <dgm:cxn modelId="{A3FCE6EA-3510-B249-AD34-988D9355BCE4}" type="presParOf" srcId="{D3AEB170-4CDC-AC4B-B8B0-DB9FFD4A6818}" destId="{D9F421BD-1A4B-174D-801E-30A225729E2E}" srcOrd="11" destOrd="0" presId="urn:microsoft.com/office/officeart/2005/8/layout/hierarchy3"/>
    <dgm:cxn modelId="{EB5DBD35-F6D6-DD42-856E-ED06CA4C7CF1}" type="presParOf" srcId="{A6B665E4-FE84-B240-9701-7A026936ED5A}" destId="{DF3E784E-1250-BC47-97A1-BFD8032BBDB4}" srcOrd="3" destOrd="0" presId="urn:microsoft.com/office/officeart/2005/8/layout/hierarchy3"/>
    <dgm:cxn modelId="{5F6A2EE0-4F10-E741-BEE7-FD19A49259A9}" type="presParOf" srcId="{DF3E784E-1250-BC47-97A1-BFD8032BBDB4}" destId="{DF9DC558-0546-9045-8153-4C67EB787490}" srcOrd="0" destOrd="0" presId="urn:microsoft.com/office/officeart/2005/8/layout/hierarchy3"/>
    <dgm:cxn modelId="{790B7E9D-B754-8A4F-83B9-84FC9EC1399A}" type="presParOf" srcId="{DF9DC558-0546-9045-8153-4C67EB787490}" destId="{E33E4EAA-E110-0147-A058-70F20A959478}" srcOrd="0" destOrd="0" presId="urn:microsoft.com/office/officeart/2005/8/layout/hierarchy3"/>
    <dgm:cxn modelId="{6ECD1543-3293-E542-BB72-367914016A2D}" type="presParOf" srcId="{DF9DC558-0546-9045-8153-4C67EB787490}" destId="{41B63595-96D5-CD44-A233-5974194F87C5}" srcOrd="1" destOrd="0" presId="urn:microsoft.com/office/officeart/2005/8/layout/hierarchy3"/>
    <dgm:cxn modelId="{E67A963B-6AA8-B540-8130-06A908870D82}" type="presParOf" srcId="{DF3E784E-1250-BC47-97A1-BFD8032BBDB4}" destId="{00753851-EE5A-1C47-8019-4313D822186C}" srcOrd="1" destOrd="0" presId="urn:microsoft.com/office/officeart/2005/8/layout/hierarchy3"/>
    <dgm:cxn modelId="{1A4DD9BB-1DE5-1D4C-B83C-F37265486928}" type="presParOf" srcId="{00753851-EE5A-1C47-8019-4313D822186C}" destId="{E5023246-677F-D34D-82AC-B175C39285BF}" srcOrd="0" destOrd="0" presId="urn:microsoft.com/office/officeart/2005/8/layout/hierarchy3"/>
    <dgm:cxn modelId="{FB7FA33C-B62B-1B4D-94A7-24D327349578}" type="presParOf" srcId="{00753851-EE5A-1C47-8019-4313D822186C}" destId="{3016207E-D821-8346-BC4A-F3D34F03A8D3}" srcOrd="1" destOrd="0" presId="urn:microsoft.com/office/officeart/2005/8/layout/hierarchy3"/>
    <dgm:cxn modelId="{3563C1AC-3E3A-4046-B058-23E2314DF1DB}" type="presParOf" srcId="{00753851-EE5A-1C47-8019-4313D822186C}" destId="{E7F4A098-8CF4-404A-8000-2C82C980CB2B}" srcOrd="2" destOrd="0" presId="urn:microsoft.com/office/officeart/2005/8/layout/hierarchy3"/>
    <dgm:cxn modelId="{5FF99F9C-21B4-094F-9DC6-E2A3EE9E281C}" type="presParOf" srcId="{00753851-EE5A-1C47-8019-4313D822186C}" destId="{27682A44-BAF3-3C40-9822-87BBDB26B92B}" srcOrd="3" destOrd="0" presId="urn:microsoft.com/office/officeart/2005/8/layout/hierarchy3"/>
    <dgm:cxn modelId="{E3559717-8533-FF4E-8333-0DB658564AB7}" type="presParOf" srcId="{A6B665E4-FE84-B240-9701-7A026936ED5A}" destId="{5E8AD7F3-9A50-8545-95BF-F57D3717A298}" srcOrd="4" destOrd="0" presId="urn:microsoft.com/office/officeart/2005/8/layout/hierarchy3"/>
    <dgm:cxn modelId="{B5625CE5-4997-494D-A147-09E26EA63576}" type="presParOf" srcId="{5E8AD7F3-9A50-8545-95BF-F57D3717A298}" destId="{3D3BBA0E-E5EE-C242-9EC9-4E3FB53F389E}" srcOrd="0" destOrd="0" presId="urn:microsoft.com/office/officeart/2005/8/layout/hierarchy3"/>
    <dgm:cxn modelId="{F84030AD-EC99-4A4B-8355-B88C30A812B9}" type="presParOf" srcId="{3D3BBA0E-E5EE-C242-9EC9-4E3FB53F389E}" destId="{3D54B42A-8ABE-4046-950A-121496C2D4AB}" srcOrd="0" destOrd="0" presId="urn:microsoft.com/office/officeart/2005/8/layout/hierarchy3"/>
    <dgm:cxn modelId="{F33DDF20-BC4E-0949-84F2-F698F1DB0386}" type="presParOf" srcId="{3D3BBA0E-E5EE-C242-9EC9-4E3FB53F389E}" destId="{851AA4D5-3F21-4A43-9877-6BB914EA1F3D}" srcOrd="1" destOrd="0" presId="urn:microsoft.com/office/officeart/2005/8/layout/hierarchy3"/>
    <dgm:cxn modelId="{DC29FDBF-CDEB-E847-A474-1B9E88FAE7D5}" type="presParOf" srcId="{5E8AD7F3-9A50-8545-95BF-F57D3717A298}" destId="{176F11D6-C03F-0041-803F-1B91713BAC18}" srcOrd="1" destOrd="0" presId="urn:microsoft.com/office/officeart/2005/8/layout/hierarchy3"/>
    <dgm:cxn modelId="{393A23E4-B9A3-E841-A400-F815673B6614}" type="presParOf" srcId="{176F11D6-C03F-0041-803F-1B91713BAC18}" destId="{4D136473-F47F-A543-8674-75D3914D06A0}" srcOrd="0" destOrd="0" presId="urn:microsoft.com/office/officeart/2005/8/layout/hierarchy3"/>
    <dgm:cxn modelId="{CBACF6A4-0A54-F542-ADB4-11F35EDDF490}" type="presParOf" srcId="{176F11D6-C03F-0041-803F-1B91713BAC18}" destId="{7394E24F-BDBE-0147-91AF-DF5F67C82A2E}" srcOrd="1" destOrd="0" presId="urn:microsoft.com/office/officeart/2005/8/layout/hierarchy3"/>
    <dgm:cxn modelId="{A8997AAF-D9DF-A441-AB66-FCEDC8B1FD76}" type="presParOf" srcId="{176F11D6-C03F-0041-803F-1B91713BAC18}" destId="{C84D6EB6-CEC0-0D42-BA06-1DD88E12BCB3}" srcOrd="2" destOrd="0" presId="urn:microsoft.com/office/officeart/2005/8/layout/hierarchy3"/>
    <dgm:cxn modelId="{8926E751-83A3-4B4D-8785-30FFADC9DA8A}" type="presParOf" srcId="{176F11D6-C03F-0041-803F-1B91713BAC18}" destId="{7C4292DE-475F-D34A-A9F8-E789F0AE9111}" srcOrd="3" destOrd="0" presId="urn:microsoft.com/office/officeart/2005/8/layout/hierarchy3"/>
    <dgm:cxn modelId="{6A2741ED-83B0-9341-839D-637723B30A10}" type="presParOf" srcId="{A6B665E4-FE84-B240-9701-7A026936ED5A}" destId="{0EEA453F-0D29-1347-AF00-8C0924E67EC0}" srcOrd="5" destOrd="0" presId="urn:microsoft.com/office/officeart/2005/8/layout/hierarchy3"/>
    <dgm:cxn modelId="{E45949A7-4B87-5942-8B04-3584A17B590E}" type="presParOf" srcId="{0EEA453F-0D29-1347-AF00-8C0924E67EC0}" destId="{9A49B6DC-009D-7C43-B120-BEAAFFC9310E}" srcOrd="0" destOrd="0" presId="urn:microsoft.com/office/officeart/2005/8/layout/hierarchy3"/>
    <dgm:cxn modelId="{362F9349-3609-6846-95DB-01485C26327F}" type="presParOf" srcId="{9A49B6DC-009D-7C43-B120-BEAAFFC9310E}" destId="{21A4E3C9-877E-B847-96E8-B58952F80973}" srcOrd="0" destOrd="0" presId="urn:microsoft.com/office/officeart/2005/8/layout/hierarchy3"/>
    <dgm:cxn modelId="{DBCDE4F0-658D-C547-8307-A2DE473D3CB0}" type="presParOf" srcId="{9A49B6DC-009D-7C43-B120-BEAAFFC9310E}" destId="{1EF94CEB-BB2C-3E44-A21D-0BFB254E46F1}" srcOrd="1" destOrd="0" presId="urn:microsoft.com/office/officeart/2005/8/layout/hierarchy3"/>
    <dgm:cxn modelId="{84AEC656-D65D-DF46-89EF-4CFDBDFC8B7D}" type="presParOf" srcId="{0EEA453F-0D29-1347-AF00-8C0924E67EC0}" destId="{95EE3BED-A046-3945-AC36-500F5E3B4BB6}" srcOrd="1" destOrd="0" presId="urn:microsoft.com/office/officeart/2005/8/layout/hierarchy3"/>
    <dgm:cxn modelId="{BD4A2874-E6F4-0C4B-BD76-011F9EB7690F}" type="presParOf" srcId="{95EE3BED-A046-3945-AC36-500F5E3B4BB6}" destId="{09A11DD9-8DA2-9E47-972E-3BDCCF5E3CAB}" srcOrd="0" destOrd="0" presId="urn:microsoft.com/office/officeart/2005/8/layout/hierarchy3"/>
    <dgm:cxn modelId="{E7461259-13EB-5D4C-8626-3D973A196D28}" type="presParOf" srcId="{95EE3BED-A046-3945-AC36-500F5E3B4BB6}" destId="{DCD4FB11-4D94-DF4A-9071-744E8BA6BBDE}" srcOrd="1" destOrd="0" presId="urn:microsoft.com/office/officeart/2005/8/layout/hierarchy3"/>
    <dgm:cxn modelId="{0FD82F67-F4A0-654A-AED7-8F962EAC2A05}" type="presParOf" srcId="{95EE3BED-A046-3945-AC36-500F5E3B4BB6}" destId="{20F8425D-072F-0942-8893-F63545B313CA}" srcOrd="2" destOrd="0" presId="urn:microsoft.com/office/officeart/2005/8/layout/hierarchy3"/>
    <dgm:cxn modelId="{F780F426-5AF8-A34F-8A01-979D243AF5B4}" type="presParOf" srcId="{95EE3BED-A046-3945-AC36-500F5E3B4BB6}" destId="{6716BA38-0E18-1E42-8952-FF1C5FE6F9E2}" srcOrd="3" destOrd="0" presId="urn:microsoft.com/office/officeart/2005/8/layout/hierarchy3"/>
    <dgm:cxn modelId="{5FE75BAA-63AD-9B41-A0C9-10B4FF20B2A0}" type="presParOf" srcId="{95EE3BED-A046-3945-AC36-500F5E3B4BB6}" destId="{22F28108-51BA-ED49-83D3-2AD57141EB1D}" srcOrd="4" destOrd="0" presId="urn:microsoft.com/office/officeart/2005/8/layout/hierarchy3"/>
    <dgm:cxn modelId="{A5D04E99-F6E9-C84D-B8C2-75202CD8CD9E}" type="presParOf" srcId="{95EE3BED-A046-3945-AC36-500F5E3B4BB6}" destId="{B10245A9-E130-7541-9751-413907512FEB}" srcOrd="5" destOrd="0" presId="urn:microsoft.com/office/officeart/2005/8/layout/hierarchy3"/>
    <dgm:cxn modelId="{EB759DCF-1210-1B49-A7D5-21B7B263E60E}" type="presParOf" srcId="{95EE3BED-A046-3945-AC36-500F5E3B4BB6}" destId="{EF4D7926-8284-FD4A-90FA-89F78AE18DA8}" srcOrd="6" destOrd="0" presId="urn:microsoft.com/office/officeart/2005/8/layout/hierarchy3"/>
    <dgm:cxn modelId="{A202E032-DEAD-CA47-B5A6-3CDAA95A3412}" type="presParOf" srcId="{95EE3BED-A046-3945-AC36-500F5E3B4BB6}" destId="{F6DAD8DF-2E5B-F64B-8B87-89B7C6DEC0E8}" srcOrd="7" destOrd="0" presId="urn:microsoft.com/office/officeart/2005/8/layout/hierarchy3"/>
    <dgm:cxn modelId="{0B95D5A3-9590-8144-A5E5-159815DF9300}" type="presParOf" srcId="{95EE3BED-A046-3945-AC36-500F5E3B4BB6}" destId="{CD28C2BB-E85D-114C-83C8-1D3F80BEDA43}" srcOrd="8" destOrd="0" presId="urn:microsoft.com/office/officeart/2005/8/layout/hierarchy3"/>
    <dgm:cxn modelId="{525DA34F-6450-4343-8B7D-29BA7D4F36DF}" type="presParOf" srcId="{95EE3BED-A046-3945-AC36-500F5E3B4BB6}" destId="{39840080-504C-5F4B-B373-83DD6C64DAFE}" srcOrd="9" destOrd="0" presId="urn:microsoft.com/office/officeart/2005/8/layout/hierarchy3"/>
    <dgm:cxn modelId="{8FB4EA7A-5769-4448-A238-DB54D1A48629}" type="presParOf" srcId="{95EE3BED-A046-3945-AC36-500F5E3B4BB6}" destId="{4432F310-87B5-134B-9E47-71B7F2443E16}" srcOrd="10" destOrd="0" presId="urn:microsoft.com/office/officeart/2005/8/layout/hierarchy3"/>
    <dgm:cxn modelId="{EF208589-CAD3-BC4B-8497-3114F2E38D28}" type="presParOf" srcId="{95EE3BED-A046-3945-AC36-500F5E3B4BB6}" destId="{E62CD97F-B4AE-DA41-A9B5-006BF14D270B}" srcOrd="11" destOrd="0" presId="urn:microsoft.com/office/officeart/2005/8/layout/hierarchy3"/>
    <dgm:cxn modelId="{9957D5BF-32EF-174D-9E82-2334AC0DD9DD}" type="presParOf" srcId="{A6B665E4-FE84-B240-9701-7A026936ED5A}" destId="{B27FECF3-0046-AA4F-90FA-4737BECD2209}" srcOrd="6" destOrd="0" presId="urn:microsoft.com/office/officeart/2005/8/layout/hierarchy3"/>
    <dgm:cxn modelId="{A6323631-56CA-6C47-9882-64F9045429AB}" type="presParOf" srcId="{B27FECF3-0046-AA4F-90FA-4737BECD2209}" destId="{74E43577-4E23-AD44-A717-53235F3BF97A}" srcOrd="0" destOrd="0" presId="urn:microsoft.com/office/officeart/2005/8/layout/hierarchy3"/>
    <dgm:cxn modelId="{B72AA0B5-CB8F-9A4E-A878-07BA8FD123F4}" type="presParOf" srcId="{74E43577-4E23-AD44-A717-53235F3BF97A}" destId="{53F55EFB-E17A-F141-811C-28F3C1F69675}" srcOrd="0" destOrd="0" presId="urn:microsoft.com/office/officeart/2005/8/layout/hierarchy3"/>
    <dgm:cxn modelId="{4646F91D-42B4-4644-8646-32E4AE3AA17F}" type="presParOf" srcId="{74E43577-4E23-AD44-A717-53235F3BF97A}" destId="{F860BA19-8075-6948-8252-247A53B5D108}" srcOrd="1" destOrd="0" presId="urn:microsoft.com/office/officeart/2005/8/layout/hierarchy3"/>
    <dgm:cxn modelId="{5D33BFD9-C33D-A342-83AC-74BABB7E1960}" type="presParOf" srcId="{B27FECF3-0046-AA4F-90FA-4737BECD2209}" destId="{CF009DCD-6D5C-994E-99AD-520B1250481E}" srcOrd="1" destOrd="0" presId="urn:microsoft.com/office/officeart/2005/8/layout/hierarchy3"/>
    <dgm:cxn modelId="{5B859742-3618-4F4C-A440-E805A21BADA8}" type="presParOf" srcId="{CF009DCD-6D5C-994E-99AD-520B1250481E}" destId="{D2D57E3D-6BA6-C44C-A1F7-6E9701A623F8}" srcOrd="0" destOrd="0" presId="urn:microsoft.com/office/officeart/2005/8/layout/hierarchy3"/>
    <dgm:cxn modelId="{A3F53729-B8C5-934C-B400-C633390546A5}" type="presParOf" srcId="{CF009DCD-6D5C-994E-99AD-520B1250481E}" destId="{596A331C-12AC-AC4B-9802-FBB77DF2075A}" srcOrd="1" destOrd="0" presId="urn:microsoft.com/office/officeart/2005/8/layout/hierarchy3"/>
    <dgm:cxn modelId="{2ECE7ED5-67C6-3B44-807B-F7B75FB19034}" type="presParOf" srcId="{CF009DCD-6D5C-994E-99AD-520B1250481E}" destId="{19C1EF9E-8D95-DA4D-9AFA-D44DE668FAAB}" srcOrd="2" destOrd="0" presId="urn:microsoft.com/office/officeart/2005/8/layout/hierarchy3"/>
    <dgm:cxn modelId="{96B2028A-2E85-3340-9BD7-9D18115C8F4D}" type="presParOf" srcId="{CF009DCD-6D5C-994E-99AD-520B1250481E}" destId="{1CA5040D-A2FD-3B41-B1D7-91B31CDF2C86}" srcOrd="3" destOrd="0" presId="urn:microsoft.com/office/officeart/2005/8/layout/hierarchy3"/>
    <dgm:cxn modelId="{82178853-4B31-354D-BFED-3DE8C8706FAE}" type="presParOf" srcId="{CF009DCD-6D5C-994E-99AD-520B1250481E}" destId="{CA6F3E8F-0E06-234C-BB20-87004D19961C}" srcOrd="4" destOrd="0" presId="urn:microsoft.com/office/officeart/2005/8/layout/hierarchy3"/>
    <dgm:cxn modelId="{7C14D68D-409A-144E-9F3B-C0C68546606A}" type="presParOf" srcId="{CF009DCD-6D5C-994E-99AD-520B1250481E}" destId="{00742719-1810-2F45-9D13-773E8C38AF0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565DC-7B63-214B-9922-635705627F13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7F25C4B6-9FE1-9D45-8FED-26FB26C87E9C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Governance</a:t>
          </a:r>
          <a:endParaRPr lang="en-US" sz="1100" b="0" dirty="0"/>
        </a:p>
      </dgm:t>
    </dgm:pt>
    <dgm:pt modelId="{EDB19796-5E8B-224D-941A-3DF2EB39E5F1}" type="parTrans" cxnId="{B6CF4E89-89A3-9F49-9CE5-4CE51E7742F9}">
      <dgm:prSet/>
      <dgm:spPr/>
      <dgm:t>
        <a:bodyPr/>
        <a:lstStyle/>
        <a:p>
          <a:endParaRPr lang="en-US"/>
        </a:p>
      </dgm:t>
    </dgm:pt>
    <dgm:pt modelId="{D50BECB1-D4F0-B94E-8E08-8DA201B13C95}" type="sibTrans" cxnId="{B6CF4E89-89A3-9F49-9CE5-4CE51E7742F9}">
      <dgm:prSet/>
      <dgm:spPr/>
      <dgm:t>
        <a:bodyPr/>
        <a:lstStyle/>
        <a:p>
          <a:endParaRPr lang="en-US"/>
        </a:p>
      </dgm:t>
    </dgm:pt>
    <dgm:pt modelId="{E9CB7B48-AA5A-3449-8879-19C627051648}">
      <dgm:prSet custT="1"/>
      <dgm:spPr/>
      <dgm:t>
        <a:bodyPr/>
        <a:lstStyle/>
        <a:p>
          <a:pPr rtl="0"/>
          <a:r>
            <a:rPr lang="en-US" sz="700" dirty="0" smtClean="0"/>
            <a:t>Budget, Finances</a:t>
          </a:r>
          <a:endParaRPr lang="en-US" sz="700" dirty="0"/>
        </a:p>
      </dgm:t>
    </dgm:pt>
    <dgm:pt modelId="{43B7E9EA-F61D-2A48-A4F5-55B83F308065}" type="parTrans" cxnId="{876B2981-E0B6-7940-9B22-E710F28766E2}">
      <dgm:prSet/>
      <dgm:spPr/>
      <dgm:t>
        <a:bodyPr/>
        <a:lstStyle/>
        <a:p>
          <a:endParaRPr lang="en-US" dirty="0"/>
        </a:p>
      </dgm:t>
    </dgm:pt>
    <dgm:pt modelId="{48B0F2C7-4538-9043-8BF8-DF8CB2B123F4}" type="sibTrans" cxnId="{876B2981-E0B6-7940-9B22-E710F28766E2}">
      <dgm:prSet/>
      <dgm:spPr/>
      <dgm:t>
        <a:bodyPr/>
        <a:lstStyle/>
        <a:p>
          <a:endParaRPr lang="en-US"/>
        </a:p>
      </dgm:t>
    </dgm:pt>
    <dgm:pt modelId="{EBA58638-F8A9-AF43-9DCA-157EC1080C77}">
      <dgm:prSet custT="1"/>
      <dgm:spPr/>
      <dgm:t>
        <a:bodyPr/>
        <a:lstStyle/>
        <a:p>
          <a:pPr rtl="0"/>
          <a:r>
            <a:rPr lang="en-US" sz="700" dirty="0" smtClean="0"/>
            <a:t>Decision-making</a:t>
          </a:r>
          <a:endParaRPr lang="en-US" sz="700" dirty="0"/>
        </a:p>
      </dgm:t>
    </dgm:pt>
    <dgm:pt modelId="{CBABCA1F-027B-034B-B586-2E7D66C1FCDD}" type="parTrans" cxnId="{E97642C1-97EE-2441-9BCB-A92743264A3F}">
      <dgm:prSet/>
      <dgm:spPr/>
      <dgm:t>
        <a:bodyPr/>
        <a:lstStyle/>
        <a:p>
          <a:endParaRPr lang="en-US" dirty="0"/>
        </a:p>
      </dgm:t>
    </dgm:pt>
    <dgm:pt modelId="{B34D6581-96D8-0243-BDF5-3828CB7E9AAB}" type="sibTrans" cxnId="{E97642C1-97EE-2441-9BCB-A92743264A3F}">
      <dgm:prSet/>
      <dgm:spPr/>
      <dgm:t>
        <a:bodyPr/>
        <a:lstStyle/>
        <a:p>
          <a:endParaRPr lang="en-US"/>
        </a:p>
      </dgm:t>
    </dgm:pt>
    <dgm:pt modelId="{0CCC21C3-8803-D74E-B907-33A8226F61F7}">
      <dgm:prSet custT="1"/>
      <dgm:spPr/>
      <dgm:t>
        <a:bodyPr/>
        <a:lstStyle/>
        <a:p>
          <a:pPr rtl="0"/>
          <a:r>
            <a:rPr lang="en-US" sz="700" dirty="0" smtClean="0"/>
            <a:t>Policy</a:t>
          </a:r>
          <a:endParaRPr lang="en-US" sz="700" dirty="0"/>
        </a:p>
      </dgm:t>
    </dgm:pt>
    <dgm:pt modelId="{82856E1F-4ADC-2348-91FA-7B54D8AF9D12}" type="parTrans" cxnId="{7FFDEE6B-FA7D-7143-B37F-D4F045D964E4}">
      <dgm:prSet/>
      <dgm:spPr/>
      <dgm:t>
        <a:bodyPr/>
        <a:lstStyle/>
        <a:p>
          <a:endParaRPr lang="en-US" dirty="0"/>
        </a:p>
      </dgm:t>
    </dgm:pt>
    <dgm:pt modelId="{BE50120F-F37F-BB41-8109-1ED0753E79F2}" type="sibTrans" cxnId="{7FFDEE6B-FA7D-7143-B37F-D4F045D964E4}">
      <dgm:prSet/>
      <dgm:spPr/>
      <dgm:t>
        <a:bodyPr/>
        <a:lstStyle/>
        <a:p>
          <a:endParaRPr lang="en-US"/>
        </a:p>
      </dgm:t>
    </dgm:pt>
    <dgm:pt modelId="{5DBFFFCD-5F7B-E846-94FD-A703CDAD0208}">
      <dgm:prSet custT="1"/>
      <dgm:spPr/>
      <dgm:t>
        <a:bodyPr/>
        <a:lstStyle/>
        <a:p>
          <a:pPr rtl="0"/>
          <a:r>
            <a:rPr lang="en-US" sz="700" dirty="0" smtClean="0"/>
            <a:t>Planning</a:t>
          </a:r>
          <a:endParaRPr lang="en-US" sz="700" dirty="0"/>
        </a:p>
      </dgm:t>
    </dgm:pt>
    <dgm:pt modelId="{8FC23BEF-4ABE-354B-9254-3F4D98E5111A}" type="parTrans" cxnId="{E8B1EE5A-9B3E-1543-9FE5-C1EE92CA5E9E}">
      <dgm:prSet/>
      <dgm:spPr/>
      <dgm:t>
        <a:bodyPr/>
        <a:lstStyle/>
        <a:p>
          <a:endParaRPr lang="en-US" dirty="0"/>
        </a:p>
      </dgm:t>
    </dgm:pt>
    <dgm:pt modelId="{A0A40A77-9CA9-FE42-8D44-96C8DE42172A}" type="sibTrans" cxnId="{E8B1EE5A-9B3E-1543-9FE5-C1EE92CA5E9E}">
      <dgm:prSet/>
      <dgm:spPr/>
      <dgm:t>
        <a:bodyPr/>
        <a:lstStyle/>
        <a:p>
          <a:endParaRPr lang="en-US"/>
        </a:p>
      </dgm:t>
    </dgm:pt>
    <dgm:pt modelId="{9FFAF61F-4B87-B347-9E05-ED1D273D569A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F829469B-2823-5F42-B6CE-DA05D2D3D191}" type="parTrans" cxnId="{9D31791A-05E6-164E-8B5F-00ADB9F5C351}">
      <dgm:prSet/>
      <dgm:spPr/>
      <dgm:t>
        <a:bodyPr/>
        <a:lstStyle/>
        <a:p>
          <a:endParaRPr lang="en-US" dirty="0"/>
        </a:p>
      </dgm:t>
    </dgm:pt>
    <dgm:pt modelId="{34A57749-1682-9246-924F-BB4F17111AE1}" type="sibTrans" cxnId="{9D31791A-05E6-164E-8B5F-00ADB9F5C351}">
      <dgm:prSet/>
      <dgm:spPr/>
      <dgm:t>
        <a:bodyPr/>
        <a:lstStyle/>
        <a:p>
          <a:endParaRPr lang="en-US"/>
        </a:p>
      </dgm:t>
    </dgm:pt>
    <dgm:pt modelId="{157912B8-D1C4-B944-82DC-8AF61878886E}">
      <dgm:prSet custT="1"/>
      <dgm:spPr/>
      <dgm:t>
        <a:bodyPr/>
        <a:lstStyle/>
        <a:p>
          <a:pPr rtl="0"/>
          <a:r>
            <a:rPr lang="en-US" sz="700" dirty="0" smtClean="0"/>
            <a:t>Web and application server configuration and maintenance</a:t>
          </a:r>
          <a:endParaRPr lang="en-US" sz="700" dirty="0"/>
        </a:p>
      </dgm:t>
    </dgm:pt>
    <dgm:pt modelId="{C122D823-589B-1245-A84D-E58AD274532C}" type="parTrans" cxnId="{A6A7A078-6747-6047-B2A2-DB99C433CBE0}">
      <dgm:prSet/>
      <dgm:spPr/>
      <dgm:t>
        <a:bodyPr/>
        <a:lstStyle/>
        <a:p>
          <a:endParaRPr lang="en-US" dirty="0"/>
        </a:p>
      </dgm:t>
    </dgm:pt>
    <dgm:pt modelId="{833A3996-1F1B-9243-8EDA-A5121BC4A09F}" type="sibTrans" cxnId="{A6A7A078-6747-6047-B2A2-DB99C433CBE0}">
      <dgm:prSet/>
      <dgm:spPr/>
      <dgm:t>
        <a:bodyPr/>
        <a:lstStyle/>
        <a:p>
          <a:endParaRPr lang="en-US"/>
        </a:p>
      </dgm:t>
    </dgm:pt>
    <dgm:pt modelId="{349DF8B4-8594-024C-88BD-B059B0A2264C}">
      <dgm:prSet custT="1"/>
      <dgm:spPr/>
      <dgm:t>
        <a:bodyPr/>
        <a:lstStyle/>
        <a:p>
          <a:pPr rtl="0"/>
          <a:r>
            <a:rPr lang="en-US" sz="700" dirty="0" smtClean="0"/>
            <a:t>Security</a:t>
          </a:r>
          <a:endParaRPr lang="en-US" sz="700" dirty="0"/>
        </a:p>
      </dgm:t>
    </dgm:pt>
    <dgm:pt modelId="{11B570C1-7C74-4346-9909-4ABA3405BB28}" type="parTrans" cxnId="{B02CC1FF-08E4-1945-B3FC-4380B5E55C2E}">
      <dgm:prSet/>
      <dgm:spPr/>
      <dgm:t>
        <a:bodyPr/>
        <a:lstStyle/>
        <a:p>
          <a:endParaRPr lang="en-US" dirty="0"/>
        </a:p>
      </dgm:t>
    </dgm:pt>
    <dgm:pt modelId="{1691CDBC-93A4-F947-AE0F-13EEBE3C974E}" type="sibTrans" cxnId="{B02CC1FF-08E4-1945-B3FC-4380B5E55C2E}">
      <dgm:prSet/>
      <dgm:spPr/>
      <dgm:t>
        <a:bodyPr/>
        <a:lstStyle/>
        <a:p>
          <a:endParaRPr lang="en-US"/>
        </a:p>
      </dgm:t>
    </dgm:pt>
    <dgm:pt modelId="{FD55FDB8-D640-0C49-8803-C32D1AF59293}">
      <dgm:prSet custT="1"/>
      <dgm:spPr/>
      <dgm:t>
        <a:bodyPr/>
        <a:lstStyle/>
        <a:p>
          <a:pPr rtl="0"/>
          <a:r>
            <a:rPr lang="en-US" sz="700" dirty="0" smtClean="0"/>
            <a:t>Permissions</a:t>
          </a:r>
          <a:endParaRPr lang="en-US" sz="700" dirty="0"/>
        </a:p>
      </dgm:t>
    </dgm:pt>
    <dgm:pt modelId="{7FB6714C-2BD1-3343-967B-DBA61117F860}" type="parTrans" cxnId="{C3C40939-1AF8-9C43-AA79-4840E3B963EF}">
      <dgm:prSet/>
      <dgm:spPr/>
      <dgm:t>
        <a:bodyPr/>
        <a:lstStyle/>
        <a:p>
          <a:endParaRPr lang="en-US" dirty="0"/>
        </a:p>
      </dgm:t>
    </dgm:pt>
    <dgm:pt modelId="{91732CC0-62C4-FA4D-91FD-297984F9BFBF}" type="sibTrans" cxnId="{C3C40939-1AF8-9C43-AA79-4840E3B963EF}">
      <dgm:prSet/>
      <dgm:spPr/>
      <dgm:t>
        <a:bodyPr/>
        <a:lstStyle/>
        <a:p>
          <a:endParaRPr lang="en-US"/>
        </a:p>
      </dgm:t>
    </dgm:pt>
    <dgm:pt modelId="{D53878B3-0F02-9A42-9E72-02C8B8A457EF}">
      <dgm:prSet custT="1"/>
      <dgm:spPr/>
      <dgm:t>
        <a:bodyPr/>
        <a:lstStyle/>
        <a:p>
          <a:pPr rtl="0"/>
          <a:r>
            <a:rPr lang="en-US" sz="700" dirty="0" smtClean="0"/>
            <a:t>Logging</a:t>
          </a:r>
          <a:endParaRPr lang="en-US" sz="700" dirty="0"/>
        </a:p>
      </dgm:t>
    </dgm:pt>
    <dgm:pt modelId="{7389572F-C312-254E-8B1C-21C0F8B35B01}" type="parTrans" cxnId="{89222DD4-DBD8-5647-9394-D7B12576257A}">
      <dgm:prSet/>
      <dgm:spPr/>
      <dgm:t>
        <a:bodyPr/>
        <a:lstStyle/>
        <a:p>
          <a:endParaRPr lang="en-US" dirty="0"/>
        </a:p>
      </dgm:t>
    </dgm:pt>
    <dgm:pt modelId="{262CA8A5-F80D-A949-A169-BCC098087C01}" type="sibTrans" cxnId="{89222DD4-DBD8-5647-9394-D7B12576257A}">
      <dgm:prSet/>
      <dgm:spPr/>
      <dgm:t>
        <a:bodyPr/>
        <a:lstStyle/>
        <a:p>
          <a:endParaRPr lang="en-US"/>
        </a:p>
      </dgm:t>
    </dgm:pt>
    <dgm:pt modelId="{4E19A5FB-AF71-964E-AACF-1CD34ADB8A54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942C50F6-52FE-2D4D-AB1E-72E266EA03D2}" type="parTrans" cxnId="{8B48521D-019A-E348-BA71-30C4E41B41F4}">
      <dgm:prSet/>
      <dgm:spPr/>
      <dgm:t>
        <a:bodyPr/>
        <a:lstStyle/>
        <a:p>
          <a:endParaRPr lang="en-US"/>
        </a:p>
      </dgm:t>
    </dgm:pt>
    <dgm:pt modelId="{CE77C491-56D7-4C4B-B6F2-CBD65EDC7F33}" type="sibTrans" cxnId="{8B48521D-019A-E348-BA71-30C4E41B41F4}">
      <dgm:prSet/>
      <dgm:spPr/>
      <dgm:t>
        <a:bodyPr/>
        <a:lstStyle/>
        <a:p>
          <a:endParaRPr lang="en-US"/>
        </a:p>
      </dgm:t>
    </dgm:pt>
    <dgm:pt modelId="{13C7FC47-DF33-F142-B2E9-42B70B3BEB5C}">
      <dgm:prSet custT="1"/>
      <dgm:spPr/>
      <dgm:t>
        <a:bodyPr/>
        <a:lstStyle/>
        <a:p>
          <a:pPr rtl="0"/>
          <a:r>
            <a:rPr lang="en-US" sz="700" dirty="0" smtClean="0"/>
            <a:t>Data management (content storage, backup, integrity checks, deletion)</a:t>
          </a:r>
          <a:endParaRPr lang="en-US" sz="700" dirty="0"/>
        </a:p>
      </dgm:t>
    </dgm:pt>
    <dgm:pt modelId="{9AF691AF-A5C1-4141-903D-43D285599E09}" type="parTrans" cxnId="{37FF4331-BB24-0043-9B03-167C655C21AB}">
      <dgm:prSet/>
      <dgm:spPr/>
      <dgm:t>
        <a:bodyPr/>
        <a:lstStyle/>
        <a:p>
          <a:endParaRPr lang="en-US" dirty="0"/>
        </a:p>
      </dgm:t>
    </dgm:pt>
    <dgm:pt modelId="{06E77233-9EAA-5E42-B235-722AA78100C7}" type="sibTrans" cxnId="{37FF4331-BB24-0043-9B03-167C655C21AB}">
      <dgm:prSet/>
      <dgm:spPr/>
      <dgm:t>
        <a:bodyPr/>
        <a:lstStyle/>
        <a:p>
          <a:endParaRPr lang="en-US"/>
        </a:p>
      </dgm:t>
    </dgm:pt>
    <dgm:pt modelId="{26756CE7-C418-014B-9998-2AEF49393517}">
      <dgm:prSet custT="1"/>
      <dgm:spPr/>
      <dgm:t>
        <a:bodyPr/>
        <a:lstStyle/>
        <a:p>
          <a:pPr rtl="0"/>
          <a:r>
            <a:rPr lang="en-US" sz="700" dirty="0" smtClean="0"/>
            <a:t>Content and Metadata specifications</a:t>
          </a:r>
          <a:endParaRPr lang="en-US" sz="700" dirty="0"/>
        </a:p>
      </dgm:t>
    </dgm:pt>
    <dgm:pt modelId="{5C72623C-8355-5C44-9F47-4C6497091951}" type="parTrans" cxnId="{1790E1AD-5642-8243-9D5A-12EE86A12B11}">
      <dgm:prSet/>
      <dgm:spPr/>
      <dgm:t>
        <a:bodyPr/>
        <a:lstStyle/>
        <a:p>
          <a:endParaRPr lang="en-US" dirty="0"/>
        </a:p>
      </dgm:t>
    </dgm:pt>
    <dgm:pt modelId="{28802658-158F-7747-9FC4-0CF58A2AD4E8}" type="sibTrans" cxnId="{1790E1AD-5642-8243-9D5A-12EE86A12B11}">
      <dgm:prSet/>
      <dgm:spPr/>
      <dgm:t>
        <a:bodyPr/>
        <a:lstStyle/>
        <a:p>
          <a:endParaRPr lang="en-US"/>
        </a:p>
      </dgm:t>
    </dgm:pt>
    <dgm:pt modelId="{792E6498-7CBD-224F-8A78-BC930B8219B2}">
      <dgm:prSet custT="1"/>
      <dgm:spPr/>
      <dgm:t>
        <a:bodyPr/>
        <a:lstStyle/>
        <a:p>
          <a:pPr rtl="0"/>
          <a:r>
            <a:rPr lang="en-US" sz="700" dirty="0" smtClean="0"/>
            <a:t>Disaster Recovery</a:t>
          </a:r>
          <a:endParaRPr lang="en-US" sz="700" dirty="0"/>
        </a:p>
      </dgm:t>
    </dgm:pt>
    <dgm:pt modelId="{D4B2664A-6AB8-C944-B7FB-9762CDB8A47C}" type="parTrans" cxnId="{FED83B17-7D6B-AC4B-909B-3BDA82E63F40}">
      <dgm:prSet/>
      <dgm:spPr/>
      <dgm:t>
        <a:bodyPr/>
        <a:lstStyle/>
        <a:p>
          <a:endParaRPr lang="en-US" dirty="0"/>
        </a:p>
      </dgm:t>
    </dgm:pt>
    <dgm:pt modelId="{2EE40AB7-626D-D043-9B6E-C96509A71EDD}" type="sibTrans" cxnId="{FED83B17-7D6B-AC4B-909B-3BDA82E63F40}">
      <dgm:prSet/>
      <dgm:spPr/>
      <dgm:t>
        <a:bodyPr/>
        <a:lstStyle/>
        <a:p>
          <a:endParaRPr lang="en-US"/>
        </a:p>
      </dgm:t>
    </dgm:pt>
    <dgm:pt modelId="{848B8565-5279-2644-BC2B-198475F75038}">
      <dgm:prSet custT="1"/>
      <dgm:spPr/>
      <dgm:t>
        <a:bodyPr/>
        <a:lstStyle/>
        <a:p>
          <a:pPr rtl="0"/>
          <a:r>
            <a:rPr lang="en-US" sz="700" dirty="0" smtClean="0"/>
            <a:t>Processes for ensuring content integrity</a:t>
          </a:r>
          <a:endParaRPr lang="en-US" sz="700" dirty="0"/>
        </a:p>
      </dgm:t>
    </dgm:pt>
    <dgm:pt modelId="{DCA21759-EDE4-B24C-954D-B86FFBED75DB}" type="parTrans" cxnId="{555F602C-9507-6349-99DB-F3E4DA3ADD28}">
      <dgm:prSet/>
      <dgm:spPr/>
      <dgm:t>
        <a:bodyPr/>
        <a:lstStyle/>
        <a:p>
          <a:endParaRPr lang="en-US" dirty="0"/>
        </a:p>
      </dgm:t>
    </dgm:pt>
    <dgm:pt modelId="{C69806C1-879C-CA42-8FD5-295BD51275F8}" type="sibTrans" cxnId="{555F602C-9507-6349-99DB-F3E4DA3ADD28}">
      <dgm:prSet/>
      <dgm:spPr/>
      <dgm:t>
        <a:bodyPr/>
        <a:lstStyle/>
        <a:p>
          <a:endParaRPr lang="en-US"/>
        </a:p>
      </dgm:t>
    </dgm:pt>
    <dgm:pt modelId="{723A6C01-AFA5-2E4C-9F2E-C911D9493A21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Rights Management</a:t>
          </a:r>
          <a:endParaRPr lang="en-US" sz="1100" b="0" dirty="0"/>
        </a:p>
      </dgm:t>
    </dgm:pt>
    <dgm:pt modelId="{30872887-977B-6A49-A606-63EF3F2B9C13}" type="parTrans" cxnId="{E9BCCDD9-D7C4-7E48-93EA-9DB908BBCF10}">
      <dgm:prSet/>
      <dgm:spPr/>
      <dgm:t>
        <a:bodyPr/>
        <a:lstStyle/>
        <a:p>
          <a:endParaRPr lang="en-US"/>
        </a:p>
      </dgm:t>
    </dgm:pt>
    <dgm:pt modelId="{A76432BC-A749-5346-994E-34DECFBDC073}" type="sibTrans" cxnId="{E9BCCDD9-D7C4-7E48-93EA-9DB908BBCF10}">
      <dgm:prSet/>
      <dgm:spPr/>
      <dgm:t>
        <a:bodyPr/>
        <a:lstStyle/>
        <a:p>
          <a:endParaRPr lang="en-US"/>
        </a:p>
      </dgm:t>
    </dgm:pt>
    <dgm:pt modelId="{758C1A13-45DE-9C42-A2C8-8133A42F8E08}">
      <dgm:prSet custT="1"/>
      <dgm:spPr/>
      <dgm:t>
        <a:bodyPr/>
        <a:lstStyle/>
        <a:p>
          <a:pPr rtl="0"/>
          <a:r>
            <a:rPr lang="en-US" sz="700" dirty="0" smtClean="0"/>
            <a:t>Copyright determination</a:t>
          </a:r>
          <a:endParaRPr lang="en-US" sz="700" dirty="0"/>
        </a:p>
      </dgm:t>
    </dgm:pt>
    <dgm:pt modelId="{25DEC108-858E-1641-AB28-B396026C1A62}" type="parTrans" cxnId="{23765AE2-0F83-4C41-A8E9-FF92F37AC2C3}">
      <dgm:prSet/>
      <dgm:spPr/>
      <dgm:t>
        <a:bodyPr/>
        <a:lstStyle/>
        <a:p>
          <a:endParaRPr lang="en-US" dirty="0"/>
        </a:p>
      </dgm:t>
    </dgm:pt>
    <dgm:pt modelId="{F2BE00CE-6FBF-D444-BB4A-2FCC1903E630}" type="sibTrans" cxnId="{23765AE2-0F83-4C41-A8E9-FF92F37AC2C3}">
      <dgm:prSet/>
      <dgm:spPr/>
      <dgm:t>
        <a:bodyPr/>
        <a:lstStyle/>
        <a:p>
          <a:endParaRPr lang="en-US"/>
        </a:p>
      </dgm:t>
    </dgm:pt>
    <dgm:pt modelId="{25707741-7D2F-F147-8618-99EE36BA8806}">
      <dgm:prSet custT="1"/>
      <dgm:spPr/>
      <dgm:t>
        <a:bodyPr/>
        <a:lstStyle/>
        <a:p>
          <a:pPr rtl="0"/>
          <a:r>
            <a:rPr lang="en-US" sz="700" dirty="0" smtClean="0"/>
            <a:t>Copyright review</a:t>
          </a:r>
          <a:endParaRPr lang="en-US" sz="700" dirty="0"/>
        </a:p>
      </dgm:t>
    </dgm:pt>
    <dgm:pt modelId="{F14CE192-20B4-2D47-9E73-755C8343DD93}" type="parTrans" cxnId="{88577326-E17E-E54F-936E-A7F8445D1CCE}">
      <dgm:prSet/>
      <dgm:spPr/>
      <dgm:t>
        <a:bodyPr/>
        <a:lstStyle/>
        <a:p>
          <a:endParaRPr lang="en-US" dirty="0"/>
        </a:p>
      </dgm:t>
    </dgm:pt>
    <dgm:pt modelId="{BA4358A7-0BC5-4045-8200-25E455218734}" type="sibTrans" cxnId="{88577326-E17E-E54F-936E-A7F8445D1CCE}">
      <dgm:prSet/>
      <dgm:spPr/>
      <dgm:t>
        <a:bodyPr/>
        <a:lstStyle/>
        <a:p>
          <a:endParaRPr lang="en-US"/>
        </a:p>
      </dgm:t>
    </dgm:pt>
    <dgm:pt modelId="{5A150B0B-6B6F-AD4A-901E-E4E9B609DC0A}">
      <dgm:prSet custT="1"/>
      <dgm:spPr/>
      <dgm:t>
        <a:bodyPr/>
        <a:lstStyle/>
        <a:p>
          <a:pPr rtl="0"/>
          <a:r>
            <a:rPr lang="en-US" sz="700" dirty="0" smtClean="0"/>
            <a:t>Copyright information management (database)</a:t>
          </a:r>
          <a:endParaRPr lang="en-US" sz="700" dirty="0"/>
        </a:p>
      </dgm:t>
    </dgm:pt>
    <dgm:pt modelId="{C588D624-1930-1C47-9F39-6FB68AFA0947}" type="parTrans" cxnId="{91A0E12C-276F-2249-945C-A38B6780FC0D}">
      <dgm:prSet/>
      <dgm:spPr/>
      <dgm:t>
        <a:bodyPr/>
        <a:lstStyle/>
        <a:p>
          <a:endParaRPr lang="en-US" dirty="0"/>
        </a:p>
      </dgm:t>
    </dgm:pt>
    <dgm:pt modelId="{5AA8F36E-C076-3742-BF42-D40D87FBE6AA}" type="sibTrans" cxnId="{91A0E12C-276F-2249-945C-A38B6780FC0D}">
      <dgm:prSet/>
      <dgm:spPr/>
      <dgm:t>
        <a:bodyPr/>
        <a:lstStyle/>
        <a:p>
          <a:endParaRPr lang="en-US"/>
        </a:p>
      </dgm:t>
    </dgm:pt>
    <dgm:pt modelId="{C9EC6FA0-6741-D749-888D-DD493B26B987}">
      <dgm:prSet custT="1"/>
      <dgm:spPr/>
      <dgm:t>
        <a:bodyPr/>
        <a:lstStyle/>
        <a:p>
          <a:pPr rtl="0"/>
          <a:r>
            <a:rPr lang="en-US" sz="700" dirty="0" smtClean="0"/>
            <a:t>Rightsholder permissions</a:t>
          </a:r>
          <a:endParaRPr lang="en-US" sz="700" dirty="0"/>
        </a:p>
      </dgm:t>
    </dgm:pt>
    <dgm:pt modelId="{CA54532A-D4F8-344B-A6F9-760D54129E27}" type="parTrans" cxnId="{4237E4A8-E9C6-104C-ABB0-B27313D40FBF}">
      <dgm:prSet/>
      <dgm:spPr/>
      <dgm:t>
        <a:bodyPr/>
        <a:lstStyle/>
        <a:p>
          <a:endParaRPr lang="en-US" dirty="0"/>
        </a:p>
      </dgm:t>
    </dgm:pt>
    <dgm:pt modelId="{64C28227-0B6F-7F48-B24D-0B3FB7115AFA}" type="sibTrans" cxnId="{4237E4A8-E9C6-104C-ABB0-B27313D40FBF}">
      <dgm:prSet/>
      <dgm:spPr/>
      <dgm:t>
        <a:bodyPr/>
        <a:lstStyle/>
        <a:p>
          <a:endParaRPr lang="en-US"/>
        </a:p>
      </dgm:t>
    </dgm:pt>
    <dgm:pt modelId="{8CBEF659-B8DE-474F-ACE3-EF9B5731D78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Bibliographic Data Management</a:t>
          </a:r>
          <a:endParaRPr lang="en-US" sz="1100" b="0" dirty="0"/>
        </a:p>
      </dgm:t>
    </dgm:pt>
    <dgm:pt modelId="{35E7566E-B752-8042-A57C-5CEC935F4F10}" type="parTrans" cxnId="{366F8D32-186D-8F43-8BE4-006526B5117A}">
      <dgm:prSet/>
      <dgm:spPr/>
      <dgm:t>
        <a:bodyPr/>
        <a:lstStyle/>
        <a:p>
          <a:endParaRPr lang="en-US"/>
        </a:p>
      </dgm:t>
    </dgm:pt>
    <dgm:pt modelId="{AFC3C75D-15A9-D141-8012-E289923DC91A}" type="sibTrans" cxnId="{366F8D32-186D-8F43-8BE4-006526B5117A}">
      <dgm:prSet/>
      <dgm:spPr/>
      <dgm:t>
        <a:bodyPr/>
        <a:lstStyle/>
        <a:p>
          <a:endParaRPr lang="en-US"/>
        </a:p>
      </dgm:t>
    </dgm:pt>
    <dgm:pt modelId="{EF2A6C7B-A66C-EC4C-9614-FB4698223750}">
      <dgm:prSet custT="1"/>
      <dgm:spPr/>
      <dgm:t>
        <a:bodyPr/>
        <a:lstStyle/>
        <a:p>
          <a:pPr rtl="0"/>
          <a:r>
            <a:rPr lang="en-US" sz="700" dirty="0" smtClean="0"/>
            <a:t>Entity description (record-level)</a:t>
          </a:r>
          <a:endParaRPr lang="en-US" sz="700" dirty="0"/>
        </a:p>
      </dgm:t>
    </dgm:pt>
    <dgm:pt modelId="{570BAD86-5046-514B-B15F-83E6B95C0EBC}" type="parTrans" cxnId="{CB68F859-A021-C94D-A5EC-C2D2621A683F}">
      <dgm:prSet/>
      <dgm:spPr/>
      <dgm:t>
        <a:bodyPr/>
        <a:lstStyle/>
        <a:p>
          <a:endParaRPr lang="en-US" dirty="0"/>
        </a:p>
      </dgm:t>
    </dgm:pt>
    <dgm:pt modelId="{449C4CD1-57D5-654A-A1FD-384D7D6FEF6B}" type="sibTrans" cxnId="{CB68F859-A021-C94D-A5EC-C2D2621A683F}">
      <dgm:prSet/>
      <dgm:spPr/>
      <dgm:t>
        <a:bodyPr/>
        <a:lstStyle/>
        <a:p>
          <a:endParaRPr lang="en-US"/>
        </a:p>
      </dgm:t>
    </dgm:pt>
    <dgm:pt modelId="{5EA3E9BA-6A1A-A540-B78E-5F101E2CB23E}">
      <dgm:prSet custT="1"/>
      <dgm:spPr/>
      <dgm:t>
        <a:bodyPr/>
        <a:lstStyle/>
        <a:p>
          <a:pPr rtl="0"/>
          <a:r>
            <a:rPr lang="en-US" sz="700" dirty="0" smtClean="0"/>
            <a:t>Object identification (item-level)</a:t>
          </a:r>
          <a:endParaRPr lang="en-US" sz="700" dirty="0"/>
        </a:p>
      </dgm:t>
    </dgm:pt>
    <dgm:pt modelId="{41F527FC-8E26-9140-BE05-BA062E5A89CB}" type="parTrans" cxnId="{3BC8BA52-88D4-1440-8B86-5A7DA31DFAA1}">
      <dgm:prSet/>
      <dgm:spPr/>
      <dgm:t>
        <a:bodyPr/>
        <a:lstStyle/>
        <a:p>
          <a:endParaRPr lang="en-US" dirty="0"/>
        </a:p>
      </dgm:t>
    </dgm:pt>
    <dgm:pt modelId="{70B55517-5645-EA45-9242-8634534DDC7E}" type="sibTrans" cxnId="{3BC8BA52-88D4-1440-8B86-5A7DA31DFAA1}">
      <dgm:prSet/>
      <dgm:spPr/>
      <dgm:t>
        <a:bodyPr/>
        <a:lstStyle/>
        <a:p>
          <a:endParaRPr lang="en-US"/>
        </a:p>
      </dgm:t>
    </dgm:pt>
    <dgm:pt modelId="{564963B9-B7D4-6746-ACB6-CA5988C55CD4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Collection Development</a:t>
          </a:r>
          <a:endParaRPr lang="en-US" sz="1100" b="0" dirty="0"/>
        </a:p>
      </dgm:t>
    </dgm:pt>
    <dgm:pt modelId="{900E3CEA-7021-EA47-8F3E-118EF9028FFB}" type="parTrans" cxnId="{AD6496FE-249C-7A42-A2DB-8BCE3B30A590}">
      <dgm:prSet/>
      <dgm:spPr/>
      <dgm:t>
        <a:bodyPr/>
        <a:lstStyle/>
        <a:p>
          <a:endParaRPr lang="en-US"/>
        </a:p>
      </dgm:t>
    </dgm:pt>
    <dgm:pt modelId="{624AD022-8482-4B4C-9627-5BF14D9711B3}" type="sibTrans" cxnId="{AD6496FE-249C-7A42-A2DB-8BCE3B30A590}">
      <dgm:prSet/>
      <dgm:spPr/>
      <dgm:t>
        <a:bodyPr/>
        <a:lstStyle/>
        <a:p>
          <a:endParaRPr lang="en-US"/>
        </a:p>
      </dgm:t>
    </dgm:pt>
    <dgm:pt modelId="{305E8185-BD5D-A84B-9E52-74D380DB2ACA}">
      <dgm:prSet custT="1"/>
      <dgm:spPr/>
      <dgm:t>
        <a:bodyPr/>
        <a:lstStyle/>
        <a:p>
          <a:pPr rtl="0"/>
          <a:r>
            <a:rPr lang="en-US" sz="600" dirty="0" smtClean="0"/>
            <a:t>Digital</a:t>
          </a:r>
          <a:endParaRPr lang="en-US" sz="600" dirty="0"/>
        </a:p>
      </dgm:t>
    </dgm:pt>
    <dgm:pt modelId="{4C405AA8-CD12-7F42-8584-5367C06872BE}" type="parTrans" cxnId="{B572239A-4682-4243-9236-8243B2CE30D0}">
      <dgm:prSet/>
      <dgm:spPr/>
      <dgm:t>
        <a:bodyPr/>
        <a:lstStyle/>
        <a:p>
          <a:endParaRPr lang="en-US" dirty="0"/>
        </a:p>
      </dgm:t>
    </dgm:pt>
    <dgm:pt modelId="{7BDE27EB-01A6-7144-9814-25DBD549E45D}" type="sibTrans" cxnId="{B572239A-4682-4243-9236-8243B2CE30D0}">
      <dgm:prSet/>
      <dgm:spPr/>
      <dgm:t>
        <a:bodyPr/>
        <a:lstStyle/>
        <a:p>
          <a:endParaRPr lang="en-US"/>
        </a:p>
      </dgm:t>
    </dgm:pt>
    <dgm:pt modelId="{2A5FE7C7-E83A-4F4D-BAD7-7D859A9E053D}">
      <dgm:prSet custT="1"/>
      <dgm:spPr/>
      <dgm:t>
        <a:bodyPr/>
        <a:lstStyle/>
        <a:p>
          <a:pPr rtl="0"/>
          <a:r>
            <a:rPr lang="en-US" sz="600" dirty="0" smtClean="0"/>
            <a:t>Expansion beyond books and journals (born-digital, images and maps, audio)</a:t>
          </a:r>
          <a:endParaRPr lang="en-US" sz="600" dirty="0"/>
        </a:p>
      </dgm:t>
    </dgm:pt>
    <dgm:pt modelId="{3C928C5E-FEF7-AE41-8227-89A1F33F7212}" type="parTrans" cxnId="{30A0BCF4-D516-F24A-A927-C5342DD303CE}">
      <dgm:prSet/>
      <dgm:spPr/>
      <dgm:t>
        <a:bodyPr/>
        <a:lstStyle/>
        <a:p>
          <a:endParaRPr lang="en-US"/>
        </a:p>
      </dgm:t>
    </dgm:pt>
    <dgm:pt modelId="{CDD34384-F7A3-844F-AC89-8AB40DD9CEDD}" type="sibTrans" cxnId="{30A0BCF4-D516-F24A-A927-C5342DD303CE}">
      <dgm:prSet/>
      <dgm:spPr/>
      <dgm:t>
        <a:bodyPr/>
        <a:lstStyle/>
        <a:p>
          <a:endParaRPr lang="en-US"/>
        </a:p>
      </dgm:t>
    </dgm:pt>
    <dgm:pt modelId="{65F412A8-6814-2648-9B7E-BC062721478B}">
      <dgm:prSet custT="1"/>
      <dgm:spPr/>
      <dgm:t>
        <a:bodyPr/>
        <a:lstStyle/>
        <a:p>
          <a:pPr rtl="0"/>
          <a:r>
            <a:rPr lang="en-US" sz="600" dirty="0" smtClean="0"/>
            <a:t>Selection of content (for non-Google volume ingest and pilots projects) </a:t>
          </a:r>
          <a:endParaRPr lang="en-US" sz="600" dirty="0"/>
        </a:p>
      </dgm:t>
    </dgm:pt>
    <dgm:pt modelId="{B9C57C4A-95C7-1847-A2F4-1DD90B275834}" type="parTrans" cxnId="{AFDEEA92-5434-E242-9C9E-038B05340751}">
      <dgm:prSet/>
      <dgm:spPr/>
      <dgm:t>
        <a:bodyPr/>
        <a:lstStyle/>
        <a:p>
          <a:endParaRPr lang="en-US"/>
        </a:p>
      </dgm:t>
    </dgm:pt>
    <dgm:pt modelId="{CF95FB17-260B-714D-9F51-5996EC97B1B4}" type="sibTrans" cxnId="{AFDEEA92-5434-E242-9C9E-038B05340751}">
      <dgm:prSet/>
      <dgm:spPr/>
      <dgm:t>
        <a:bodyPr/>
        <a:lstStyle/>
        <a:p>
          <a:endParaRPr lang="en-US"/>
        </a:p>
      </dgm:t>
    </dgm:pt>
    <dgm:pt modelId="{A3CF8E25-7407-B749-8125-8CB2F849BCA2}">
      <dgm:prSet custT="1"/>
      <dgm:spPr/>
      <dgm:t>
        <a:bodyPr/>
        <a:lstStyle/>
        <a:p>
          <a:pPr rtl="0"/>
          <a:r>
            <a:rPr lang="en-US" sz="600" dirty="0" smtClean="0"/>
            <a:t>Print</a:t>
          </a:r>
          <a:endParaRPr lang="en-US" sz="600" dirty="0"/>
        </a:p>
      </dgm:t>
    </dgm:pt>
    <dgm:pt modelId="{AA7FA820-47CD-7E42-9D36-8E694877533E}" type="parTrans" cxnId="{24FDC39D-3D39-EE4C-9656-97DFAF2156C6}">
      <dgm:prSet/>
      <dgm:spPr/>
      <dgm:t>
        <a:bodyPr/>
        <a:lstStyle/>
        <a:p>
          <a:endParaRPr lang="en-US" dirty="0"/>
        </a:p>
      </dgm:t>
    </dgm:pt>
    <dgm:pt modelId="{AF0D50D9-71DB-0D4B-AF9D-1F55E5970420}" type="sibTrans" cxnId="{24FDC39D-3D39-EE4C-9656-97DFAF2156C6}">
      <dgm:prSet/>
      <dgm:spPr/>
      <dgm:t>
        <a:bodyPr/>
        <a:lstStyle/>
        <a:p>
          <a:endParaRPr lang="en-US"/>
        </a:p>
      </dgm:t>
    </dgm:pt>
    <dgm:pt modelId="{3634BA9F-EEFF-1F42-ACEF-E4821A08AF51}">
      <dgm:prSet custT="1"/>
      <dgm:spPr/>
      <dgm:t>
        <a:bodyPr/>
        <a:lstStyle/>
        <a:p>
          <a:pPr rtl="0"/>
          <a:r>
            <a:rPr lang="en-US" sz="600" dirty="0" smtClean="0"/>
            <a:t>Cloud Library (effect of digital on print)</a:t>
          </a:r>
          <a:endParaRPr lang="en-US" sz="600" dirty="0"/>
        </a:p>
      </dgm:t>
    </dgm:pt>
    <dgm:pt modelId="{D099A588-7186-A045-9C90-8DD34EC34924}" type="parTrans" cxnId="{85D654F8-1D88-9940-915A-38F6B0EA0396}">
      <dgm:prSet/>
      <dgm:spPr/>
      <dgm:t>
        <a:bodyPr/>
        <a:lstStyle/>
        <a:p>
          <a:endParaRPr lang="en-US"/>
        </a:p>
      </dgm:t>
    </dgm:pt>
    <dgm:pt modelId="{2911FDE3-B2E3-3641-9A96-E3903894BD2B}" type="sibTrans" cxnId="{85D654F8-1D88-9940-915A-38F6B0EA0396}">
      <dgm:prSet/>
      <dgm:spPr/>
      <dgm:t>
        <a:bodyPr/>
        <a:lstStyle/>
        <a:p>
          <a:endParaRPr lang="en-US"/>
        </a:p>
      </dgm:t>
    </dgm:pt>
    <dgm:pt modelId="{2842F808-0FF6-004C-BCEB-D8C6C29522AF}">
      <dgm:prSet custT="1"/>
      <dgm:spPr/>
      <dgm:t>
        <a:bodyPr/>
        <a:lstStyle/>
        <a:p>
          <a:r>
            <a:rPr lang="en-US" sz="700" dirty="0" smtClean="0"/>
            <a:t>Hardware selection and replacement</a:t>
          </a:r>
          <a:endParaRPr lang="en-US" sz="700" dirty="0"/>
        </a:p>
      </dgm:t>
    </dgm:pt>
    <dgm:pt modelId="{57D13E57-E9E4-D54F-B8AB-0E2E54810AE9}" type="parTrans" cxnId="{0B0DB00A-8070-5F4A-85C6-C3CBB24D5108}">
      <dgm:prSet/>
      <dgm:spPr/>
      <dgm:t>
        <a:bodyPr/>
        <a:lstStyle/>
        <a:p>
          <a:endParaRPr lang="en-US" dirty="0"/>
        </a:p>
      </dgm:t>
    </dgm:pt>
    <dgm:pt modelId="{2AFC6B46-A6C1-E741-830E-DA961C6E673E}" type="sibTrans" cxnId="{0B0DB00A-8070-5F4A-85C6-C3CBB24D5108}">
      <dgm:prSet/>
      <dgm:spPr/>
      <dgm:t>
        <a:bodyPr/>
        <a:lstStyle/>
        <a:p>
          <a:endParaRPr lang="en-US"/>
        </a:p>
      </dgm:t>
    </dgm:pt>
    <dgm:pt modelId="{464A0128-17B3-B247-BFC4-6CDB2A1825A2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Enterprise Management</a:t>
          </a:r>
          <a:endParaRPr lang="en-US" sz="1100" b="0" dirty="0"/>
        </a:p>
      </dgm:t>
    </dgm:pt>
    <dgm:pt modelId="{8400DFF0-76F2-A24F-84EE-EF3D6AB02BF8}" type="parTrans" cxnId="{3A3E02BE-65A9-3142-A3A3-558E4C345311}">
      <dgm:prSet/>
      <dgm:spPr/>
      <dgm:t>
        <a:bodyPr/>
        <a:lstStyle/>
        <a:p>
          <a:endParaRPr lang="en-US"/>
        </a:p>
      </dgm:t>
    </dgm:pt>
    <dgm:pt modelId="{0C3FE9B1-D926-B748-BB9F-AD11AC9D104E}" type="sibTrans" cxnId="{3A3E02BE-65A9-3142-A3A3-558E4C345311}">
      <dgm:prSet/>
      <dgm:spPr/>
      <dgm:t>
        <a:bodyPr/>
        <a:lstStyle/>
        <a:p>
          <a:endParaRPr lang="en-US"/>
        </a:p>
      </dgm:t>
    </dgm:pt>
    <dgm:pt modelId="{10E7EDE7-4607-794B-B91D-37C230300DF1}">
      <dgm:prSet custT="1"/>
      <dgm:spPr/>
      <dgm:t>
        <a:bodyPr/>
        <a:lstStyle/>
        <a:p>
          <a:pPr rtl="0"/>
          <a:r>
            <a:rPr lang="en-US" sz="700" dirty="0" smtClean="0"/>
            <a:t>Communication and Coordination with partner institutions</a:t>
          </a:r>
          <a:endParaRPr lang="en-US" sz="700" dirty="0"/>
        </a:p>
      </dgm:t>
    </dgm:pt>
    <dgm:pt modelId="{8D33ADEE-CFE1-2348-B083-1CAF356A2D9D}" type="parTrans" cxnId="{9484AC6E-E802-8246-851C-16C0E1E21060}">
      <dgm:prSet/>
      <dgm:spPr/>
      <dgm:t>
        <a:bodyPr/>
        <a:lstStyle/>
        <a:p>
          <a:endParaRPr lang="en-US" dirty="0"/>
        </a:p>
      </dgm:t>
    </dgm:pt>
    <dgm:pt modelId="{61E02C89-6C63-7F44-9940-B698C2A42C7F}" type="sibTrans" cxnId="{9484AC6E-E802-8246-851C-16C0E1E21060}">
      <dgm:prSet/>
      <dgm:spPr/>
      <dgm:t>
        <a:bodyPr/>
        <a:lstStyle/>
        <a:p>
          <a:endParaRPr lang="en-US"/>
        </a:p>
      </dgm:t>
    </dgm:pt>
    <dgm:pt modelId="{C4AF5EA3-1516-7B4E-811B-7B2C257E3BF8}">
      <dgm:prSet custT="1"/>
      <dgm:spPr/>
      <dgm:t>
        <a:bodyPr/>
        <a:lstStyle/>
        <a:p>
          <a:pPr rtl="0"/>
          <a:r>
            <a:rPr lang="en-US" sz="700" dirty="0" smtClean="0"/>
            <a:t>Hardware configuration and maintenance</a:t>
          </a:r>
          <a:endParaRPr lang="en-US" sz="700" dirty="0"/>
        </a:p>
      </dgm:t>
    </dgm:pt>
    <dgm:pt modelId="{3D70F378-9C9A-BC4C-9574-2D629AF6216C}" type="parTrans" cxnId="{6011513C-4169-E741-A996-F3E826BC67C2}">
      <dgm:prSet/>
      <dgm:spPr/>
      <dgm:t>
        <a:bodyPr/>
        <a:lstStyle/>
        <a:p>
          <a:endParaRPr lang="en-US" dirty="0"/>
        </a:p>
      </dgm:t>
    </dgm:pt>
    <dgm:pt modelId="{C058306C-EA7F-1140-BD19-3B7873BD0BEE}" type="sibTrans" cxnId="{6011513C-4169-E741-A996-F3E826BC67C2}">
      <dgm:prSet/>
      <dgm:spPr/>
      <dgm:t>
        <a:bodyPr/>
        <a:lstStyle/>
        <a:p>
          <a:endParaRPr lang="en-US"/>
        </a:p>
      </dgm:t>
    </dgm:pt>
    <dgm:pt modelId="{CFED6016-2E2F-B34A-B17D-A834FD40B049}">
      <dgm:prSet custT="1"/>
      <dgm:spPr/>
      <dgm:t>
        <a:bodyPr/>
        <a:lstStyle/>
        <a:p>
          <a:pPr rtl="0"/>
          <a:r>
            <a:rPr lang="en-US" sz="700" dirty="0" smtClean="0"/>
            <a:t>Project management</a:t>
          </a:r>
          <a:endParaRPr lang="en-US" sz="700" dirty="0"/>
        </a:p>
      </dgm:t>
    </dgm:pt>
    <dgm:pt modelId="{C621948E-239F-7349-8DF6-F04C5378D437}" type="parTrans" cxnId="{FEB4C3A4-0A14-CF46-8D38-5B6AE1115437}">
      <dgm:prSet/>
      <dgm:spPr/>
      <dgm:t>
        <a:bodyPr/>
        <a:lstStyle/>
        <a:p>
          <a:endParaRPr lang="en-US" dirty="0"/>
        </a:p>
      </dgm:t>
    </dgm:pt>
    <dgm:pt modelId="{F056187D-1CE9-7246-AFC8-B9A59133E907}" type="sibTrans" cxnId="{FEB4C3A4-0A14-CF46-8D38-5B6AE1115437}">
      <dgm:prSet/>
      <dgm:spPr/>
      <dgm:t>
        <a:bodyPr/>
        <a:lstStyle/>
        <a:p>
          <a:endParaRPr lang="en-US"/>
        </a:p>
      </dgm:t>
    </dgm:pt>
    <dgm:pt modelId="{7468C07B-99E9-B043-979A-9D5572F15D19}">
      <dgm:prSet custT="1"/>
      <dgm:spPr/>
      <dgm:t>
        <a:bodyPr/>
        <a:lstStyle/>
        <a:p>
          <a:pPr rtl="0"/>
          <a:r>
            <a:rPr lang="en-US" sz="700" dirty="0" smtClean="0"/>
            <a:t>Data availability</a:t>
          </a:r>
          <a:endParaRPr lang="en-US" sz="700" dirty="0"/>
        </a:p>
      </dgm:t>
    </dgm:pt>
    <dgm:pt modelId="{1B6C0B9F-0DE7-7141-87BC-2E8F09919D63}" type="parTrans" cxnId="{07440B9C-F60F-7546-98CF-5B5800191583}">
      <dgm:prSet/>
      <dgm:spPr/>
      <dgm:t>
        <a:bodyPr/>
        <a:lstStyle/>
        <a:p>
          <a:endParaRPr lang="en-US" dirty="0"/>
        </a:p>
      </dgm:t>
    </dgm:pt>
    <dgm:pt modelId="{B6F43C51-0FE2-B747-94B3-23A76F217AFB}" type="sibTrans" cxnId="{07440B9C-F60F-7546-98CF-5B5800191583}">
      <dgm:prSet/>
      <dgm:spPr/>
      <dgm:t>
        <a:bodyPr/>
        <a:lstStyle/>
        <a:p>
          <a:endParaRPr lang="en-US"/>
        </a:p>
      </dgm:t>
    </dgm:pt>
    <dgm:pt modelId="{070DE7F0-A603-CD4F-A3BE-7E363A0ED4FA}" type="pres">
      <dgm:prSet presAssocID="{DA5565DC-7B63-214B-9922-635705627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CB160F-E6FE-B840-88CA-CEAC6A831DE8}" type="pres">
      <dgm:prSet presAssocID="{7F25C4B6-9FE1-9D45-8FED-26FB26C87E9C}" presName="root" presStyleCnt="0"/>
      <dgm:spPr/>
      <dgm:t>
        <a:bodyPr/>
        <a:lstStyle/>
        <a:p>
          <a:endParaRPr lang="en-US"/>
        </a:p>
      </dgm:t>
    </dgm:pt>
    <dgm:pt modelId="{D893DA5A-9AE1-9B45-A6DC-D4C85A71F3F7}" type="pres">
      <dgm:prSet presAssocID="{7F25C4B6-9FE1-9D45-8FED-26FB26C87E9C}" presName="rootComposite" presStyleCnt="0"/>
      <dgm:spPr/>
      <dgm:t>
        <a:bodyPr/>
        <a:lstStyle/>
        <a:p>
          <a:endParaRPr lang="en-US"/>
        </a:p>
      </dgm:t>
    </dgm:pt>
    <dgm:pt modelId="{23B07207-05DF-724D-BABE-97D4B8412992}" type="pres">
      <dgm:prSet presAssocID="{7F25C4B6-9FE1-9D45-8FED-26FB26C87E9C}" presName="rootText" presStyleLbl="node1" presStyleIdx="0" presStyleCnt="7"/>
      <dgm:spPr/>
      <dgm:t>
        <a:bodyPr/>
        <a:lstStyle/>
        <a:p>
          <a:endParaRPr lang="en-US"/>
        </a:p>
      </dgm:t>
    </dgm:pt>
    <dgm:pt modelId="{397B58CD-CBCC-F542-8BE7-5C36DE9E3EF9}" type="pres">
      <dgm:prSet presAssocID="{7F25C4B6-9FE1-9D45-8FED-26FB26C87E9C}" presName="rootConnector" presStyleLbl="node1" presStyleIdx="0" presStyleCnt="7"/>
      <dgm:spPr/>
      <dgm:t>
        <a:bodyPr/>
        <a:lstStyle/>
        <a:p>
          <a:endParaRPr lang="en-US"/>
        </a:p>
      </dgm:t>
    </dgm:pt>
    <dgm:pt modelId="{10C6038A-5863-C74D-98E8-379EC16CCC21}" type="pres">
      <dgm:prSet presAssocID="{7F25C4B6-9FE1-9D45-8FED-26FB26C87E9C}" presName="childShape" presStyleCnt="0"/>
      <dgm:spPr/>
      <dgm:t>
        <a:bodyPr/>
        <a:lstStyle/>
        <a:p>
          <a:endParaRPr lang="en-US"/>
        </a:p>
      </dgm:t>
    </dgm:pt>
    <dgm:pt modelId="{57A49D40-F242-1944-9619-991C32A5E003}" type="pres">
      <dgm:prSet presAssocID="{43B7E9EA-F61D-2A48-A4F5-55B83F308065}" presName="Name13" presStyleLbl="parChTrans1D2" presStyleIdx="0" presStyleCnt="25"/>
      <dgm:spPr/>
      <dgm:t>
        <a:bodyPr/>
        <a:lstStyle/>
        <a:p>
          <a:endParaRPr lang="en-US"/>
        </a:p>
      </dgm:t>
    </dgm:pt>
    <dgm:pt modelId="{492D0B4D-0308-4044-8A40-DDCF58043227}" type="pres">
      <dgm:prSet presAssocID="{E9CB7B48-AA5A-3449-8879-19C627051648}" presName="childText" presStyleLbl="bgAcc1" presStyleIdx="0" presStyleCnt="25" custScaleY="44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16021-C434-BC4E-B8A5-E973229C958C}" type="pres">
      <dgm:prSet presAssocID="{CBABCA1F-027B-034B-B586-2E7D66C1FCDD}" presName="Name13" presStyleLbl="parChTrans1D2" presStyleIdx="1" presStyleCnt="25"/>
      <dgm:spPr/>
      <dgm:t>
        <a:bodyPr/>
        <a:lstStyle/>
        <a:p>
          <a:endParaRPr lang="en-US"/>
        </a:p>
      </dgm:t>
    </dgm:pt>
    <dgm:pt modelId="{279191D7-9FCE-9B4C-8C02-58E4E904319B}" type="pres">
      <dgm:prSet presAssocID="{EBA58638-F8A9-AF43-9DCA-157EC1080C77}" presName="childText" presStyleLbl="bgAcc1" presStyleIdx="1" presStyleCnt="25" custScaleY="38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4F9D1-E5ED-FB45-BCCB-F334B5A35988}" type="pres">
      <dgm:prSet presAssocID="{82856E1F-4ADC-2348-91FA-7B54D8AF9D12}" presName="Name13" presStyleLbl="parChTrans1D2" presStyleIdx="2" presStyleCnt="25"/>
      <dgm:spPr/>
      <dgm:t>
        <a:bodyPr/>
        <a:lstStyle/>
        <a:p>
          <a:endParaRPr lang="en-US"/>
        </a:p>
      </dgm:t>
    </dgm:pt>
    <dgm:pt modelId="{1C4B6904-8838-B74D-9E04-14A316D2E461}" type="pres">
      <dgm:prSet presAssocID="{0CCC21C3-8803-D74E-B907-33A8226F61F7}" presName="childText" presStyleLbl="bgAcc1" presStyleIdx="2" presStyleCnt="25" custScaleY="353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32355-7E4D-FC4B-B01E-29B330F180A9}" type="pres">
      <dgm:prSet presAssocID="{8FC23BEF-4ABE-354B-9254-3F4D98E5111A}" presName="Name13" presStyleLbl="parChTrans1D2" presStyleIdx="3" presStyleCnt="25"/>
      <dgm:spPr/>
      <dgm:t>
        <a:bodyPr/>
        <a:lstStyle/>
        <a:p>
          <a:endParaRPr lang="en-US"/>
        </a:p>
      </dgm:t>
    </dgm:pt>
    <dgm:pt modelId="{7918935D-1641-104D-B9CB-35E2B96BB852}" type="pres">
      <dgm:prSet presAssocID="{5DBFFFCD-5F7B-E846-94FD-A703CDAD0208}" presName="childText" presStyleLbl="bgAcc1" presStyleIdx="3" presStyleCnt="25" custScaleY="4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17F4-3A72-664F-8485-648C870BA14E}" type="pres">
      <dgm:prSet presAssocID="{464A0128-17B3-B247-BFC4-6CDB2A1825A2}" presName="root" presStyleCnt="0"/>
      <dgm:spPr/>
      <dgm:t>
        <a:bodyPr/>
        <a:lstStyle/>
        <a:p>
          <a:endParaRPr lang="en-US"/>
        </a:p>
      </dgm:t>
    </dgm:pt>
    <dgm:pt modelId="{D6DE01DE-9C4D-7543-80D8-0F98E6CB16B3}" type="pres">
      <dgm:prSet presAssocID="{464A0128-17B3-B247-BFC4-6CDB2A1825A2}" presName="rootComposite" presStyleCnt="0"/>
      <dgm:spPr/>
      <dgm:t>
        <a:bodyPr/>
        <a:lstStyle/>
        <a:p>
          <a:endParaRPr lang="en-US"/>
        </a:p>
      </dgm:t>
    </dgm:pt>
    <dgm:pt modelId="{464B975A-B1F4-A447-87F9-67107A5976FA}" type="pres">
      <dgm:prSet presAssocID="{464A0128-17B3-B247-BFC4-6CDB2A1825A2}" presName="rootText" presStyleLbl="node1" presStyleIdx="1" presStyleCnt="7"/>
      <dgm:spPr/>
      <dgm:t>
        <a:bodyPr/>
        <a:lstStyle/>
        <a:p>
          <a:endParaRPr lang="en-US"/>
        </a:p>
      </dgm:t>
    </dgm:pt>
    <dgm:pt modelId="{1DDCA105-AF12-D14E-851E-14FC72428FFE}" type="pres">
      <dgm:prSet presAssocID="{464A0128-17B3-B247-BFC4-6CDB2A1825A2}" presName="rootConnector" presStyleLbl="node1" presStyleIdx="1" presStyleCnt="7"/>
      <dgm:spPr/>
      <dgm:t>
        <a:bodyPr/>
        <a:lstStyle/>
        <a:p>
          <a:endParaRPr lang="en-US"/>
        </a:p>
      </dgm:t>
    </dgm:pt>
    <dgm:pt modelId="{4B462D01-5F6A-9443-ABB6-3FAEE98BE8D5}" type="pres">
      <dgm:prSet presAssocID="{464A0128-17B3-B247-BFC4-6CDB2A1825A2}" presName="childShape" presStyleCnt="0"/>
      <dgm:spPr/>
      <dgm:t>
        <a:bodyPr/>
        <a:lstStyle/>
        <a:p>
          <a:endParaRPr lang="en-US"/>
        </a:p>
      </dgm:t>
    </dgm:pt>
    <dgm:pt modelId="{90B604BF-3883-EA4F-BD84-A1548FEE6AC9}" type="pres">
      <dgm:prSet presAssocID="{8D33ADEE-CFE1-2348-B083-1CAF356A2D9D}" presName="Name13" presStyleLbl="parChTrans1D2" presStyleIdx="4" presStyleCnt="25"/>
      <dgm:spPr/>
      <dgm:t>
        <a:bodyPr/>
        <a:lstStyle/>
        <a:p>
          <a:endParaRPr lang="en-US"/>
        </a:p>
      </dgm:t>
    </dgm:pt>
    <dgm:pt modelId="{3CE6254B-3745-634F-8505-267B830E279D}" type="pres">
      <dgm:prSet presAssocID="{10E7EDE7-4607-794B-B91D-37C230300DF1}" presName="childText" presStyleLbl="bgAcc1" presStyleIdx="4" presStyleCnt="25" custScaleY="8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332B9-CDC8-DC46-BB5A-CC1757D60BAF}" type="pres">
      <dgm:prSet presAssocID="{C621948E-239F-7349-8DF6-F04C5378D437}" presName="Name13" presStyleLbl="parChTrans1D2" presStyleIdx="5" presStyleCnt="25"/>
      <dgm:spPr/>
      <dgm:t>
        <a:bodyPr/>
        <a:lstStyle/>
        <a:p>
          <a:endParaRPr lang="en-US"/>
        </a:p>
      </dgm:t>
    </dgm:pt>
    <dgm:pt modelId="{EA131102-941B-F748-B7A2-19899F2B213C}" type="pres">
      <dgm:prSet presAssocID="{CFED6016-2E2F-B34A-B17D-A834FD40B049}" presName="childText" presStyleLbl="bgAcc1" presStyleIdx="5" presStyleCnt="25" custScaleY="51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4C20-CB63-F247-95B5-1BA25CFA7B14}" type="pres">
      <dgm:prSet presAssocID="{9FFAF61F-4B87-B347-9E05-ED1D273D569A}" presName="root" presStyleCnt="0"/>
      <dgm:spPr/>
      <dgm:t>
        <a:bodyPr/>
        <a:lstStyle/>
        <a:p>
          <a:endParaRPr lang="en-US"/>
        </a:p>
      </dgm:t>
    </dgm:pt>
    <dgm:pt modelId="{FD340580-DEFF-3642-877F-BC9512503609}" type="pres">
      <dgm:prSet presAssocID="{9FFAF61F-4B87-B347-9E05-ED1D273D569A}" presName="rootComposite" presStyleCnt="0"/>
      <dgm:spPr/>
      <dgm:t>
        <a:bodyPr/>
        <a:lstStyle/>
        <a:p>
          <a:endParaRPr lang="en-US"/>
        </a:p>
      </dgm:t>
    </dgm:pt>
    <dgm:pt modelId="{6A92457D-5E1F-154F-B2BB-A95748F3C49D}" type="pres">
      <dgm:prSet presAssocID="{9FFAF61F-4B87-B347-9E05-ED1D273D569A}" presName="rootText" presStyleLbl="node1" presStyleIdx="2" presStyleCnt="7"/>
      <dgm:spPr/>
      <dgm:t>
        <a:bodyPr/>
        <a:lstStyle/>
        <a:p>
          <a:endParaRPr lang="en-US"/>
        </a:p>
      </dgm:t>
    </dgm:pt>
    <dgm:pt modelId="{31C44A8F-913B-804C-BA6B-15545BAB1BA9}" type="pres">
      <dgm:prSet presAssocID="{9FFAF61F-4B87-B347-9E05-ED1D273D569A}" presName="rootConnector" presStyleLbl="node1" presStyleIdx="2" presStyleCnt="7"/>
      <dgm:spPr/>
      <dgm:t>
        <a:bodyPr/>
        <a:lstStyle/>
        <a:p>
          <a:endParaRPr lang="en-US"/>
        </a:p>
      </dgm:t>
    </dgm:pt>
    <dgm:pt modelId="{EDA06CDB-6FF6-4E4B-B284-0FD46782A8A9}" type="pres">
      <dgm:prSet presAssocID="{9FFAF61F-4B87-B347-9E05-ED1D273D569A}" presName="childShape" presStyleCnt="0"/>
      <dgm:spPr/>
      <dgm:t>
        <a:bodyPr/>
        <a:lstStyle/>
        <a:p>
          <a:endParaRPr lang="en-US"/>
        </a:p>
      </dgm:t>
    </dgm:pt>
    <dgm:pt modelId="{F0E0F8CE-E480-7D45-9E29-77296974CE5F}" type="pres">
      <dgm:prSet presAssocID="{3D70F378-9C9A-BC4C-9574-2D629AF6216C}" presName="Name13" presStyleLbl="parChTrans1D2" presStyleIdx="6" presStyleCnt="25"/>
      <dgm:spPr/>
      <dgm:t>
        <a:bodyPr/>
        <a:lstStyle/>
        <a:p>
          <a:endParaRPr lang="en-US"/>
        </a:p>
      </dgm:t>
    </dgm:pt>
    <dgm:pt modelId="{4136FA10-C492-A142-9A56-E8E9CD2AFE81}" type="pres">
      <dgm:prSet presAssocID="{C4AF5EA3-1516-7B4E-811B-7B2C257E3BF8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FE51-6F8D-3542-B094-8BF0F4AE9FAF}" type="pres">
      <dgm:prSet presAssocID="{C122D823-589B-1245-A84D-E58AD274532C}" presName="Name13" presStyleLbl="parChTrans1D2" presStyleIdx="7" presStyleCnt="25"/>
      <dgm:spPr/>
      <dgm:t>
        <a:bodyPr/>
        <a:lstStyle/>
        <a:p>
          <a:endParaRPr lang="en-US"/>
        </a:p>
      </dgm:t>
    </dgm:pt>
    <dgm:pt modelId="{A099B19B-7D0B-7C47-9787-8E2B778B0D14}" type="pres">
      <dgm:prSet presAssocID="{157912B8-D1C4-B944-82DC-8AF61878886E}" presName="childText" presStyleLbl="bgAcc1" presStyleIdx="7" presStyleCnt="25" custScaleY="103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690C-E784-EC4D-A98C-FA262BEB8678}" type="pres">
      <dgm:prSet presAssocID="{11B570C1-7C74-4346-9909-4ABA3405BB28}" presName="Name13" presStyleLbl="parChTrans1D2" presStyleIdx="8" presStyleCnt="25"/>
      <dgm:spPr/>
      <dgm:t>
        <a:bodyPr/>
        <a:lstStyle/>
        <a:p>
          <a:endParaRPr lang="en-US"/>
        </a:p>
      </dgm:t>
    </dgm:pt>
    <dgm:pt modelId="{606FC04B-01C0-FC4D-95C1-15485DE482D9}" type="pres">
      <dgm:prSet presAssocID="{349DF8B4-8594-024C-88BD-B059B0A2264C}" presName="childText" presStyleLbl="bgAcc1" presStyleIdx="8" presStyleCnt="25" custScaleY="5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1A06F-D14B-E741-9B97-62EEDC28A089}" type="pres">
      <dgm:prSet presAssocID="{7FB6714C-2BD1-3343-967B-DBA61117F860}" presName="Name13" presStyleLbl="parChTrans1D2" presStyleIdx="9" presStyleCnt="25"/>
      <dgm:spPr/>
      <dgm:t>
        <a:bodyPr/>
        <a:lstStyle/>
        <a:p>
          <a:endParaRPr lang="en-US"/>
        </a:p>
      </dgm:t>
    </dgm:pt>
    <dgm:pt modelId="{5842F9E1-4E99-124A-922F-7AB634714F4D}" type="pres">
      <dgm:prSet presAssocID="{FD55FDB8-D640-0C49-8803-C32D1AF59293}" presName="childText" presStyleLbl="bgAcc1" presStyleIdx="9" presStyleCnt="25" custScaleY="52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57C0-6816-9546-96D7-9FFFA65E4858}" type="pres">
      <dgm:prSet presAssocID="{7389572F-C312-254E-8B1C-21C0F8B35B01}" presName="Name13" presStyleLbl="parChTrans1D2" presStyleIdx="10" presStyleCnt="25"/>
      <dgm:spPr/>
      <dgm:t>
        <a:bodyPr/>
        <a:lstStyle/>
        <a:p>
          <a:endParaRPr lang="en-US"/>
        </a:p>
      </dgm:t>
    </dgm:pt>
    <dgm:pt modelId="{698D169A-F2D6-EA40-B725-FD3B1B30C5E2}" type="pres">
      <dgm:prSet presAssocID="{D53878B3-0F02-9A42-9E72-02C8B8A457EF}" presName="childText" presStyleLbl="bgAcc1" presStyleIdx="10" presStyleCnt="25" custScaleY="49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3120-E47D-D947-853C-58D254648FA7}" type="pres">
      <dgm:prSet presAssocID="{4E19A5FB-AF71-964E-AACF-1CD34ADB8A54}" presName="root" presStyleCnt="0"/>
      <dgm:spPr/>
      <dgm:t>
        <a:bodyPr/>
        <a:lstStyle/>
        <a:p>
          <a:endParaRPr lang="en-US"/>
        </a:p>
      </dgm:t>
    </dgm:pt>
    <dgm:pt modelId="{004CE8AC-8F8D-E540-ABFF-59CE0E6C6DA5}" type="pres">
      <dgm:prSet presAssocID="{4E19A5FB-AF71-964E-AACF-1CD34ADB8A54}" presName="rootComposite" presStyleCnt="0"/>
      <dgm:spPr/>
      <dgm:t>
        <a:bodyPr/>
        <a:lstStyle/>
        <a:p>
          <a:endParaRPr lang="en-US"/>
        </a:p>
      </dgm:t>
    </dgm:pt>
    <dgm:pt modelId="{A5EBEEAB-75CC-1F45-AF28-967430064879}" type="pres">
      <dgm:prSet presAssocID="{4E19A5FB-AF71-964E-AACF-1CD34ADB8A54}" presName="rootText" presStyleLbl="node1" presStyleIdx="3" presStyleCnt="7"/>
      <dgm:spPr/>
      <dgm:t>
        <a:bodyPr/>
        <a:lstStyle/>
        <a:p>
          <a:endParaRPr lang="en-US"/>
        </a:p>
      </dgm:t>
    </dgm:pt>
    <dgm:pt modelId="{B2977671-2E80-6C4B-9C6A-C5208A5E8EAE}" type="pres">
      <dgm:prSet presAssocID="{4E19A5FB-AF71-964E-AACF-1CD34ADB8A54}" presName="rootConnector" presStyleLbl="node1" presStyleIdx="3" presStyleCnt="7"/>
      <dgm:spPr/>
      <dgm:t>
        <a:bodyPr/>
        <a:lstStyle/>
        <a:p>
          <a:endParaRPr lang="en-US"/>
        </a:p>
      </dgm:t>
    </dgm:pt>
    <dgm:pt modelId="{0CDD2BE0-1723-DF4F-9324-E3D1EF61119A}" type="pres">
      <dgm:prSet presAssocID="{4E19A5FB-AF71-964E-AACF-1CD34ADB8A54}" presName="childShape" presStyleCnt="0"/>
      <dgm:spPr/>
      <dgm:t>
        <a:bodyPr/>
        <a:lstStyle/>
        <a:p>
          <a:endParaRPr lang="en-US"/>
        </a:p>
      </dgm:t>
    </dgm:pt>
    <dgm:pt modelId="{A86E1EC0-7A88-4E4D-9ECF-0C459233947D}" type="pres">
      <dgm:prSet presAssocID="{9AF691AF-A5C1-4141-903D-43D285599E09}" presName="Name13" presStyleLbl="parChTrans1D2" presStyleIdx="11" presStyleCnt="25"/>
      <dgm:spPr/>
      <dgm:t>
        <a:bodyPr/>
        <a:lstStyle/>
        <a:p>
          <a:endParaRPr lang="en-US"/>
        </a:p>
      </dgm:t>
    </dgm:pt>
    <dgm:pt modelId="{17375A64-7673-0E46-BC28-106D06CBE26B}" type="pres">
      <dgm:prSet presAssocID="{13C7FC47-DF33-F142-B2E9-42B70B3BEB5C}" presName="childText" presStyleLbl="bgAcc1" presStyleIdx="11" presStyleCnt="25" custScaleY="12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4A6B1-4B83-3C4D-A862-B39535DE0B19}" type="pres">
      <dgm:prSet presAssocID="{57D13E57-E9E4-D54F-B8AB-0E2E54810AE9}" presName="Name13" presStyleLbl="parChTrans1D2" presStyleIdx="12" presStyleCnt="25"/>
      <dgm:spPr/>
      <dgm:t>
        <a:bodyPr/>
        <a:lstStyle/>
        <a:p>
          <a:endParaRPr lang="en-US"/>
        </a:p>
      </dgm:t>
    </dgm:pt>
    <dgm:pt modelId="{3A33718F-649D-7B4A-A8DB-416C3450D653}" type="pres">
      <dgm:prSet presAssocID="{2842F808-0FF6-004C-BCEB-D8C6C29522AF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6674C-4631-2C4C-9C32-EC30E1D668AD}" type="pres">
      <dgm:prSet presAssocID="{5C72623C-8355-5C44-9F47-4C6497091951}" presName="Name13" presStyleLbl="parChTrans1D2" presStyleIdx="13" presStyleCnt="25"/>
      <dgm:spPr/>
      <dgm:t>
        <a:bodyPr/>
        <a:lstStyle/>
        <a:p>
          <a:endParaRPr lang="en-US"/>
        </a:p>
      </dgm:t>
    </dgm:pt>
    <dgm:pt modelId="{1DEB6C7B-78F8-6C46-B79E-0A9DEECC37DB}" type="pres">
      <dgm:prSet presAssocID="{26756CE7-C418-014B-9998-2AEF49393517}" presName="childText" presStyleLbl="bgAcc1" presStyleIdx="13" presStyleCnt="25" custScaleY="73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9631B-05FB-964E-9FE5-6F05CBFDFDFC}" type="pres">
      <dgm:prSet presAssocID="{D4B2664A-6AB8-C944-B7FB-9762CDB8A47C}" presName="Name13" presStyleLbl="parChTrans1D2" presStyleIdx="14" presStyleCnt="25"/>
      <dgm:spPr/>
      <dgm:t>
        <a:bodyPr/>
        <a:lstStyle/>
        <a:p>
          <a:endParaRPr lang="en-US"/>
        </a:p>
      </dgm:t>
    </dgm:pt>
    <dgm:pt modelId="{59CBF361-8A9F-4E44-872F-B06E2ABAE468}" type="pres">
      <dgm:prSet presAssocID="{792E6498-7CBD-224F-8A78-BC930B8219B2}" presName="childText" presStyleLbl="bgAcc1" presStyleIdx="14" presStyleCnt="25" custScaleY="41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54FA-994B-C54D-AA21-0F429CE7AD2D}" type="pres">
      <dgm:prSet presAssocID="{DCA21759-EDE4-B24C-954D-B86FFBED75DB}" presName="Name13" presStyleLbl="parChTrans1D2" presStyleIdx="15" presStyleCnt="25"/>
      <dgm:spPr/>
      <dgm:t>
        <a:bodyPr/>
        <a:lstStyle/>
        <a:p>
          <a:endParaRPr lang="en-US"/>
        </a:p>
      </dgm:t>
    </dgm:pt>
    <dgm:pt modelId="{3B8C0068-89BE-894E-99A8-486B4E221FB7}" type="pres">
      <dgm:prSet presAssocID="{848B8565-5279-2644-BC2B-198475F75038}" presName="childText" presStyleLbl="bgAcc1" presStyleIdx="15" presStyleCnt="25" custScaleY="74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F3E1-F7B7-3D46-B429-44F6EA011275}" type="pres">
      <dgm:prSet presAssocID="{723A6C01-AFA5-2E4C-9F2E-C911D9493A21}" presName="root" presStyleCnt="0"/>
      <dgm:spPr/>
      <dgm:t>
        <a:bodyPr/>
        <a:lstStyle/>
        <a:p>
          <a:endParaRPr lang="en-US"/>
        </a:p>
      </dgm:t>
    </dgm:pt>
    <dgm:pt modelId="{E8F7C8DD-EA98-3E44-B5D3-BB07693E855F}" type="pres">
      <dgm:prSet presAssocID="{723A6C01-AFA5-2E4C-9F2E-C911D9493A21}" presName="rootComposite" presStyleCnt="0"/>
      <dgm:spPr/>
      <dgm:t>
        <a:bodyPr/>
        <a:lstStyle/>
        <a:p>
          <a:endParaRPr lang="en-US"/>
        </a:p>
      </dgm:t>
    </dgm:pt>
    <dgm:pt modelId="{B2EF33BB-8A92-E847-ADF9-06B9A606F55E}" type="pres">
      <dgm:prSet presAssocID="{723A6C01-AFA5-2E4C-9F2E-C911D9493A21}" presName="rootText" presStyleLbl="node1" presStyleIdx="4" presStyleCnt="7"/>
      <dgm:spPr/>
      <dgm:t>
        <a:bodyPr/>
        <a:lstStyle/>
        <a:p>
          <a:endParaRPr lang="en-US"/>
        </a:p>
      </dgm:t>
    </dgm:pt>
    <dgm:pt modelId="{C1E8B0FC-700A-8642-8DA4-2FC5FD793897}" type="pres">
      <dgm:prSet presAssocID="{723A6C01-AFA5-2E4C-9F2E-C911D9493A21}" presName="rootConnector" presStyleLbl="node1" presStyleIdx="4" presStyleCnt="7"/>
      <dgm:spPr/>
      <dgm:t>
        <a:bodyPr/>
        <a:lstStyle/>
        <a:p>
          <a:endParaRPr lang="en-US"/>
        </a:p>
      </dgm:t>
    </dgm:pt>
    <dgm:pt modelId="{489A2F65-6296-064D-8085-28C6BDF3B002}" type="pres">
      <dgm:prSet presAssocID="{723A6C01-AFA5-2E4C-9F2E-C911D9493A21}" presName="childShape" presStyleCnt="0"/>
      <dgm:spPr/>
      <dgm:t>
        <a:bodyPr/>
        <a:lstStyle/>
        <a:p>
          <a:endParaRPr lang="en-US"/>
        </a:p>
      </dgm:t>
    </dgm:pt>
    <dgm:pt modelId="{18ED3F83-01EA-534D-BBB4-7C04F17E1A6B}" type="pres">
      <dgm:prSet presAssocID="{25DEC108-858E-1641-AB28-B396026C1A62}" presName="Name13" presStyleLbl="parChTrans1D2" presStyleIdx="16" presStyleCnt="25"/>
      <dgm:spPr/>
      <dgm:t>
        <a:bodyPr/>
        <a:lstStyle/>
        <a:p>
          <a:endParaRPr lang="en-US"/>
        </a:p>
      </dgm:t>
    </dgm:pt>
    <dgm:pt modelId="{05E90DE2-E704-4C47-A325-F50F8AB6AFFE}" type="pres">
      <dgm:prSet presAssocID="{758C1A13-45DE-9C42-A2C8-8133A42F8E08}" presName="childText" presStyleLbl="bgAcc1" presStyleIdx="16" presStyleCnt="25" custScaleY="70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72CAA-D8D3-9B47-B2EB-FCF3000F8CAA}" type="pres">
      <dgm:prSet presAssocID="{F14CE192-20B4-2D47-9E73-755C8343DD93}" presName="Name13" presStyleLbl="parChTrans1D2" presStyleIdx="17" presStyleCnt="25"/>
      <dgm:spPr/>
      <dgm:t>
        <a:bodyPr/>
        <a:lstStyle/>
        <a:p>
          <a:endParaRPr lang="en-US"/>
        </a:p>
      </dgm:t>
    </dgm:pt>
    <dgm:pt modelId="{129B9945-A8E2-004B-A30B-AFEDA8B8B01B}" type="pres">
      <dgm:prSet presAssocID="{25707741-7D2F-F147-8618-99EE36BA8806}" presName="childText" presStyleLbl="bgAcc1" presStyleIdx="17" presStyleCnt="25" custScaleY="5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85464-DAD0-DD44-95D9-00A740033B3B}" type="pres">
      <dgm:prSet presAssocID="{C588D624-1930-1C47-9F39-6FB68AFA0947}" presName="Name13" presStyleLbl="parChTrans1D2" presStyleIdx="18" presStyleCnt="25"/>
      <dgm:spPr/>
      <dgm:t>
        <a:bodyPr/>
        <a:lstStyle/>
        <a:p>
          <a:endParaRPr lang="en-US"/>
        </a:p>
      </dgm:t>
    </dgm:pt>
    <dgm:pt modelId="{9CDFFB20-12A0-2E40-B482-1630ECFD99E0}" type="pres">
      <dgm:prSet presAssocID="{5A150B0B-6B6F-AD4A-901E-E4E9B609DC0A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96C46-6B5F-DB42-9772-EAAEE282EDAE}" type="pres">
      <dgm:prSet presAssocID="{CA54532A-D4F8-344B-A6F9-760D54129E27}" presName="Name13" presStyleLbl="parChTrans1D2" presStyleIdx="19" presStyleCnt="25"/>
      <dgm:spPr/>
      <dgm:t>
        <a:bodyPr/>
        <a:lstStyle/>
        <a:p>
          <a:endParaRPr lang="en-US"/>
        </a:p>
      </dgm:t>
    </dgm:pt>
    <dgm:pt modelId="{C1FE451C-0DD7-844F-A8C5-212BC144E82A}" type="pres">
      <dgm:prSet presAssocID="{C9EC6FA0-6741-D749-888D-DD493B26B987}" presName="childText" presStyleLbl="bgAcc1" presStyleIdx="19" presStyleCnt="25" custScaleY="7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64D9E-2EA2-CE4A-B572-49760CF6700F}" type="pres">
      <dgm:prSet presAssocID="{8CBEF659-B8DE-474F-ACE3-EF9B5731D78E}" presName="root" presStyleCnt="0"/>
      <dgm:spPr/>
      <dgm:t>
        <a:bodyPr/>
        <a:lstStyle/>
        <a:p>
          <a:endParaRPr lang="en-US"/>
        </a:p>
      </dgm:t>
    </dgm:pt>
    <dgm:pt modelId="{2FDC4863-113B-1942-AE0C-392F2D52D256}" type="pres">
      <dgm:prSet presAssocID="{8CBEF659-B8DE-474F-ACE3-EF9B5731D78E}" presName="rootComposite" presStyleCnt="0"/>
      <dgm:spPr/>
      <dgm:t>
        <a:bodyPr/>
        <a:lstStyle/>
        <a:p>
          <a:endParaRPr lang="en-US"/>
        </a:p>
      </dgm:t>
    </dgm:pt>
    <dgm:pt modelId="{7B7CB193-A965-8647-847E-E0457BF05ADD}" type="pres">
      <dgm:prSet presAssocID="{8CBEF659-B8DE-474F-ACE3-EF9B5731D78E}" presName="rootText" presStyleLbl="node1" presStyleIdx="5" presStyleCnt="7"/>
      <dgm:spPr/>
      <dgm:t>
        <a:bodyPr/>
        <a:lstStyle/>
        <a:p>
          <a:endParaRPr lang="en-US"/>
        </a:p>
      </dgm:t>
    </dgm:pt>
    <dgm:pt modelId="{8EE86F84-07E4-8A48-B1F1-D5AD08B4F35F}" type="pres">
      <dgm:prSet presAssocID="{8CBEF659-B8DE-474F-ACE3-EF9B5731D78E}" presName="rootConnector" presStyleLbl="node1" presStyleIdx="5" presStyleCnt="7"/>
      <dgm:spPr/>
      <dgm:t>
        <a:bodyPr/>
        <a:lstStyle/>
        <a:p>
          <a:endParaRPr lang="en-US"/>
        </a:p>
      </dgm:t>
    </dgm:pt>
    <dgm:pt modelId="{109476AB-583B-D84B-A48B-4B760443A7AE}" type="pres">
      <dgm:prSet presAssocID="{8CBEF659-B8DE-474F-ACE3-EF9B5731D78E}" presName="childShape" presStyleCnt="0"/>
      <dgm:spPr/>
      <dgm:t>
        <a:bodyPr/>
        <a:lstStyle/>
        <a:p>
          <a:endParaRPr lang="en-US"/>
        </a:p>
      </dgm:t>
    </dgm:pt>
    <dgm:pt modelId="{E034B8F0-AA26-754B-80FA-AAE542306F85}" type="pres">
      <dgm:prSet presAssocID="{570BAD86-5046-514B-B15F-83E6B95C0EBC}" presName="Name13" presStyleLbl="parChTrans1D2" presStyleIdx="20" presStyleCnt="25"/>
      <dgm:spPr/>
      <dgm:t>
        <a:bodyPr/>
        <a:lstStyle/>
        <a:p>
          <a:endParaRPr lang="en-US"/>
        </a:p>
      </dgm:t>
    </dgm:pt>
    <dgm:pt modelId="{D95308FE-1288-DD4D-8869-4F87BBA4BF18}" type="pres">
      <dgm:prSet presAssocID="{EF2A6C7B-A66C-EC4C-9614-FB4698223750}" presName="childText" presStyleLbl="bgAcc1" presStyleIdx="20" presStyleCnt="25" custScaleY="65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88EAE-FE47-E443-9800-EEC44772B30A}" type="pres">
      <dgm:prSet presAssocID="{41F527FC-8E26-9140-BE05-BA062E5A89CB}" presName="Name13" presStyleLbl="parChTrans1D2" presStyleIdx="21" presStyleCnt="25"/>
      <dgm:spPr/>
      <dgm:t>
        <a:bodyPr/>
        <a:lstStyle/>
        <a:p>
          <a:endParaRPr lang="en-US"/>
        </a:p>
      </dgm:t>
    </dgm:pt>
    <dgm:pt modelId="{14ED2EEC-DD12-C94E-AE6B-3A4E211268BD}" type="pres">
      <dgm:prSet presAssocID="{5EA3E9BA-6A1A-A540-B78E-5F101E2CB23E}" presName="childText" presStyleLbl="bgAcc1" presStyleIdx="21" presStyleCnt="25" custScaleY="68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5A1DD-AF49-9A42-81FD-63609E0FD8EC}" type="pres">
      <dgm:prSet presAssocID="{1B6C0B9F-0DE7-7141-87BC-2E8F09919D63}" presName="Name13" presStyleLbl="parChTrans1D2" presStyleIdx="22" presStyleCnt="25"/>
      <dgm:spPr/>
      <dgm:t>
        <a:bodyPr/>
        <a:lstStyle/>
        <a:p>
          <a:endParaRPr lang="en-US"/>
        </a:p>
      </dgm:t>
    </dgm:pt>
    <dgm:pt modelId="{93FDF5E5-4667-6D49-8B0E-0D543F35AAF6}" type="pres">
      <dgm:prSet presAssocID="{7468C07B-99E9-B043-979A-9D5572F15D19}" presName="childText" presStyleLbl="bgAcc1" presStyleIdx="22" presStyleCnt="25" custScaleY="5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3FE84-C155-9342-8038-D24C40FA536F}" type="pres">
      <dgm:prSet presAssocID="{564963B9-B7D4-6746-ACB6-CA5988C55CD4}" presName="root" presStyleCnt="0"/>
      <dgm:spPr/>
      <dgm:t>
        <a:bodyPr/>
        <a:lstStyle/>
        <a:p>
          <a:endParaRPr lang="en-US"/>
        </a:p>
      </dgm:t>
    </dgm:pt>
    <dgm:pt modelId="{2BBA1376-E516-0B47-804B-5013A4B12598}" type="pres">
      <dgm:prSet presAssocID="{564963B9-B7D4-6746-ACB6-CA5988C55CD4}" presName="rootComposite" presStyleCnt="0"/>
      <dgm:spPr/>
      <dgm:t>
        <a:bodyPr/>
        <a:lstStyle/>
        <a:p>
          <a:endParaRPr lang="en-US"/>
        </a:p>
      </dgm:t>
    </dgm:pt>
    <dgm:pt modelId="{4CCEE535-8FA8-9045-8F45-432FDBB7A18F}" type="pres">
      <dgm:prSet presAssocID="{564963B9-B7D4-6746-ACB6-CA5988C55CD4}" presName="rootText" presStyleLbl="node1" presStyleIdx="6" presStyleCnt="7"/>
      <dgm:spPr/>
      <dgm:t>
        <a:bodyPr/>
        <a:lstStyle/>
        <a:p>
          <a:endParaRPr lang="en-US"/>
        </a:p>
      </dgm:t>
    </dgm:pt>
    <dgm:pt modelId="{210706D0-D530-9743-81BA-FD2D82AD0386}" type="pres">
      <dgm:prSet presAssocID="{564963B9-B7D4-6746-ACB6-CA5988C55CD4}" presName="rootConnector" presStyleLbl="node1" presStyleIdx="6" presStyleCnt="7"/>
      <dgm:spPr/>
      <dgm:t>
        <a:bodyPr/>
        <a:lstStyle/>
        <a:p>
          <a:endParaRPr lang="en-US"/>
        </a:p>
      </dgm:t>
    </dgm:pt>
    <dgm:pt modelId="{99A61C65-68E4-DF46-BB5C-B655CB3E4218}" type="pres">
      <dgm:prSet presAssocID="{564963B9-B7D4-6746-ACB6-CA5988C55CD4}" presName="childShape" presStyleCnt="0"/>
      <dgm:spPr/>
      <dgm:t>
        <a:bodyPr/>
        <a:lstStyle/>
        <a:p>
          <a:endParaRPr lang="en-US"/>
        </a:p>
      </dgm:t>
    </dgm:pt>
    <dgm:pt modelId="{A87A083A-099A-C045-A24B-82452CFDC930}" type="pres">
      <dgm:prSet presAssocID="{4C405AA8-CD12-7F42-8584-5367C06872BE}" presName="Name13" presStyleLbl="parChTrans1D2" presStyleIdx="23" presStyleCnt="25"/>
      <dgm:spPr/>
      <dgm:t>
        <a:bodyPr/>
        <a:lstStyle/>
        <a:p>
          <a:endParaRPr lang="en-US"/>
        </a:p>
      </dgm:t>
    </dgm:pt>
    <dgm:pt modelId="{D320E919-5FE3-E845-A105-33ACAF1EDD67}" type="pres">
      <dgm:prSet presAssocID="{305E8185-BD5D-A84B-9E52-74D380DB2ACA}" presName="childText" presStyleLbl="bgAcc1" presStyleIdx="23" presStyleCnt="25" custScaleX="96767" custScaleY="197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06CD7-C796-1F4D-A6B1-1EE63B434392}" type="pres">
      <dgm:prSet presAssocID="{AA7FA820-47CD-7E42-9D36-8E694877533E}" presName="Name13" presStyleLbl="parChTrans1D2" presStyleIdx="24" presStyleCnt="25"/>
      <dgm:spPr/>
      <dgm:t>
        <a:bodyPr/>
        <a:lstStyle/>
        <a:p>
          <a:endParaRPr lang="en-US"/>
        </a:p>
      </dgm:t>
    </dgm:pt>
    <dgm:pt modelId="{55D39100-197B-8847-97E7-42838E8B294C}" type="pres">
      <dgm:prSet presAssocID="{A3CF8E25-7407-B749-8125-8CB2F849BCA2}" presName="childText" presStyleLbl="bgAcc1" presStyleIdx="24" presStyleCnt="25" custScaleX="100209" custScaleY="8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234D61-4E00-1A4D-84FD-D940BF6281F8}" type="presOf" srcId="{CFED6016-2E2F-B34A-B17D-A834FD40B049}" destId="{EA131102-941B-F748-B7A2-19899F2B213C}" srcOrd="0" destOrd="0" presId="urn:microsoft.com/office/officeart/2005/8/layout/hierarchy3"/>
    <dgm:cxn modelId="{2EBCBB3B-DCB2-5B40-A487-ACA6E45D28B1}" type="presOf" srcId="{C9EC6FA0-6741-D749-888D-DD493B26B987}" destId="{C1FE451C-0DD7-844F-A8C5-212BC144E82A}" srcOrd="0" destOrd="0" presId="urn:microsoft.com/office/officeart/2005/8/layout/hierarchy3"/>
    <dgm:cxn modelId="{3C78969B-CFFA-9148-9205-7910C094FF91}" type="presOf" srcId="{792E6498-7CBD-224F-8A78-BC930B8219B2}" destId="{59CBF361-8A9F-4E44-872F-B06E2ABAE468}" srcOrd="0" destOrd="0" presId="urn:microsoft.com/office/officeart/2005/8/layout/hierarchy3"/>
    <dgm:cxn modelId="{A6A7A078-6747-6047-B2A2-DB99C433CBE0}" srcId="{9FFAF61F-4B87-B347-9E05-ED1D273D569A}" destId="{157912B8-D1C4-B944-82DC-8AF61878886E}" srcOrd="1" destOrd="0" parTransId="{C122D823-589B-1245-A84D-E58AD274532C}" sibTransId="{833A3996-1F1B-9243-8EDA-A5121BC4A09F}"/>
    <dgm:cxn modelId="{AD6496FE-249C-7A42-A2DB-8BCE3B30A590}" srcId="{DA5565DC-7B63-214B-9922-635705627F13}" destId="{564963B9-B7D4-6746-ACB6-CA5988C55CD4}" srcOrd="6" destOrd="0" parTransId="{900E3CEA-7021-EA47-8F3E-118EF9028FFB}" sibTransId="{624AD022-8482-4B4C-9627-5BF14D9711B3}"/>
    <dgm:cxn modelId="{8B48521D-019A-E348-BA71-30C4E41B41F4}" srcId="{DA5565DC-7B63-214B-9922-635705627F13}" destId="{4E19A5FB-AF71-964E-AACF-1CD34ADB8A54}" srcOrd="3" destOrd="0" parTransId="{942C50F6-52FE-2D4D-AB1E-72E266EA03D2}" sibTransId="{CE77C491-56D7-4C4B-B6F2-CBD65EDC7F33}"/>
    <dgm:cxn modelId="{237E61EE-71AF-2642-B76A-E4C5B63FBC32}" type="presOf" srcId="{570BAD86-5046-514B-B15F-83E6B95C0EBC}" destId="{E034B8F0-AA26-754B-80FA-AAE542306F85}" srcOrd="0" destOrd="0" presId="urn:microsoft.com/office/officeart/2005/8/layout/hierarchy3"/>
    <dgm:cxn modelId="{B5EF84B4-2A6C-994A-84DA-0F4CE0928D22}" type="presOf" srcId="{7F25C4B6-9FE1-9D45-8FED-26FB26C87E9C}" destId="{23B07207-05DF-724D-BABE-97D4B8412992}" srcOrd="0" destOrd="0" presId="urn:microsoft.com/office/officeart/2005/8/layout/hierarchy3"/>
    <dgm:cxn modelId="{AFDEEA92-5434-E242-9C9E-038B05340751}" srcId="{305E8185-BD5D-A84B-9E52-74D380DB2ACA}" destId="{65F412A8-6814-2648-9B7E-BC062721478B}" srcOrd="1" destOrd="0" parTransId="{B9C57C4A-95C7-1847-A2F4-1DD90B275834}" sibTransId="{CF95FB17-260B-714D-9F51-5996EC97B1B4}"/>
    <dgm:cxn modelId="{7DD53B1C-1725-4848-8C05-BB3DA0B2CF58}" type="presOf" srcId="{C621948E-239F-7349-8DF6-F04C5378D437}" destId="{9CC332B9-CDC8-DC46-BB5A-CC1757D60BAF}" srcOrd="0" destOrd="0" presId="urn:microsoft.com/office/officeart/2005/8/layout/hierarchy3"/>
    <dgm:cxn modelId="{FD8F46B7-5296-9041-BC62-4BD03DE7C7D6}" type="presOf" srcId="{C122D823-589B-1245-A84D-E58AD274532C}" destId="{E9C3FE51-6F8D-3542-B094-8BF0F4AE9FAF}" srcOrd="0" destOrd="0" presId="urn:microsoft.com/office/officeart/2005/8/layout/hierarchy3"/>
    <dgm:cxn modelId="{6AD6E4FF-8C89-4D4C-89E6-A71A861B687F}" type="presOf" srcId="{AA7FA820-47CD-7E42-9D36-8E694877533E}" destId="{05706CD7-C796-1F4D-A6B1-1EE63B434392}" srcOrd="0" destOrd="0" presId="urn:microsoft.com/office/officeart/2005/8/layout/hierarchy3"/>
    <dgm:cxn modelId="{0E0CFDCF-7734-624C-AC01-5DDC2285B45C}" type="presOf" srcId="{11B570C1-7C74-4346-9909-4ABA3405BB28}" destId="{7578690C-E784-EC4D-A98C-FA262BEB8678}" srcOrd="0" destOrd="0" presId="urn:microsoft.com/office/officeart/2005/8/layout/hierarchy3"/>
    <dgm:cxn modelId="{9484AC6E-E802-8246-851C-16C0E1E21060}" srcId="{464A0128-17B3-B247-BFC4-6CDB2A1825A2}" destId="{10E7EDE7-4607-794B-B91D-37C230300DF1}" srcOrd="0" destOrd="0" parTransId="{8D33ADEE-CFE1-2348-B083-1CAF356A2D9D}" sibTransId="{61E02C89-6C63-7F44-9940-B698C2A42C7F}"/>
    <dgm:cxn modelId="{DEB4011B-C0D2-DA41-8E02-459708F78AF4}" type="presOf" srcId="{F14CE192-20B4-2D47-9E73-755C8343DD93}" destId="{CEF72CAA-D8D3-9B47-B2EB-FCF3000F8CAA}" srcOrd="0" destOrd="0" presId="urn:microsoft.com/office/officeart/2005/8/layout/hierarchy3"/>
    <dgm:cxn modelId="{4237E4A8-E9C6-104C-ABB0-B27313D40FBF}" srcId="{723A6C01-AFA5-2E4C-9F2E-C911D9493A21}" destId="{C9EC6FA0-6741-D749-888D-DD493B26B987}" srcOrd="3" destOrd="0" parTransId="{CA54532A-D4F8-344B-A6F9-760D54129E27}" sibTransId="{64C28227-0B6F-7F48-B24D-0B3FB7115AFA}"/>
    <dgm:cxn modelId="{E497EC11-6091-914F-BDE7-48B3981CB527}" type="presOf" srcId="{9AF691AF-A5C1-4141-903D-43D285599E09}" destId="{A86E1EC0-7A88-4E4D-9ECF-0C459233947D}" srcOrd="0" destOrd="0" presId="urn:microsoft.com/office/officeart/2005/8/layout/hierarchy3"/>
    <dgm:cxn modelId="{3DEA4414-2984-044C-9148-239EA5E3F759}" type="presOf" srcId="{7F25C4B6-9FE1-9D45-8FED-26FB26C87E9C}" destId="{397B58CD-CBCC-F542-8BE7-5C36DE9E3EF9}" srcOrd="1" destOrd="0" presId="urn:microsoft.com/office/officeart/2005/8/layout/hierarchy3"/>
    <dgm:cxn modelId="{B572239A-4682-4243-9236-8243B2CE30D0}" srcId="{564963B9-B7D4-6746-ACB6-CA5988C55CD4}" destId="{305E8185-BD5D-A84B-9E52-74D380DB2ACA}" srcOrd="0" destOrd="0" parTransId="{4C405AA8-CD12-7F42-8584-5367C06872BE}" sibTransId="{7BDE27EB-01A6-7144-9814-25DBD549E45D}"/>
    <dgm:cxn modelId="{DA95B733-1A4A-7948-9A5E-E3F03496BF22}" type="presOf" srcId="{5EA3E9BA-6A1A-A540-B78E-5F101E2CB23E}" destId="{14ED2EEC-DD12-C94E-AE6B-3A4E211268BD}" srcOrd="0" destOrd="0" presId="urn:microsoft.com/office/officeart/2005/8/layout/hierarchy3"/>
    <dgm:cxn modelId="{CC1B82DD-A18F-1C42-9C4E-655E66C77D9E}" type="presOf" srcId="{2A5FE7C7-E83A-4F4D-BAD7-7D859A9E053D}" destId="{D320E919-5FE3-E845-A105-33ACAF1EDD67}" srcOrd="0" destOrd="1" presId="urn:microsoft.com/office/officeart/2005/8/layout/hierarchy3"/>
    <dgm:cxn modelId="{FC35B36C-02FB-2B41-8566-AEB9C99DBF25}" type="presOf" srcId="{D53878B3-0F02-9A42-9E72-02C8B8A457EF}" destId="{698D169A-F2D6-EA40-B725-FD3B1B30C5E2}" srcOrd="0" destOrd="0" presId="urn:microsoft.com/office/officeart/2005/8/layout/hierarchy3"/>
    <dgm:cxn modelId="{C7624EAB-5522-1F41-9193-FBF2BAFD294F}" type="presOf" srcId="{3D70F378-9C9A-BC4C-9574-2D629AF6216C}" destId="{F0E0F8CE-E480-7D45-9E29-77296974CE5F}" srcOrd="0" destOrd="0" presId="urn:microsoft.com/office/officeart/2005/8/layout/hierarchy3"/>
    <dgm:cxn modelId="{BB696186-A16A-B74D-9534-35B4547FD848}" type="presOf" srcId="{7468C07B-99E9-B043-979A-9D5572F15D19}" destId="{93FDF5E5-4667-6D49-8B0E-0D543F35AAF6}" srcOrd="0" destOrd="0" presId="urn:microsoft.com/office/officeart/2005/8/layout/hierarchy3"/>
    <dgm:cxn modelId="{C635DE53-84A5-4C4F-BEA8-6A263059F904}" type="presOf" srcId="{3634BA9F-EEFF-1F42-ACEF-E4821A08AF51}" destId="{55D39100-197B-8847-97E7-42838E8B294C}" srcOrd="0" destOrd="1" presId="urn:microsoft.com/office/officeart/2005/8/layout/hierarchy3"/>
    <dgm:cxn modelId="{9D31791A-05E6-164E-8B5F-00ADB9F5C351}" srcId="{DA5565DC-7B63-214B-9922-635705627F13}" destId="{9FFAF61F-4B87-B347-9E05-ED1D273D569A}" srcOrd="2" destOrd="0" parTransId="{F829469B-2823-5F42-B6CE-DA05D2D3D191}" sibTransId="{34A57749-1682-9246-924F-BB4F17111AE1}"/>
    <dgm:cxn modelId="{0B0DB00A-8070-5F4A-85C6-C3CBB24D5108}" srcId="{4E19A5FB-AF71-964E-AACF-1CD34ADB8A54}" destId="{2842F808-0FF6-004C-BCEB-D8C6C29522AF}" srcOrd="1" destOrd="0" parTransId="{57D13E57-E9E4-D54F-B8AB-0E2E54810AE9}" sibTransId="{2AFC6B46-A6C1-E741-830E-DA961C6E673E}"/>
    <dgm:cxn modelId="{8C49CA7A-81D6-8348-AB8F-D06D6F6661D7}" type="presOf" srcId="{4C405AA8-CD12-7F42-8584-5367C06872BE}" destId="{A87A083A-099A-C045-A24B-82452CFDC930}" srcOrd="0" destOrd="0" presId="urn:microsoft.com/office/officeart/2005/8/layout/hierarchy3"/>
    <dgm:cxn modelId="{F064DAF2-96BF-B24C-822D-8CB684F7024B}" type="presOf" srcId="{4E19A5FB-AF71-964E-AACF-1CD34ADB8A54}" destId="{B2977671-2E80-6C4B-9C6A-C5208A5E8EAE}" srcOrd="1" destOrd="0" presId="urn:microsoft.com/office/officeart/2005/8/layout/hierarchy3"/>
    <dgm:cxn modelId="{555F602C-9507-6349-99DB-F3E4DA3ADD28}" srcId="{4E19A5FB-AF71-964E-AACF-1CD34ADB8A54}" destId="{848B8565-5279-2644-BC2B-198475F75038}" srcOrd="4" destOrd="0" parTransId="{DCA21759-EDE4-B24C-954D-B86FFBED75DB}" sibTransId="{C69806C1-879C-CA42-8FD5-295BD51275F8}"/>
    <dgm:cxn modelId="{A0BBA2A6-8C46-CE4B-87F3-C2C8411268F7}" type="presOf" srcId="{1B6C0B9F-0DE7-7141-87BC-2E8F09919D63}" destId="{0B55A1DD-AF49-9A42-81FD-63609E0FD8EC}" srcOrd="0" destOrd="0" presId="urn:microsoft.com/office/officeart/2005/8/layout/hierarchy3"/>
    <dgm:cxn modelId="{CE7418C4-23F5-BA4F-A4A4-F907C18827EC}" type="presOf" srcId="{10E7EDE7-4607-794B-B91D-37C230300DF1}" destId="{3CE6254B-3745-634F-8505-267B830E279D}" srcOrd="0" destOrd="0" presId="urn:microsoft.com/office/officeart/2005/8/layout/hierarchy3"/>
    <dgm:cxn modelId="{FEB4C3A4-0A14-CF46-8D38-5B6AE1115437}" srcId="{464A0128-17B3-B247-BFC4-6CDB2A1825A2}" destId="{CFED6016-2E2F-B34A-B17D-A834FD40B049}" srcOrd="1" destOrd="0" parTransId="{C621948E-239F-7349-8DF6-F04C5378D437}" sibTransId="{F056187D-1CE9-7246-AFC8-B9A59133E907}"/>
    <dgm:cxn modelId="{D4E48091-9304-F348-8EE4-19656C546FC7}" type="presOf" srcId="{5A150B0B-6B6F-AD4A-901E-E4E9B609DC0A}" destId="{9CDFFB20-12A0-2E40-B482-1630ECFD99E0}" srcOrd="0" destOrd="0" presId="urn:microsoft.com/office/officeart/2005/8/layout/hierarchy3"/>
    <dgm:cxn modelId="{2FF21D16-54C7-7744-AA66-80F2D1C4A99F}" type="presOf" srcId="{41F527FC-8E26-9140-BE05-BA062E5A89CB}" destId="{BE288EAE-FE47-E443-9800-EEC44772B30A}" srcOrd="0" destOrd="0" presId="urn:microsoft.com/office/officeart/2005/8/layout/hierarchy3"/>
    <dgm:cxn modelId="{E8B1EE5A-9B3E-1543-9FE5-C1EE92CA5E9E}" srcId="{7F25C4B6-9FE1-9D45-8FED-26FB26C87E9C}" destId="{5DBFFFCD-5F7B-E846-94FD-A703CDAD0208}" srcOrd="3" destOrd="0" parTransId="{8FC23BEF-4ABE-354B-9254-3F4D98E5111A}" sibTransId="{A0A40A77-9CA9-FE42-8D44-96C8DE42172A}"/>
    <dgm:cxn modelId="{86D30E66-14DB-3B41-8E3B-BABEBAE70B4E}" type="presOf" srcId="{65F412A8-6814-2648-9B7E-BC062721478B}" destId="{D320E919-5FE3-E845-A105-33ACAF1EDD67}" srcOrd="0" destOrd="2" presId="urn:microsoft.com/office/officeart/2005/8/layout/hierarchy3"/>
    <dgm:cxn modelId="{7D3310C7-4569-1848-B66B-7B4B6D638224}" type="presOf" srcId="{26756CE7-C418-014B-9998-2AEF49393517}" destId="{1DEB6C7B-78F8-6C46-B79E-0A9DEECC37DB}" srcOrd="0" destOrd="0" presId="urn:microsoft.com/office/officeart/2005/8/layout/hierarchy3"/>
    <dgm:cxn modelId="{FED83B17-7D6B-AC4B-909B-3BDA82E63F40}" srcId="{4E19A5FB-AF71-964E-AACF-1CD34ADB8A54}" destId="{792E6498-7CBD-224F-8A78-BC930B8219B2}" srcOrd="3" destOrd="0" parTransId="{D4B2664A-6AB8-C944-B7FB-9762CDB8A47C}" sibTransId="{2EE40AB7-626D-D043-9B6E-C96509A71EDD}"/>
    <dgm:cxn modelId="{366F8D32-186D-8F43-8BE4-006526B5117A}" srcId="{DA5565DC-7B63-214B-9922-635705627F13}" destId="{8CBEF659-B8DE-474F-ACE3-EF9B5731D78E}" srcOrd="5" destOrd="0" parTransId="{35E7566E-B752-8042-A57C-5CEC935F4F10}" sibTransId="{AFC3C75D-15A9-D141-8012-E289923DC91A}"/>
    <dgm:cxn modelId="{9500B941-647A-1741-858D-E8C707730A43}" type="presOf" srcId="{CA54532A-D4F8-344B-A6F9-760D54129E27}" destId="{89A96C46-6B5F-DB42-9772-EAAEE282EDAE}" srcOrd="0" destOrd="0" presId="urn:microsoft.com/office/officeart/2005/8/layout/hierarchy3"/>
    <dgm:cxn modelId="{7E082909-5E45-D94C-8EC5-B28C2B4BDCCE}" type="presOf" srcId="{5DBFFFCD-5F7B-E846-94FD-A703CDAD0208}" destId="{7918935D-1641-104D-B9CB-35E2B96BB852}" srcOrd="0" destOrd="0" presId="urn:microsoft.com/office/officeart/2005/8/layout/hierarchy3"/>
    <dgm:cxn modelId="{31B0AA3F-6540-384A-B6FD-14C387DD4C1E}" type="presOf" srcId="{723A6C01-AFA5-2E4C-9F2E-C911D9493A21}" destId="{C1E8B0FC-700A-8642-8DA4-2FC5FD793897}" srcOrd="1" destOrd="0" presId="urn:microsoft.com/office/officeart/2005/8/layout/hierarchy3"/>
    <dgm:cxn modelId="{E97642C1-97EE-2441-9BCB-A92743264A3F}" srcId="{7F25C4B6-9FE1-9D45-8FED-26FB26C87E9C}" destId="{EBA58638-F8A9-AF43-9DCA-157EC1080C77}" srcOrd="1" destOrd="0" parTransId="{CBABCA1F-027B-034B-B586-2E7D66C1FCDD}" sibTransId="{B34D6581-96D8-0243-BDF5-3828CB7E9AAB}"/>
    <dgm:cxn modelId="{F91DA55B-2F08-244B-92BE-D0F7C22ECD42}" type="presOf" srcId="{13C7FC47-DF33-F142-B2E9-42B70B3BEB5C}" destId="{17375A64-7673-0E46-BC28-106D06CBE26B}" srcOrd="0" destOrd="0" presId="urn:microsoft.com/office/officeart/2005/8/layout/hierarchy3"/>
    <dgm:cxn modelId="{B02CC1FF-08E4-1945-B3FC-4380B5E55C2E}" srcId="{9FFAF61F-4B87-B347-9E05-ED1D273D569A}" destId="{349DF8B4-8594-024C-88BD-B059B0A2264C}" srcOrd="2" destOrd="0" parTransId="{11B570C1-7C74-4346-9909-4ABA3405BB28}" sibTransId="{1691CDBC-93A4-F947-AE0F-13EEBE3C974E}"/>
    <dgm:cxn modelId="{57D74E97-0063-B745-ACDA-64B080F9CEBF}" type="presOf" srcId="{25DEC108-858E-1641-AB28-B396026C1A62}" destId="{18ED3F83-01EA-534D-BBB4-7C04F17E1A6B}" srcOrd="0" destOrd="0" presId="urn:microsoft.com/office/officeart/2005/8/layout/hierarchy3"/>
    <dgm:cxn modelId="{F7E9131A-9BDE-134C-834C-812C8C88278D}" type="presOf" srcId="{0CCC21C3-8803-D74E-B907-33A8226F61F7}" destId="{1C4B6904-8838-B74D-9E04-14A316D2E461}" srcOrd="0" destOrd="0" presId="urn:microsoft.com/office/officeart/2005/8/layout/hierarchy3"/>
    <dgm:cxn modelId="{729D4361-EC8A-4D4B-A1F7-D4F03CCD9BF7}" type="presOf" srcId="{758C1A13-45DE-9C42-A2C8-8133A42F8E08}" destId="{05E90DE2-E704-4C47-A325-F50F8AB6AFFE}" srcOrd="0" destOrd="0" presId="urn:microsoft.com/office/officeart/2005/8/layout/hierarchy3"/>
    <dgm:cxn modelId="{0AF1650D-1C76-3249-A39A-76899CE00FAF}" type="presOf" srcId="{349DF8B4-8594-024C-88BD-B059B0A2264C}" destId="{606FC04B-01C0-FC4D-95C1-15485DE482D9}" srcOrd="0" destOrd="0" presId="urn:microsoft.com/office/officeart/2005/8/layout/hierarchy3"/>
    <dgm:cxn modelId="{50D8C53B-CCD7-3749-8483-F23FB1F0D243}" type="presOf" srcId="{C588D624-1930-1C47-9F39-6FB68AFA0947}" destId="{DE285464-DAD0-DD44-95D9-00A740033B3B}" srcOrd="0" destOrd="0" presId="urn:microsoft.com/office/officeart/2005/8/layout/hierarchy3"/>
    <dgm:cxn modelId="{07440B9C-F60F-7546-98CF-5B5800191583}" srcId="{8CBEF659-B8DE-474F-ACE3-EF9B5731D78E}" destId="{7468C07B-99E9-B043-979A-9D5572F15D19}" srcOrd="2" destOrd="0" parTransId="{1B6C0B9F-0DE7-7141-87BC-2E8F09919D63}" sibTransId="{B6F43C51-0FE2-B747-94B3-23A76F217AFB}"/>
    <dgm:cxn modelId="{9D96C403-18CF-6348-B8DB-5A0A4081329F}" type="presOf" srcId="{723A6C01-AFA5-2E4C-9F2E-C911D9493A21}" destId="{B2EF33BB-8A92-E847-ADF9-06B9A606F55E}" srcOrd="0" destOrd="0" presId="urn:microsoft.com/office/officeart/2005/8/layout/hierarchy3"/>
    <dgm:cxn modelId="{C3C40939-1AF8-9C43-AA79-4840E3B963EF}" srcId="{9FFAF61F-4B87-B347-9E05-ED1D273D569A}" destId="{FD55FDB8-D640-0C49-8803-C32D1AF59293}" srcOrd="3" destOrd="0" parTransId="{7FB6714C-2BD1-3343-967B-DBA61117F860}" sibTransId="{91732CC0-62C4-FA4D-91FD-297984F9BFBF}"/>
    <dgm:cxn modelId="{043883E4-28DA-DD4A-B238-E2375B854C59}" type="presOf" srcId="{43B7E9EA-F61D-2A48-A4F5-55B83F308065}" destId="{57A49D40-F242-1944-9619-991C32A5E003}" srcOrd="0" destOrd="0" presId="urn:microsoft.com/office/officeart/2005/8/layout/hierarchy3"/>
    <dgm:cxn modelId="{3503B422-122A-3E48-A0CC-A5245BF41328}" type="presOf" srcId="{157912B8-D1C4-B944-82DC-8AF61878886E}" destId="{A099B19B-7D0B-7C47-9787-8E2B778B0D14}" srcOrd="0" destOrd="0" presId="urn:microsoft.com/office/officeart/2005/8/layout/hierarchy3"/>
    <dgm:cxn modelId="{89222DD4-DBD8-5647-9394-D7B12576257A}" srcId="{9FFAF61F-4B87-B347-9E05-ED1D273D569A}" destId="{D53878B3-0F02-9A42-9E72-02C8B8A457EF}" srcOrd="4" destOrd="0" parTransId="{7389572F-C312-254E-8B1C-21C0F8B35B01}" sibTransId="{262CA8A5-F80D-A949-A169-BCC098087C01}"/>
    <dgm:cxn modelId="{068B0CEB-9CCE-4542-902F-8AB0D39F8779}" type="presOf" srcId="{9FFAF61F-4B87-B347-9E05-ED1D273D569A}" destId="{6A92457D-5E1F-154F-B2BB-A95748F3C49D}" srcOrd="0" destOrd="0" presId="urn:microsoft.com/office/officeart/2005/8/layout/hierarchy3"/>
    <dgm:cxn modelId="{9545E25E-52A9-1743-92B4-F4017EBC962A}" type="presOf" srcId="{464A0128-17B3-B247-BFC4-6CDB2A1825A2}" destId="{1DDCA105-AF12-D14E-851E-14FC72428FFE}" srcOrd="1" destOrd="0" presId="urn:microsoft.com/office/officeart/2005/8/layout/hierarchy3"/>
    <dgm:cxn modelId="{24FDC39D-3D39-EE4C-9656-97DFAF2156C6}" srcId="{564963B9-B7D4-6746-ACB6-CA5988C55CD4}" destId="{A3CF8E25-7407-B749-8125-8CB2F849BCA2}" srcOrd="1" destOrd="0" parTransId="{AA7FA820-47CD-7E42-9D36-8E694877533E}" sibTransId="{AF0D50D9-71DB-0D4B-AF9D-1F55E5970420}"/>
    <dgm:cxn modelId="{11FEF8C3-624B-7546-86A1-B487CF5DE783}" type="presOf" srcId="{82856E1F-4ADC-2348-91FA-7B54D8AF9D12}" destId="{6DE4F9D1-E5ED-FB45-BCCB-F334B5A35988}" srcOrd="0" destOrd="0" presId="urn:microsoft.com/office/officeart/2005/8/layout/hierarchy3"/>
    <dgm:cxn modelId="{7FFDEE6B-FA7D-7143-B37F-D4F045D964E4}" srcId="{7F25C4B6-9FE1-9D45-8FED-26FB26C87E9C}" destId="{0CCC21C3-8803-D74E-B907-33A8226F61F7}" srcOrd="2" destOrd="0" parTransId="{82856E1F-4ADC-2348-91FA-7B54D8AF9D12}" sibTransId="{BE50120F-F37F-BB41-8109-1ED0753E79F2}"/>
    <dgm:cxn modelId="{1AA29642-8A82-ED41-A1A5-484C9E67D5B4}" type="presOf" srcId="{848B8565-5279-2644-BC2B-198475F75038}" destId="{3B8C0068-89BE-894E-99A8-486B4E221FB7}" srcOrd="0" destOrd="0" presId="urn:microsoft.com/office/officeart/2005/8/layout/hierarchy3"/>
    <dgm:cxn modelId="{3BC8BA52-88D4-1440-8B86-5A7DA31DFAA1}" srcId="{8CBEF659-B8DE-474F-ACE3-EF9B5731D78E}" destId="{5EA3E9BA-6A1A-A540-B78E-5F101E2CB23E}" srcOrd="1" destOrd="0" parTransId="{41F527FC-8E26-9140-BE05-BA062E5A89CB}" sibTransId="{70B55517-5645-EA45-9242-8634534DDC7E}"/>
    <dgm:cxn modelId="{70C4E566-983F-F245-B48F-C5DB7AEB8A66}" type="presOf" srcId="{8CBEF659-B8DE-474F-ACE3-EF9B5731D78E}" destId="{7B7CB193-A965-8647-847E-E0457BF05ADD}" srcOrd="0" destOrd="0" presId="urn:microsoft.com/office/officeart/2005/8/layout/hierarchy3"/>
    <dgm:cxn modelId="{AD0FCF45-BEDA-1A49-B399-D4E977660999}" type="presOf" srcId="{CBABCA1F-027B-034B-B586-2E7D66C1FCDD}" destId="{12516021-C434-BC4E-B8A5-E973229C958C}" srcOrd="0" destOrd="0" presId="urn:microsoft.com/office/officeart/2005/8/layout/hierarchy3"/>
    <dgm:cxn modelId="{BB69FF7F-E59B-4C40-B801-26C6772BF999}" type="presOf" srcId="{DA5565DC-7B63-214B-9922-635705627F13}" destId="{070DE7F0-A603-CD4F-A3BE-7E363A0ED4FA}" srcOrd="0" destOrd="0" presId="urn:microsoft.com/office/officeart/2005/8/layout/hierarchy3"/>
    <dgm:cxn modelId="{E4566A23-8443-DE44-9FA3-EAF7DDF7C91B}" type="presOf" srcId="{7FB6714C-2BD1-3343-967B-DBA61117F860}" destId="{9021A06F-D14B-E741-9B97-62EEDC28A089}" srcOrd="0" destOrd="0" presId="urn:microsoft.com/office/officeart/2005/8/layout/hierarchy3"/>
    <dgm:cxn modelId="{2F8E08AF-E6A4-764C-93BD-ED41850DB7E6}" type="presOf" srcId="{EF2A6C7B-A66C-EC4C-9614-FB4698223750}" destId="{D95308FE-1288-DD4D-8869-4F87BBA4BF18}" srcOrd="0" destOrd="0" presId="urn:microsoft.com/office/officeart/2005/8/layout/hierarchy3"/>
    <dgm:cxn modelId="{30A0BCF4-D516-F24A-A927-C5342DD303CE}" srcId="{305E8185-BD5D-A84B-9E52-74D380DB2ACA}" destId="{2A5FE7C7-E83A-4F4D-BAD7-7D859A9E053D}" srcOrd="0" destOrd="0" parTransId="{3C928C5E-FEF7-AE41-8227-89A1F33F7212}" sibTransId="{CDD34384-F7A3-844F-AC89-8AB40DD9CEDD}"/>
    <dgm:cxn modelId="{D8D8FE49-9737-FC4D-A4EB-D82969A1B6F7}" type="presOf" srcId="{2842F808-0FF6-004C-BCEB-D8C6C29522AF}" destId="{3A33718F-649D-7B4A-A8DB-416C3450D653}" srcOrd="0" destOrd="0" presId="urn:microsoft.com/office/officeart/2005/8/layout/hierarchy3"/>
    <dgm:cxn modelId="{27A35CF8-ADF0-7C44-B679-89BBF4DEB118}" type="presOf" srcId="{A3CF8E25-7407-B749-8125-8CB2F849BCA2}" destId="{55D39100-197B-8847-97E7-42838E8B294C}" srcOrd="0" destOrd="0" presId="urn:microsoft.com/office/officeart/2005/8/layout/hierarchy3"/>
    <dgm:cxn modelId="{5BF806BB-51E7-F849-A84C-201DC15D1557}" type="presOf" srcId="{57D13E57-E9E4-D54F-B8AB-0E2E54810AE9}" destId="{1F44A6B1-4B83-3C4D-A862-B39535DE0B19}" srcOrd="0" destOrd="0" presId="urn:microsoft.com/office/officeart/2005/8/layout/hierarchy3"/>
    <dgm:cxn modelId="{A88FEA1F-9A36-354E-A37D-06AB30C86EA7}" type="presOf" srcId="{C4AF5EA3-1516-7B4E-811B-7B2C257E3BF8}" destId="{4136FA10-C492-A142-9A56-E8E9CD2AFE81}" srcOrd="0" destOrd="0" presId="urn:microsoft.com/office/officeart/2005/8/layout/hierarchy3"/>
    <dgm:cxn modelId="{5B4F0EDC-5A3E-A143-A976-5BD446C5A940}" type="presOf" srcId="{564963B9-B7D4-6746-ACB6-CA5988C55CD4}" destId="{4CCEE535-8FA8-9045-8F45-432FDBB7A18F}" srcOrd="0" destOrd="0" presId="urn:microsoft.com/office/officeart/2005/8/layout/hierarchy3"/>
    <dgm:cxn modelId="{D8AD31A0-916B-6B48-9394-2C6D66D00738}" type="presOf" srcId="{8CBEF659-B8DE-474F-ACE3-EF9B5731D78E}" destId="{8EE86F84-07E4-8A48-B1F1-D5AD08B4F35F}" srcOrd="1" destOrd="0" presId="urn:microsoft.com/office/officeart/2005/8/layout/hierarchy3"/>
    <dgm:cxn modelId="{8CCFF29F-9DD5-7941-99FC-D1020B2CD52A}" type="presOf" srcId="{305E8185-BD5D-A84B-9E52-74D380DB2ACA}" destId="{D320E919-5FE3-E845-A105-33ACAF1EDD67}" srcOrd="0" destOrd="0" presId="urn:microsoft.com/office/officeart/2005/8/layout/hierarchy3"/>
    <dgm:cxn modelId="{BEC7C15E-7300-2346-B0D9-AEF0BD6DD945}" type="presOf" srcId="{7389572F-C312-254E-8B1C-21C0F8B35B01}" destId="{2DC557C0-6816-9546-96D7-9FFFA65E4858}" srcOrd="0" destOrd="0" presId="urn:microsoft.com/office/officeart/2005/8/layout/hierarchy3"/>
    <dgm:cxn modelId="{876B2981-E0B6-7940-9B22-E710F28766E2}" srcId="{7F25C4B6-9FE1-9D45-8FED-26FB26C87E9C}" destId="{E9CB7B48-AA5A-3449-8879-19C627051648}" srcOrd="0" destOrd="0" parTransId="{43B7E9EA-F61D-2A48-A4F5-55B83F308065}" sibTransId="{48B0F2C7-4538-9043-8BF8-DF8CB2B123F4}"/>
    <dgm:cxn modelId="{3A3E02BE-65A9-3142-A3A3-558E4C345311}" srcId="{DA5565DC-7B63-214B-9922-635705627F13}" destId="{464A0128-17B3-B247-BFC4-6CDB2A1825A2}" srcOrd="1" destOrd="0" parTransId="{8400DFF0-76F2-A24F-84EE-EF3D6AB02BF8}" sibTransId="{0C3FE9B1-D926-B748-BB9F-AD11AC9D104E}"/>
    <dgm:cxn modelId="{B6CF4E89-89A3-9F49-9CE5-4CE51E7742F9}" srcId="{DA5565DC-7B63-214B-9922-635705627F13}" destId="{7F25C4B6-9FE1-9D45-8FED-26FB26C87E9C}" srcOrd="0" destOrd="0" parTransId="{EDB19796-5E8B-224D-941A-3DF2EB39E5F1}" sibTransId="{D50BECB1-D4F0-B94E-8E08-8DA201B13C95}"/>
    <dgm:cxn modelId="{88577326-E17E-E54F-936E-A7F8445D1CCE}" srcId="{723A6C01-AFA5-2E4C-9F2E-C911D9493A21}" destId="{25707741-7D2F-F147-8618-99EE36BA8806}" srcOrd="1" destOrd="0" parTransId="{F14CE192-20B4-2D47-9E73-755C8343DD93}" sibTransId="{BA4358A7-0BC5-4045-8200-25E455218734}"/>
    <dgm:cxn modelId="{2E57E5E4-13F2-994E-B44F-7C5DF6285ECB}" type="presOf" srcId="{464A0128-17B3-B247-BFC4-6CDB2A1825A2}" destId="{464B975A-B1F4-A447-87F9-67107A5976FA}" srcOrd="0" destOrd="0" presId="urn:microsoft.com/office/officeart/2005/8/layout/hierarchy3"/>
    <dgm:cxn modelId="{B48E22C2-6EA8-0848-A960-C7528C6AFF29}" type="presOf" srcId="{9FFAF61F-4B87-B347-9E05-ED1D273D569A}" destId="{31C44A8F-913B-804C-BA6B-15545BAB1BA9}" srcOrd="1" destOrd="0" presId="urn:microsoft.com/office/officeart/2005/8/layout/hierarchy3"/>
    <dgm:cxn modelId="{37FF4331-BB24-0043-9B03-167C655C21AB}" srcId="{4E19A5FB-AF71-964E-AACF-1CD34ADB8A54}" destId="{13C7FC47-DF33-F142-B2E9-42B70B3BEB5C}" srcOrd="0" destOrd="0" parTransId="{9AF691AF-A5C1-4141-903D-43D285599E09}" sibTransId="{06E77233-9EAA-5E42-B235-722AA78100C7}"/>
    <dgm:cxn modelId="{1790E1AD-5642-8243-9D5A-12EE86A12B11}" srcId="{4E19A5FB-AF71-964E-AACF-1CD34ADB8A54}" destId="{26756CE7-C418-014B-9998-2AEF49393517}" srcOrd="2" destOrd="0" parTransId="{5C72623C-8355-5C44-9F47-4C6497091951}" sibTransId="{28802658-158F-7747-9FC4-0CF58A2AD4E8}"/>
    <dgm:cxn modelId="{644CC007-E1B2-854A-AF5E-374E2378E0CC}" type="presOf" srcId="{4E19A5FB-AF71-964E-AACF-1CD34ADB8A54}" destId="{A5EBEEAB-75CC-1F45-AF28-967430064879}" srcOrd="0" destOrd="0" presId="urn:microsoft.com/office/officeart/2005/8/layout/hierarchy3"/>
    <dgm:cxn modelId="{1AAB6D97-99D9-714A-B27F-6C15BDB563B2}" type="presOf" srcId="{25707741-7D2F-F147-8618-99EE36BA8806}" destId="{129B9945-A8E2-004B-A30B-AFEDA8B8B01B}" srcOrd="0" destOrd="0" presId="urn:microsoft.com/office/officeart/2005/8/layout/hierarchy3"/>
    <dgm:cxn modelId="{FC0F872C-4486-7C49-8311-8C5C0B4963E7}" type="presOf" srcId="{EBA58638-F8A9-AF43-9DCA-157EC1080C77}" destId="{279191D7-9FCE-9B4C-8C02-58E4E904319B}" srcOrd="0" destOrd="0" presId="urn:microsoft.com/office/officeart/2005/8/layout/hierarchy3"/>
    <dgm:cxn modelId="{54CAF9A9-B10C-CA45-B003-45A8665CE7A4}" type="presOf" srcId="{DCA21759-EDE4-B24C-954D-B86FFBED75DB}" destId="{8CFD54FA-994B-C54D-AA21-0F429CE7AD2D}" srcOrd="0" destOrd="0" presId="urn:microsoft.com/office/officeart/2005/8/layout/hierarchy3"/>
    <dgm:cxn modelId="{9C40F461-1D49-094E-AAC3-F8BE6EA405C0}" type="presOf" srcId="{FD55FDB8-D640-0C49-8803-C32D1AF59293}" destId="{5842F9E1-4E99-124A-922F-7AB634714F4D}" srcOrd="0" destOrd="0" presId="urn:microsoft.com/office/officeart/2005/8/layout/hierarchy3"/>
    <dgm:cxn modelId="{85D654F8-1D88-9940-915A-38F6B0EA0396}" srcId="{A3CF8E25-7407-B749-8125-8CB2F849BCA2}" destId="{3634BA9F-EEFF-1F42-ACEF-E4821A08AF51}" srcOrd="0" destOrd="0" parTransId="{D099A588-7186-A045-9C90-8DD34EC34924}" sibTransId="{2911FDE3-B2E3-3641-9A96-E3903894BD2B}"/>
    <dgm:cxn modelId="{2D02CC14-0D03-9848-A22A-EFEEDEB924BA}" type="presOf" srcId="{8FC23BEF-4ABE-354B-9254-3F4D98E5111A}" destId="{A1532355-7E4D-FC4B-B01E-29B330F180A9}" srcOrd="0" destOrd="0" presId="urn:microsoft.com/office/officeart/2005/8/layout/hierarchy3"/>
    <dgm:cxn modelId="{23765AE2-0F83-4C41-A8E9-FF92F37AC2C3}" srcId="{723A6C01-AFA5-2E4C-9F2E-C911D9493A21}" destId="{758C1A13-45DE-9C42-A2C8-8133A42F8E08}" srcOrd="0" destOrd="0" parTransId="{25DEC108-858E-1641-AB28-B396026C1A62}" sibTransId="{F2BE00CE-6FBF-D444-BB4A-2FCC1903E630}"/>
    <dgm:cxn modelId="{6011513C-4169-E741-A996-F3E826BC67C2}" srcId="{9FFAF61F-4B87-B347-9E05-ED1D273D569A}" destId="{C4AF5EA3-1516-7B4E-811B-7B2C257E3BF8}" srcOrd="0" destOrd="0" parTransId="{3D70F378-9C9A-BC4C-9574-2D629AF6216C}" sibTransId="{C058306C-EA7F-1140-BD19-3B7873BD0BEE}"/>
    <dgm:cxn modelId="{E9BCCDD9-D7C4-7E48-93EA-9DB908BBCF10}" srcId="{DA5565DC-7B63-214B-9922-635705627F13}" destId="{723A6C01-AFA5-2E4C-9F2E-C911D9493A21}" srcOrd="4" destOrd="0" parTransId="{30872887-977B-6A49-A606-63EF3F2B9C13}" sibTransId="{A76432BC-A749-5346-994E-34DECFBDC073}"/>
    <dgm:cxn modelId="{F73597F4-7149-8C46-B3C7-120CF78C1730}" type="presOf" srcId="{564963B9-B7D4-6746-ACB6-CA5988C55CD4}" destId="{210706D0-D530-9743-81BA-FD2D82AD0386}" srcOrd="1" destOrd="0" presId="urn:microsoft.com/office/officeart/2005/8/layout/hierarchy3"/>
    <dgm:cxn modelId="{CB68F859-A021-C94D-A5EC-C2D2621A683F}" srcId="{8CBEF659-B8DE-474F-ACE3-EF9B5731D78E}" destId="{EF2A6C7B-A66C-EC4C-9614-FB4698223750}" srcOrd="0" destOrd="0" parTransId="{570BAD86-5046-514B-B15F-83E6B95C0EBC}" sibTransId="{449C4CD1-57D5-654A-A1FD-384D7D6FEF6B}"/>
    <dgm:cxn modelId="{0A14E5BE-DBE9-FB43-A5EE-8AB94DC86F90}" type="presOf" srcId="{8D33ADEE-CFE1-2348-B083-1CAF356A2D9D}" destId="{90B604BF-3883-EA4F-BD84-A1548FEE6AC9}" srcOrd="0" destOrd="0" presId="urn:microsoft.com/office/officeart/2005/8/layout/hierarchy3"/>
    <dgm:cxn modelId="{7FC2C0AD-A14A-2444-8005-C80867D6A08B}" type="presOf" srcId="{E9CB7B48-AA5A-3449-8879-19C627051648}" destId="{492D0B4D-0308-4044-8A40-DDCF58043227}" srcOrd="0" destOrd="0" presId="urn:microsoft.com/office/officeart/2005/8/layout/hierarchy3"/>
    <dgm:cxn modelId="{62876F45-613C-974F-B384-058A29391283}" type="presOf" srcId="{D4B2664A-6AB8-C944-B7FB-9762CDB8A47C}" destId="{96C9631B-05FB-964E-9FE5-6F05CBFDFDFC}" srcOrd="0" destOrd="0" presId="urn:microsoft.com/office/officeart/2005/8/layout/hierarchy3"/>
    <dgm:cxn modelId="{91A0E12C-276F-2249-945C-A38B6780FC0D}" srcId="{723A6C01-AFA5-2E4C-9F2E-C911D9493A21}" destId="{5A150B0B-6B6F-AD4A-901E-E4E9B609DC0A}" srcOrd="2" destOrd="0" parTransId="{C588D624-1930-1C47-9F39-6FB68AFA0947}" sibTransId="{5AA8F36E-C076-3742-BF42-D40D87FBE6AA}"/>
    <dgm:cxn modelId="{6949067F-E5E0-754B-9AB7-7A43FC080648}" type="presOf" srcId="{5C72623C-8355-5C44-9F47-4C6497091951}" destId="{8EA6674C-4631-2C4C-9C32-EC30E1D668AD}" srcOrd="0" destOrd="0" presId="urn:microsoft.com/office/officeart/2005/8/layout/hierarchy3"/>
    <dgm:cxn modelId="{F867C973-1917-F942-A0E9-636A4250AF5E}" type="presParOf" srcId="{070DE7F0-A603-CD4F-A3BE-7E363A0ED4FA}" destId="{78CB160F-E6FE-B840-88CA-CEAC6A831DE8}" srcOrd="0" destOrd="0" presId="urn:microsoft.com/office/officeart/2005/8/layout/hierarchy3"/>
    <dgm:cxn modelId="{503005B4-A73C-2F45-AE63-D3BE996B408B}" type="presParOf" srcId="{78CB160F-E6FE-B840-88CA-CEAC6A831DE8}" destId="{D893DA5A-9AE1-9B45-A6DC-D4C85A71F3F7}" srcOrd="0" destOrd="0" presId="urn:microsoft.com/office/officeart/2005/8/layout/hierarchy3"/>
    <dgm:cxn modelId="{5B8BA2D4-5DD2-E646-94B4-57A9F0598C82}" type="presParOf" srcId="{D893DA5A-9AE1-9B45-A6DC-D4C85A71F3F7}" destId="{23B07207-05DF-724D-BABE-97D4B8412992}" srcOrd="0" destOrd="0" presId="urn:microsoft.com/office/officeart/2005/8/layout/hierarchy3"/>
    <dgm:cxn modelId="{61F8F7E6-F1F1-7449-A923-723F4B550321}" type="presParOf" srcId="{D893DA5A-9AE1-9B45-A6DC-D4C85A71F3F7}" destId="{397B58CD-CBCC-F542-8BE7-5C36DE9E3EF9}" srcOrd="1" destOrd="0" presId="urn:microsoft.com/office/officeart/2005/8/layout/hierarchy3"/>
    <dgm:cxn modelId="{6617E9C4-D0E3-FF43-A5A9-D6BE0B16E1A6}" type="presParOf" srcId="{78CB160F-E6FE-B840-88CA-CEAC6A831DE8}" destId="{10C6038A-5863-C74D-98E8-379EC16CCC21}" srcOrd="1" destOrd="0" presId="urn:microsoft.com/office/officeart/2005/8/layout/hierarchy3"/>
    <dgm:cxn modelId="{18347D66-26FD-794F-B215-F0301335621B}" type="presParOf" srcId="{10C6038A-5863-C74D-98E8-379EC16CCC21}" destId="{57A49D40-F242-1944-9619-991C32A5E003}" srcOrd="0" destOrd="0" presId="urn:microsoft.com/office/officeart/2005/8/layout/hierarchy3"/>
    <dgm:cxn modelId="{39E276FB-3BAF-8648-BE62-F420D0A477C2}" type="presParOf" srcId="{10C6038A-5863-C74D-98E8-379EC16CCC21}" destId="{492D0B4D-0308-4044-8A40-DDCF58043227}" srcOrd="1" destOrd="0" presId="urn:microsoft.com/office/officeart/2005/8/layout/hierarchy3"/>
    <dgm:cxn modelId="{4DD89F62-B978-024F-9CE0-1FF177705B0A}" type="presParOf" srcId="{10C6038A-5863-C74D-98E8-379EC16CCC21}" destId="{12516021-C434-BC4E-B8A5-E973229C958C}" srcOrd="2" destOrd="0" presId="urn:microsoft.com/office/officeart/2005/8/layout/hierarchy3"/>
    <dgm:cxn modelId="{14514B48-A93E-F543-B71D-DF6138C93707}" type="presParOf" srcId="{10C6038A-5863-C74D-98E8-379EC16CCC21}" destId="{279191D7-9FCE-9B4C-8C02-58E4E904319B}" srcOrd="3" destOrd="0" presId="urn:microsoft.com/office/officeart/2005/8/layout/hierarchy3"/>
    <dgm:cxn modelId="{E35D1E00-81B3-354F-9D16-5AF539A6AE47}" type="presParOf" srcId="{10C6038A-5863-C74D-98E8-379EC16CCC21}" destId="{6DE4F9D1-E5ED-FB45-BCCB-F334B5A35988}" srcOrd="4" destOrd="0" presId="urn:microsoft.com/office/officeart/2005/8/layout/hierarchy3"/>
    <dgm:cxn modelId="{770AC170-3D9B-3247-9CA7-36436FA2FC33}" type="presParOf" srcId="{10C6038A-5863-C74D-98E8-379EC16CCC21}" destId="{1C4B6904-8838-B74D-9E04-14A316D2E461}" srcOrd="5" destOrd="0" presId="urn:microsoft.com/office/officeart/2005/8/layout/hierarchy3"/>
    <dgm:cxn modelId="{33343BE9-59D3-B44E-9A6C-74A45BD91940}" type="presParOf" srcId="{10C6038A-5863-C74D-98E8-379EC16CCC21}" destId="{A1532355-7E4D-FC4B-B01E-29B330F180A9}" srcOrd="6" destOrd="0" presId="urn:microsoft.com/office/officeart/2005/8/layout/hierarchy3"/>
    <dgm:cxn modelId="{C3104E9A-4751-DA41-B995-5CF1BC7DA527}" type="presParOf" srcId="{10C6038A-5863-C74D-98E8-379EC16CCC21}" destId="{7918935D-1641-104D-B9CB-35E2B96BB852}" srcOrd="7" destOrd="0" presId="urn:microsoft.com/office/officeart/2005/8/layout/hierarchy3"/>
    <dgm:cxn modelId="{C2934EAD-FD0D-E640-B985-89125AB78260}" type="presParOf" srcId="{070DE7F0-A603-CD4F-A3BE-7E363A0ED4FA}" destId="{9D2F17F4-3A72-664F-8485-648C870BA14E}" srcOrd="1" destOrd="0" presId="urn:microsoft.com/office/officeart/2005/8/layout/hierarchy3"/>
    <dgm:cxn modelId="{62C1082F-AC16-A747-BBD0-249E342F5D53}" type="presParOf" srcId="{9D2F17F4-3A72-664F-8485-648C870BA14E}" destId="{D6DE01DE-9C4D-7543-80D8-0F98E6CB16B3}" srcOrd="0" destOrd="0" presId="urn:microsoft.com/office/officeart/2005/8/layout/hierarchy3"/>
    <dgm:cxn modelId="{446C7E04-EF1A-0347-8A38-7C2F314FD5B7}" type="presParOf" srcId="{D6DE01DE-9C4D-7543-80D8-0F98E6CB16B3}" destId="{464B975A-B1F4-A447-87F9-67107A5976FA}" srcOrd="0" destOrd="0" presId="urn:microsoft.com/office/officeart/2005/8/layout/hierarchy3"/>
    <dgm:cxn modelId="{A1755B80-27F3-9F4A-A83D-53942E3A0718}" type="presParOf" srcId="{D6DE01DE-9C4D-7543-80D8-0F98E6CB16B3}" destId="{1DDCA105-AF12-D14E-851E-14FC72428FFE}" srcOrd="1" destOrd="0" presId="urn:microsoft.com/office/officeart/2005/8/layout/hierarchy3"/>
    <dgm:cxn modelId="{6E15D438-2C67-2D44-940A-EA9FA40F156A}" type="presParOf" srcId="{9D2F17F4-3A72-664F-8485-648C870BA14E}" destId="{4B462D01-5F6A-9443-ABB6-3FAEE98BE8D5}" srcOrd="1" destOrd="0" presId="urn:microsoft.com/office/officeart/2005/8/layout/hierarchy3"/>
    <dgm:cxn modelId="{DBE715AA-9E1E-6D43-A5D4-5A0405134ECB}" type="presParOf" srcId="{4B462D01-5F6A-9443-ABB6-3FAEE98BE8D5}" destId="{90B604BF-3883-EA4F-BD84-A1548FEE6AC9}" srcOrd="0" destOrd="0" presId="urn:microsoft.com/office/officeart/2005/8/layout/hierarchy3"/>
    <dgm:cxn modelId="{F59A009C-D9D5-794F-A36F-16B00011450C}" type="presParOf" srcId="{4B462D01-5F6A-9443-ABB6-3FAEE98BE8D5}" destId="{3CE6254B-3745-634F-8505-267B830E279D}" srcOrd="1" destOrd="0" presId="urn:microsoft.com/office/officeart/2005/8/layout/hierarchy3"/>
    <dgm:cxn modelId="{BC871A39-8440-A240-B1F0-63BBEE5484A4}" type="presParOf" srcId="{4B462D01-5F6A-9443-ABB6-3FAEE98BE8D5}" destId="{9CC332B9-CDC8-DC46-BB5A-CC1757D60BAF}" srcOrd="2" destOrd="0" presId="urn:microsoft.com/office/officeart/2005/8/layout/hierarchy3"/>
    <dgm:cxn modelId="{18AAFED5-5E1E-7446-9B8D-DB3845BD88CE}" type="presParOf" srcId="{4B462D01-5F6A-9443-ABB6-3FAEE98BE8D5}" destId="{EA131102-941B-F748-B7A2-19899F2B213C}" srcOrd="3" destOrd="0" presId="urn:microsoft.com/office/officeart/2005/8/layout/hierarchy3"/>
    <dgm:cxn modelId="{53091A78-70E3-6C4E-8FBB-DD25DAE19D3C}" type="presParOf" srcId="{070DE7F0-A603-CD4F-A3BE-7E363A0ED4FA}" destId="{73804C20-CB63-F247-95B5-1BA25CFA7B14}" srcOrd="2" destOrd="0" presId="urn:microsoft.com/office/officeart/2005/8/layout/hierarchy3"/>
    <dgm:cxn modelId="{7437D8EC-B553-D147-A664-69DF8F6684C0}" type="presParOf" srcId="{73804C20-CB63-F247-95B5-1BA25CFA7B14}" destId="{FD340580-DEFF-3642-877F-BC9512503609}" srcOrd="0" destOrd="0" presId="urn:microsoft.com/office/officeart/2005/8/layout/hierarchy3"/>
    <dgm:cxn modelId="{C49A2DF7-647B-BC45-B72D-D61C5E7E136E}" type="presParOf" srcId="{FD340580-DEFF-3642-877F-BC9512503609}" destId="{6A92457D-5E1F-154F-B2BB-A95748F3C49D}" srcOrd="0" destOrd="0" presId="urn:microsoft.com/office/officeart/2005/8/layout/hierarchy3"/>
    <dgm:cxn modelId="{5BD9AFD5-42C4-F14D-AAEE-E7D641FB469C}" type="presParOf" srcId="{FD340580-DEFF-3642-877F-BC9512503609}" destId="{31C44A8F-913B-804C-BA6B-15545BAB1BA9}" srcOrd="1" destOrd="0" presId="urn:microsoft.com/office/officeart/2005/8/layout/hierarchy3"/>
    <dgm:cxn modelId="{47147377-69B5-F84B-B7CA-CD94BA068FBC}" type="presParOf" srcId="{73804C20-CB63-F247-95B5-1BA25CFA7B14}" destId="{EDA06CDB-6FF6-4E4B-B284-0FD46782A8A9}" srcOrd="1" destOrd="0" presId="urn:microsoft.com/office/officeart/2005/8/layout/hierarchy3"/>
    <dgm:cxn modelId="{4553AC94-6269-424E-840F-027887C94E08}" type="presParOf" srcId="{EDA06CDB-6FF6-4E4B-B284-0FD46782A8A9}" destId="{F0E0F8CE-E480-7D45-9E29-77296974CE5F}" srcOrd="0" destOrd="0" presId="urn:microsoft.com/office/officeart/2005/8/layout/hierarchy3"/>
    <dgm:cxn modelId="{B5E65F10-4914-F04E-A1B7-8D050C84C6A7}" type="presParOf" srcId="{EDA06CDB-6FF6-4E4B-B284-0FD46782A8A9}" destId="{4136FA10-C492-A142-9A56-E8E9CD2AFE81}" srcOrd="1" destOrd="0" presId="urn:microsoft.com/office/officeart/2005/8/layout/hierarchy3"/>
    <dgm:cxn modelId="{19E8B820-1372-9345-97CD-15D7011D0243}" type="presParOf" srcId="{EDA06CDB-6FF6-4E4B-B284-0FD46782A8A9}" destId="{E9C3FE51-6F8D-3542-B094-8BF0F4AE9FAF}" srcOrd="2" destOrd="0" presId="urn:microsoft.com/office/officeart/2005/8/layout/hierarchy3"/>
    <dgm:cxn modelId="{E035F3FB-B503-2A4F-A139-E597A733B497}" type="presParOf" srcId="{EDA06CDB-6FF6-4E4B-B284-0FD46782A8A9}" destId="{A099B19B-7D0B-7C47-9787-8E2B778B0D14}" srcOrd="3" destOrd="0" presId="urn:microsoft.com/office/officeart/2005/8/layout/hierarchy3"/>
    <dgm:cxn modelId="{3602E245-F4EB-3246-9649-335DEAC897B2}" type="presParOf" srcId="{EDA06CDB-6FF6-4E4B-B284-0FD46782A8A9}" destId="{7578690C-E784-EC4D-A98C-FA262BEB8678}" srcOrd="4" destOrd="0" presId="urn:microsoft.com/office/officeart/2005/8/layout/hierarchy3"/>
    <dgm:cxn modelId="{515C7DAD-5B73-C944-B409-EB59DC9644E8}" type="presParOf" srcId="{EDA06CDB-6FF6-4E4B-B284-0FD46782A8A9}" destId="{606FC04B-01C0-FC4D-95C1-15485DE482D9}" srcOrd="5" destOrd="0" presId="urn:microsoft.com/office/officeart/2005/8/layout/hierarchy3"/>
    <dgm:cxn modelId="{B6049121-8F7F-9A46-BA65-2A9D6189850D}" type="presParOf" srcId="{EDA06CDB-6FF6-4E4B-B284-0FD46782A8A9}" destId="{9021A06F-D14B-E741-9B97-62EEDC28A089}" srcOrd="6" destOrd="0" presId="urn:microsoft.com/office/officeart/2005/8/layout/hierarchy3"/>
    <dgm:cxn modelId="{5F38F361-F611-5F44-ADCA-13DFF9B499DD}" type="presParOf" srcId="{EDA06CDB-6FF6-4E4B-B284-0FD46782A8A9}" destId="{5842F9E1-4E99-124A-922F-7AB634714F4D}" srcOrd="7" destOrd="0" presId="urn:microsoft.com/office/officeart/2005/8/layout/hierarchy3"/>
    <dgm:cxn modelId="{C8914089-7D97-DF49-A7FF-CB089D1E83A7}" type="presParOf" srcId="{EDA06CDB-6FF6-4E4B-B284-0FD46782A8A9}" destId="{2DC557C0-6816-9546-96D7-9FFFA65E4858}" srcOrd="8" destOrd="0" presId="urn:microsoft.com/office/officeart/2005/8/layout/hierarchy3"/>
    <dgm:cxn modelId="{00320332-4376-9E43-B82D-D8B8ED1CEB15}" type="presParOf" srcId="{EDA06CDB-6FF6-4E4B-B284-0FD46782A8A9}" destId="{698D169A-F2D6-EA40-B725-FD3B1B30C5E2}" srcOrd="9" destOrd="0" presId="urn:microsoft.com/office/officeart/2005/8/layout/hierarchy3"/>
    <dgm:cxn modelId="{09272B48-733B-704C-8210-1682822C541A}" type="presParOf" srcId="{070DE7F0-A603-CD4F-A3BE-7E363A0ED4FA}" destId="{10E63120-E47D-D947-853C-58D254648FA7}" srcOrd="3" destOrd="0" presId="urn:microsoft.com/office/officeart/2005/8/layout/hierarchy3"/>
    <dgm:cxn modelId="{04D32038-254E-2840-8AFD-2D6191FF417C}" type="presParOf" srcId="{10E63120-E47D-D947-853C-58D254648FA7}" destId="{004CE8AC-8F8D-E540-ABFF-59CE0E6C6DA5}" srcOrd="0" destOrd="0" presId="urn:microsoft.com/office/officeart/2005/8/layout/hierarchy3"/>
    <dgm:cxn modelId="{FAF85B55-95FA-C941-8621-44340EC75E9E}" type="presParOf" srcId="{004CE8AC-8F8D-E540-ABFF-59CE0E6C6DA5}" destId="{A5EBEEAB-75CC-1F45-AF28-967430064879}" srcOrd="0" destOrd="0" presId="urn:microsoft.com/office/officeart/2005/8/layout/hierarchy3"/>
    <dgm:cxn modelId="{96E7B940-26B6-6149-9D53-C76BA5F50C19}" type="presParOf" srcId="{004CE8AC-8F8D-E540-ABFF-59CE0E6C6DA5}" destId="{B2977671-2E80-6C4B-9C6A-C5208A5E8EAE}" srcOrd="1" destOrd="0" presId="urn:microsoft.com/office/officeart/2005/8/layout/hierarchy3"/>
    <dgm:cxn modelId="{F4A5BBB8-B36A-B64D-89BF-BE7658B67AE3}" type="presParOf" srcId="{10E63120-E47D-D947-853C-58D254648FA7}" destId="{0CDD2BE0-1723-DF4F-9324-E3D1EF61119A}" srcOrd="1" destOrd="0" presId="urn:microsoft.com/office/officeart/2005/8/layout/hierarchy3"/>
    <dgm:cxn modelId="{6DF16982-6AE2-5A4A-B48A-735AAF18F632}" type="presParOf" srcId="{0CDD2BE0-1723-DF4F-9324-E3D1EF61119A}" destId="{A86E1EC0-7A88-4E4D-9ECF-0C459233947D}" srcOrd="0" destOrd="0" presId="urn:microsoft.com/office/officeart/2005/8/layout/hierarchy3"/>
    <dgm:cxn modelId="{2B059E0B-2E5F-A543-ACBA-882D43692F75}" type="presParOf" srcId="{0CDD2BE0-1723-DF4F-9324-E3D1EF61119A}" destId="{17375A64-7673-0E46-BC28-106D06CBE26B}" srcOrd="1" destOrd="0" presId="urn:microsoft.com/office/officeart/2005/8/layout/hierarchy3"/>
    <dgm:cxn modelId="{0EFB4A7F-4192-DE4F-BE05-92A75E0C6217}" type="presParOf" srcId="{0CDD2BE0-1723-DF4F-9324-E3D1EF61119A}" destId="{1F44A6B1-4B83-3C4D-A862-B39535DE0B19}" srcOrd="2" destOrd="0" presId="urn:microsoft.com/office/officeart/2005/8/layout/hierarchy3"/>
    <dgm:cxn modelId="{04C054BB-81E1-834E-A340-FCD05E428E42}" type="presParOf" srcId="{0CDD2BE0-1723-DF4F-9324-E3D1EF61119A}" destId="{3A33718F-649D-7B4A-A8DB-416C3450D653}" srcOrd="3" destOrd="0" presId="urn:microsoft.com/office/officeart/2005/8/layout/hierarchy3"/>
    <dgm:cxn modelId="{FCBF2B47-970D-0B4A-B1C3-4A0ED3CF5B70}" type="presParOf" srcId="{0CDD2BE0-1723-DF4F-9324-E3D1EF61119A}" destId="{8EA6674C-4631-2C4C-9C32-EC30E1D668AD}" srcOrd="4" destOrd="0" presId="urn:microsoft.com/office/officeart/2005/8/layout/hierarchy3"/>
    <dgm:cxn modelId="{D477C1DE-3A29-B041-B7FF-0D4080BC8307}" type="presParOf" srcId="{0CDD2BE0-1723-DF4F-9324-E3D1EF61119A}" destId="{1DEB6C7B-78F8-6C46-B79E-0A9DEECC37DB}" srcOrd="5" destOrd="0" presId="urn:microsoft.com/office/officeart/2005/8/layout/hierarchy3"/>
    <dgm:cxn modelId="{4014587F-8783-4F40-BC18-5E70B9D7BD29}" type="presParOf" srcId="{0CDD2BE0-1723-DF4F-9324-E3D1EF61119A}" destId="{96C9631B-05FB-964E-9FE5-6F05CBFDFDFC}" srcOrd="6" destOrd="0" presId="urn:microsoft.com/office/officeart/2005/8/layout/hierarchy3"/>
    <dgm:cxn modelId="{73CF399F-77DE-D847-B95D-30723DE56169}" type="presParOf" srcId="{0CDD2BE0-1723-DF4F-9324-E3D1EF61119A}" destId="{59CBF361-8A9F-4E44-872F-B06E2ABAE468}" srcOrd="7" destOrd="0" presId="urn:microsoft.com/office/officeart/2005/8/layout/hierarchy3"/>
    <dgm:cxn modelId="{F02C4A2D-88AB-884C-B4FC-09678D4BE973}" type="presParOf" srcId="{0CDD2BE0-1723-DF4F-9324-E3D1EF61119A}" destId="{8CFD54FA-994B-C54D-AA21-0F429CE7AD2D}" srcOrd="8" destOrd="0" presId="urn:microsoft.com/office/officeart/2005/8/layout/hierarchy3"/>
    <dgm:cxn modelId="{13E73632-0FA0-EF43-80ED-D4EC9B53A191}" type="presParOf" srcId="{0CDD2BE0-1723-DF4F-9324-E3D1EF61119A}" destId="{3B8C0068-89BE-894E-99A8-486B4E221FB7}" srcOrd="9" destOrd="0" presId="urn:microsoft.com/office/officeart/2005/8/layout/hierarchy3"/>
    <dgm:cxn modelId="{77BF16CD-8CE5-A247-9A8B-FC0514617861}" type="presParOf" srcId="{070DE7F0-A603-CD4F-A3BE-7E363A0ED4FA}" destId="{CF8DF3E1-F7B7-3D46-B429-44F6EA011275}" srcOrd="4" destOrd="0" presId="urn:microsoft.com/office/officeart/2005/8/layout/hierarchy3"/>
    <dgm:cxn modelId="{3475310C-E8C2-7248-9C19-98F878131815}" type="presParOf" srcId="{CF8DF3E1-F7B7-3D46-B429-44F6EA011275}" destId="{E8F7C8DD-EA98-3E44-B5D3-BB07693E855F}" srcOrd="0" destOrd="0" presId="urn:microsoft.com/office/officeart/2005/8/layout/hierarchy3"/>
    <dgm:cxn modelId="{EC2CE3CD-94B7-404C-87F2-C78B377DA7C4}" type="presParOf" srcId="{E8F7C8DD-EA98-3E44-B5D3-BB07693E855F}" destId="{B2EF33BB-8A92-E847-ADF9-06B9A606F55E}" srcOrd="0" destOrd="0" presId="urn:microsoft.com/office/officeart/2005/8/layout/hierarchy3"/>
    <dgm:cxn modelId="{D2625B32-05DB-C742-B7A5-588DE8A79C10}" type="presParOf" srcId="{E8F7C8DD-EA98-3E44-B5D3-BB07693E855F}" destId="{C1E8B0FC-700A-8642-8DA4-2FC5FD793897}" srcOrd="1" destOrd="0" presId="urn:microsoft.com/office/officeart/2005/8/layout/hierarchy3"/>
    <dgm:cxn modelId="{F160F0CF-53AA-5D46-B865-2D2A82A91C87}" type="presParOf" srcId="{CF8DF3E1-F7B7-3D46-B429-44F6EA011275}" destId="{489A2F65-6296-064D-8085-28C6BDF3B002}" srcOrd="1" destOrd="0" presId="urn:microsoft.com/office/officeart/2005/8/layout/hierarchy3"/>
    <dgm:cxn modelId="{199A77D6-5F95-1349-8C6F-2679531DADD7}" type="presParOf" srcId="{489A2F65-6296-064D-8085-28C6BDF3B002}" destId="{18ED3F83-01EA-534D-BBB4-7C04F17E1A6B}" srcOrd="0" destOrd="0" presId="urn:microsoft.com/office/officeart/2005/8/layout/hierarchy3"/>
    <dgm:cxn modelId="{642B2277-FA72-C140-9E68-7BD5F7DC9502}" type="presParOf" srcId="{489A2F65-6296-064D-8085-28C6BDF3B002}" destId="{05E90DE2-E704-4C47-A325-F50F8AB6AFFE}" srcOrd="1" destOrd="0" presId="urn:microsoft.com/office/officeart/2005/8/layout/hierarchy3"/>
    <dgm:cxn modelId="{5E1C020A-86E6-214A-ACDC-17D40344D6D1}" type="presParOf" srcId="{489A2F65-6296-064D-8085-28C6BDF3B002}" destId="{CEF72CAA-D8D3-9B47-B2EB-FCF3000F8CAA}" srcOrd="2" destOrd="0" presId="urn:microsoft.com/office/officeart/2005/8/layout/hierarchy3"/>
    <dgm:cxn modelId="{8D373BEB-8592-8546-84E4-3303F1DA6D0E}" type="presParOf" srcId="{489A2F65-6296-064D-8085-28C6BDF3B002}" destId="{129B9945-A8E2-004B-A30B-AFEDA8B8B01B}" srcOrd="3" destOrd="0" presId="urn:microsoft.com/office/officeart/2005/8/layout/hierarchy3"/>
    <dgm:cxn modelId="{FA8A1557-3A82-5345-9A70-9B76A47A7E4F}" type="presParOf" srcId="{489A2F65-6296-064D-8085-28C6BDF3B002}" destId="{DE285464-DAD0-DD44-95D9-00A740033B3B}" srcOrd="4" destOrd="0" presId="urn:microsoft.com/office/officeart/2005/8/layout/hierarchy3"/>
    <dgm:cxn modelId="{FF17C768-78AB-FE41-AA78-2A92EF22EDD3}" type="presParOf" srcId="{489A2F65-6296-064D-8085-28C6BDF3B002}" destId="{9CDFFB20-12A0-2E40-B482-1630ECFD99E0}" srcOrd="5" destOrd="0" presId="urn:microsoft.com/office/officeart/2005/8/layout/hierarchy3"/>
    <dgm:cxn modelId="{8C6C02E0-FBAE-D047-9F82-0B371029C46C}" type="presParOf" srcId="{489A2F65-6296-064D-8085-28C6BDF3B002}" destId="{89A96C46-6B5F-DB42-9772-EAAEE282EDAE}" srcOrd="6" destOrd="0" presId="urn:microsoft.com/office/officeart/2005/8/layout/hierarchy3"/>
    <dgm:cxn modelId="{A444EBCE-EB14-0E4D-9C67-E23A0BCBF53A}" type="presParOf" srcId="{489A2F65-6296-064D-8085-28C6BDF3B002}" destId="{C1FE451C-0DD7-844F-A8C5-212BC144E82A}" srcOrd="7" destOrd="0" presId="urn:microsoft.com/office/officeart/2005/8/layout/hierarchy3"/>
    <dgm:cxn modelId="{58C73455-9C6F-F944-AA7F-F533CFFAC185}" type="presParOf" srcId="{070DE7F0-A603-CD4F-A3BE-7E363A0ED4FA}" destId="{16564D9E-2EA2-CE4A-B572-49760CF6700F}" srcOrd="5" destOrd="0" presId="urn:microsoft.com/office/officeart/2005/8/layout/hierarchy3"/>
    <dgm:cxn modelId="{C52E4161-9438-5C47-B98F-7ECBE7CEAF4F}" type="presParOf" srcId="{16564D9E-2EA2-CE4A-B572-49760CF6700F}" destId="{2FDC4863-113B-1942-AE0C-392F2D52D256}" srcOrd="0" destOrd="0" presId="urn:microsoft.com/office/officeart/2005/8/layout/hierarchy3"/>
    <dgm:cxn modelId="{EE4C5A2C-4F32-B84C-ABEE-748EF2962C51}" type="presParOf" srcId="{2FDC4863-113B-1942-AE0C-392F2D52D256}" destId="{7B7CB193-A965-8647-847E-E0457BF05ADD}" srcOrd="0" destOrd="0" presId="urn:microsoft.com/office/officeart/2005/8/layout/hierarchy3"/>
    <dgm:cxn modelId="{CF7E555E-EBA1-334A-9B29-DA1E4D1E50F1}" type="presParOf" srcId="{2FDC4863-113B-1942-AE0C-392F2D52D256}" destId="{8EE86F84-07E4-8A48-B1F1-D5AD08B4F35F}" srcOrd="1" destOrd="0" presId="urn:microsoft.com/office/officeart/2005/8/layout/hierarchy3"/>
    <dgm:cxn modelId="{9BD46A02-410A-1C4E-8EF1-91152F1E816B}" type="presParOf" srcId="{16564D9E-2EA2-CE4A-B572-49760CF6700F}" destId="{109476AB-583B-D84B-A48B-4B760443A7AE}" srcOrd="1" destOrd="0" presId="urn:microsoft.com/office/officeart/2005/8/layout/hierarchy3"/>
    <dgm:cxn modelId="{593FD678-01F0-B241-A261-00B761E3758F}" type="presParOf" srcId="{109476AB-583B-D84B-A48B-4B760443A7AE}" destId="{E034B8F0-AA26-754B-80FA-AAE542306F85}" srcOrd="0" destOrd="0" presId="urn:microsoft.com/office/officeart/2005/8/layout/hierarchy3"/>
    <dgm:cxn modelId="{F65404A4-E90D-624F-A588-732439660555}" type="presParOf" srcId="{109476AB-583B-D84B-A48B-4B760443A7AE}" destId="{D95308FE-1288-DD4D-8869-4F87BBA4BF18}" srcOrd="1" destOrd="0" presId="urn:microsoft.com/office/officeart/2005/8/layout/hierarchy3"/>
    <dgm:cxn modelId="{B4052F70-8669-B64B-A80A-DD30FBE826AD}" type="presParOf" srcId="{109476AB-583B-D84B-A48B-4B760443A7AE}" destId="{BE288EAE-FE47-E443-9800-EEC44772B30A}" srcOrd="2" destOrd="0" presId="urn:microsoft.com/office/officeart/2005/8/layout/hierarchy3"/>
    <dgm:cxn modelId="{CE496DBC-DCBA-B542-B0C9-99ADE76A09A8}" type="presParOf" srcId="{109476AB-583B-D84B-A48B-4B760443A7AE}" destId="{14ED2EEC-DD12-C94E-AE6B-3A4E211268BD}" srcOrd="3" destOrd="0" presId="urn:microsoft.com/office/officeart/2005/8/layout/hierarchy3"/>
    <dgm:cxn modelId="{A0D20B14-8142-0D4C-9C54-A750772D91D8}" type="presParOf" srcId="{109476AB-583B-D84B-A48B-4B760443A7AE}" destId="{0B55A1DD-AF49-9A42-81FD-63609E0FD8EC}" srcOrd="4" destOrd="0" presId="urn:microsoft.com/office/officeart/2005/8/layout/hierarchy3"/>
    <dgm:cxn modelId="{C0E27EB4-3AB5-F640-8F86-01CE53E56252}" type="presParOf" srcId="{109476AB-583B-D84B-A48B-4B760443A7AE}" destId="{93FDF5E5-4667-6D49-8B0E-0D543F35AAF6}" srcOrd="5" destOrd="0" presId="urn:microsoft.com/office/officeart/2005/8/layout/hierarchy3"/>
    <dgm:cxn modelId="{C87946DD-4240-094B-95FB-DEA790D35B33}" type="presParOf" srcId="{070DE7F0-A603-CD4F-A3BE-7E363A0ED4FA}" destId="{F523FE84-C155-9342-8038-D24C40FA536F}" srcOrd="6" destOrd="0" presId="urn:microsoft.com/office/officeart/2005/8/layout/hierarchy3"/>
    <dgm:cxn modelId="{D49F6566-D05D-A545-BC18-4723811A1D9E}" type="presParOf" srcId="{F523FE84-C155-9342-8038-D24C40FA536F}" destId="{2BBA1376-E516-0B47-804B-5013A4B12598}" srcOrd="0" destOrd="0" presId="urn:microsoft.com/office/officeart/2005/8/layout/hierarchy3"/>
    <dgm:cxn modelId="{7C61F8E3-B7F6-E445-8D46-502CCC6C5622}" type="presParOf" srcId="{2BBA1376-E516-0B47-804B-5013A4B12598}" destId="{4CCEE535-8FA8-9045-8F45-432FDBB7A18F}" srcOrd="0" destOrd="0" presId="urn:microsoft.com/office/officeart/2005/8/layout/hierarchy3"/>
    <dgm:cxn modelId="{32CDAFBB-5130-9543-A9ED-5C8752EECADB}" type="presParOf" srcId="{2BBA1376-E516-0B47-804B-5013A4B12598}" destId="{210706D0-D530-9743-81BA-FD2D82AD0386}" srcOrd="1" destOrd="0" presId="urn:microsoft.com/office/officeart/2005/8/layout/hierarchy3"/>
    <dgm:cxn modelId="{F4964311-28E0-9845-80A6-351D9D5D4CCF}" type="presParOf" srcId="{F523FE84-C155-9342-8038-D24C40FA536F}" destId="{99A61C65-68E4-DF46-BB5C-B655CB3E4218}" srcOrd="1" destOrd="0" presId="urn:microsoft.com/office/officeart/2005/8/layout/hierarchy3"/>
    <dgm:cxn modelId="{7752DF98-2368-2D4F-BA8F-A9E852422930}" type="presParOf" srcId="{99A61C65-68E4-DF46-BB5C-B655CB3E4218}" destId="{A87A083A-099A-C045-A24B-82452CFDC930}" srcOrd="0" destOrd="0" presId="urn:microsoft.com/office/officeart/2005/8/layout/hierarchy3"/>
    <dgm:cxn modelId="{91A27214-656D-BB48-B8AD-AB2300EB588C}" type="presParOf" srcId="{99A61C65-68E4-DF46-BB5C-B655CB3E4218}" destId="{D320E919-5FE3-E845-A105-33ACAF1EDD67}" srcOrd="1" destOrd="0" presId="urn:microsoft.com/office/officeart/2005/8/layout/hierarchy3"/>
    <dgm:cxn modelId="{CA7E4BF2-369E-A745-90DA-051752FBECA4}" type="presParOf" srcId="{99A61C65-68E4-DF46-BB5C-B655CB3E4218}" destId="{05706CD7-C796-1F4D-A6B1-1EE63B434392}" srcOrd="2" destOrd="0" presId="urn:microsoft.com/office/officeart/2005/8/layout/hierarchy3"/>
    <dgm:cxn modelId="{73D22CF9-29EB-5D49-81B6-E9CF1C0F3103}" type="presParOf" srcId="{99A61C65-68E4-DF46-BB5C-B655CB3E4218}" destId="{55D39100-197B-8847-97E7-42838E8B294C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40E68-A066-904F-9636-8FACE89B7CE2}">
      <dsp:nvSpPr>
        <dsp:cNvPr id="0" name=""/>
        <dsp:cNvSpPr/>
      </dsp:nvSpPr>
      <dsp:spPr>
        <a:xfrm>
          <a:off x="168284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e-Commerce</a:t>
          </a:r>
          <a:endParaRPr lang="en-US" sz="1100" b="0" kern="1200" dirty="0"/>
        </a:p>
      </dsp:txBody>
      <dsp:txXfrm>
        <a:off x="180888" y="14217"/>
        <a:ext cx="951638" cy="405135"/>
      </dsp:txXfrm>
    </dsp:sp>
    <dsp:sp modelId="{A0FB3127-7B63-A449-859B-74BF51576084}">
      <dsp:nvSpPr>
        <dsp:cNvPr id="0" name=""/>
        <dsp:cNvSpPr/>
      </dsp:nvSpPr>
      <dsp:spPr>
        <a:xfrm>
          <a:off x="265969" y="431957"/>
          <a:ext cx="97684" cy="29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90"/>
              </a:lnTo>
              <a:lnTo>
                <a:pt x="97684" y="298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DBFA1-6340-EB46-9392-146EEEC3006D}">
      <dsp:nvSpPr>
        <dsp:cNvPr id="0" name=""/>
        <dsp:cNvSpPr/>
      </dsp:nvSpPr>
      <dsp:spPr>
        <a:xfrm>
          <a:off x="363653" y="562215"/>
          <a:ext cx="833655" cy="337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Print on Demand</a:t>
          </a:r>
          <a:endParaRPr lang="en-US" sz="700" kern="1200" dirty="0"/>
        </a:p>
      </dsp:txBody>
      <dsp:txXfrm>
        <a:off x="373537" y="572099"/>
        <a:ext cx="813887" cy="317695"/>
      </dsp:txXfrm>
    </dsp:sp>
    <dsp:sp modelId="{895902BA-FB7D-474D-A43A-7C752B78F6B6}">
      <dsp:nvSpPr>
        <dsp:cNvPr id="0" name=""/>
        <dsp:cNvSpPr/>
      </dsp:nvSpPr>
      <dsp:spPr>
        <a:xfrm>
          <a:off x="1405648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Content Ingest</a:t>
          </a:r>
          <a:endParaRPr lang="en-US" sz="1100" b="0" kern="1200" dirty="0"/>
        </a:p>
      </dsp:txBody>
      <dsp:txXfrm>
        <a:off x="1418252" y="14217"/>
        <a:ext cx="951638" cy="405135"/>
      </dsp:txXfrm>
    </dsp:sp>
    <dsp:sp modelId="{DF99A6C9-357E-AC4F-A7CE-9E2DEBAFED55}">
      <dsp:nvSpPr>
        <dsp:cNvPr id="0" name=""/>
        <dsp:cNvSpPr/>
      </dsp:nvSpPr>
      <dsp:spPr>
        <a:xfrm>
          <a:off x="1503333" y="431957"/>
          <a:ext cx="97684" cy="24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23"/>
              </a:lnTo>
              <a:lnTo>
                <a:pt x="97684" y="247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9124E-7014-9840-A3DB-503FFE3B25DC}">
      <dsp:nvSpPr>
        <dsp:cNvPr id="0" name=""/>
        <dsp:cNvSpPr/>
      </dsp:nvSpPr>
      <dsp:spPr>
        <a:xfrm>
          <a:off x="1601017" y="562215"/>
          <a:ext cx="833655" cy="23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Transformation</a:t>
          </a:r>
          <a:endParaRPr lang="en-US" sz="700" kern="1200" dirty="0"/>
        </a:p>
      </dsp:txBody>
      <dsp:txXfrm>
        <a:off x="1607898" y="569096"/>
        <a:ext cx="819893" cy="221167"/>
      </dsp:txXfrm>
    </dsp:sp>
    <dsp:sp modelId="{9543DD6C-E231-314B-93CB-00181BE8A1F7}">
      <dsp:nvSpPr>
        <dsp:cNvPr id="0" name=""/>
        <dsp:cNvSpPr/>
      </dsp:nvSpPr>
      <dsp:spPr>
        <a:xfrm>
          <a:off x="1503333" y="431957"/>
          <a:ext cx="97684" cy="61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186"/>
              </a:lnTo>
              <a:lnTo>
                <a:pt x="97684" y="611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08C9A-0ED9-E14B-B17C-F95D7F126A15}">
      <dsp:nvSpPr>
        <dsp:cNvPr id="0" name=""/>
        <dsp:cNvSpPr/>
      </dsp:nvSpPr>
      <dsp:spPr>
        <a:xfrm>
          <a:off x="1601017" y="927404"/>
          <a:ext cx="833655" cy="23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Validation</a:t>
          </a:r>
          <a:endParaRPr lang="en-US" sz="700" kern="1200" dirty="0"/>
        </a:p>
      </dsp:txBody>
      <dsp:txXfrm>
        <a:off x="1607797" y="934184"/>
        <a:ext cx="820095" cy="217920"/>
      </dsp:txXfrm>
    </dsp:sp>
    <dsp:sp modelId="{6589B064-B649-A045-9887-5565971B85E8}">
      <dsp:nvSpPr>
        <dsp:cNvPr id="0" name=""/>
        <dsp:cNvSpPr/>
      </dsp:nvSpPr>
      <dsp:spPr>
        <a:xfrm>
          <a:off x="2643012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Content Access</a:t>
          </a:r>
          <a:endParaRPr lang="en-US" sz="1100" b="0" kern="1200" dirty="0"/>
        </a:p>
      </dsp:txBody>
      <dsp:txXfrm>
        <a:off x="2655616" y="14217"/>
        <a:ext cx="951638" cy="405135"/>
      </dsp:txXfrm>
    </dsp:sp>
    <dsp:sp modelId="{3AB125C5-7A07-6043-A72A-844A4A6E726E}">
      <dsp:nvSpPr>
        <dsp:cNvPr id="0" name=""/>
        <dsp:cNvSpPr/>
      </dsp:nvSpPr>
      <dsp:spPr>
        <a:xfrm>
          <a:off x="2740697" y="431957"/>
          <a:ext cx="97684" cy="25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65"/>
              </a:lnTo>
              <a:lnTo>
                <a:pt x="97684" y="255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28E15-AA97-4D42-9375-B97B01F25F9B}">
      <dsp:nvSpPr>
        <dsp:cNvPr id="0" name=""/>
        <dsp:cNvSpPr/>
      </dsp:nvSpPr>
      <dsp:spPr>
        <a:xfrm>
          <a:off x="2838382" y="562215"/>
          <a:ext cx="722287" cy="25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PageTurner</a:t>
          </a:r>
          <a:endParaRPr lang="en-US" sz="700" kern="1200" dirty="0"/>
        </a:p>
      </dsp:txBody>
      <dsp:txXfrm>
        <a:off x="2845716" y="569549"/>
        <a:ext cx="707619" cy="235746"/>
      </dsp:txXfrm>
    </dsp:sp>
    <dsp:sp modelId="{3CF129DE-30DA-274F-9643-67F2E6A8AF89}">
      <dsp:nvSpPr>
        <dsp:cNvPr id="0" name=""/>
        <dsp:cNvSpPr/>
      </dsp:nvSpPr>
      <dsp:spPr>
        <a:xfrm>
          <a:off x="2740697" y="431957"/>
          <a:ext cx="97684" cy="650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35"/>
              </a:lnTo>
              <a:lnTo>
                <a:pt x="97684" y="6500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6B84-EFE8-9540-B8BF-29557751A000}">
      <dsp:nvSpPr>
        <dsp:cNvPr id="0" name=""/>
        <dsp:cNvSpPr/>
      </dsp:nvSpPr>
      <dsp:spPr>
        <a:xfrm>
          <a:off x="2838382" y="942889"/>
          <a:ext cx="721270" cy="278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Collection Builder</a:t>
          </a:r>
          <a:endParaRPr lang="en-US" sz="700" kern="1200" dirty="0"/>
        </a:p>
      </dsp:txBody>
      <dsp:txXfrm>
        <a:off x="2846530" y="951037"/>
        <a:ext cx="704974" cy="261910"/>
      </dsp:txXfrm>
    </dsp:sp>
    <dsp:sp modelId="{4E7FCF25-2A3C-E54A-8D35-02CEFB3F8995}">
      <dsp:nvSpPr>
        <dsp:cNvPr id="0" name=""/>
        <dsp:cNvSpPr/>
      </dsp:nvSpPr>
      <dsp:spPr>
        <a:xfrm>
          <a:off x="2740697" y="431957"/>
          <a:ext cx="103978" cy="105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992"/>
              </a:lnTo>
              <a:lnTo>
                <a:pt x="103978" y="1058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447AD-8E23-D74B-9283-4128301208B9}">
      <dsp:nvSpPr>
        <dsp:cNvPr id="0" name=""/>
        <dsp:cNvSpPr/>
      </dsp:nvSpPr>
      <dsp:spPr>
        <a:xfrm>
          <a:off x="2844676" y="1351354"/>
          <a:ext cx="721220" cy="279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Large-scale Search</a:t>
          </a:r>
          <a:endParaRPr lang="en-US" sz="700" kern="1200" dirty="0"/>
        </a:p>
      </dsp:txBody>
      <dsp:txXfrm>
        <a:off x="2852853" y="1359531"/>
        <a:ext cx="704866" cy="262837"/>
      </dsp:txXfrm>
    </dsp:sp>
    <dsp:sp modelId="{D3884353-664E-C343-AB59-CE6895850256}">
      <dsp:nvSpPr>
        <dsp:cNvPr id="0" name=""/>
        <dsp:cNvSpPr/>
      </dsp:nvSpPr>
      <dsp:spPr>
        <a:xfrm>
          <a:off x="2740697" y="431957"/>
          <a:ext cx="103586" cy="1787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615"/>
              </a:lnTo>
              <a:lnTo>
                <a:pt x="103586" y="1787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0EAD5-FBFB-EF4D-8923-672BEF072A14}">
      <dsp:nvSpPr>
        <dsp:cNvPr id="0" name=""/>
        <dsp:cNvSpPr/>
      </dsp:nvSpPr>
      <dsp:spPr>
        <a:xfrm>
          <a:off x="2844284" y="2113237"/>
          <a:ext cx="755700" cy="212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Bibliographic Catalog</a:t>
          </a:r>
          <a:endParaRPr lang="en-US" sz="700" kern="1200" dirty="0"/>
        </a:p>
      </dsp:txBody>
      <dsp:txXfrm>
        <a:off x="2850513" y="2119466"/>
        <a:ext cx="743242" cy="200212"/>
      </dsp:txXfrm>
    </dsp:sp>
    <dsp:sp modelId="{B5BA697A-651C-124E-BCC4-3365ACAAC4FB}">
      <dsp:nvSpPr>
        <dsp:cNvPr id="0" name=""/>
        <dsp:cNvSpPr/>
      </dsp:nvSpPr>
      <dsp:spPr>
        <a:xfrm>
          <a:off x="2740697" y="431957"/>
          <a:ext cx="103286" cy="143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08"/>
              </a:lnTo>
              <a:lnTo>
                <a:pt x="103286" y="1431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A7679-480A-9444-8B44-5E950F793331}">
      <dsp:nvSpPr>
        <dsp:cNvPr id="0" name=""/>
        <dsp:cNvSpPr/>
      </dsp:nvSpPr>
      <dsp:spPr>
        <a:xfrm>
          <a:off x="2843984" y="1731220"/>
          <a:ext cx="732224" cy="264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Research Center</a:t>
          </a:r>
          <a:endParaRPr lang="en-US" sz="700" kern="1200" dirty="0"/>
        </a:p>
      </dsp:txBody>
      <dsp:txXfrm>
        <a:off x="2851737" y="1738973"/>
        <a:ext cx="716718" cy="249184"/>
      </dsp:txXfrm>
    </dsp:sp>
    <dsp:sp modelId="{4955E58E-C916-A84A-BC2F-4241CDF9AAAB}">
      <dsp:nvSpPr>
        <dsp:cNvPr id="0" name=""/>
        <dsp:cNvSpPr/>
      </dsp:nvSpPr>
      <dsp:spPr>
        <a:xfrm>
          <a:off x="2740697" y="431957"/>
          <a:ext cx="97684" cy="211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826"/>
              </a:lnTo>
              <a:lnTo>
                <a:pt x="97684" y="2117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421BD-1A4B-174D-801E-30A225729E2E}">
      <dsp:nvSpPr>
        <dsp:cNvPr id="0" name=""/>
        <dsp:cNvSpPr/>
      </dsp:nvSpPr>
      <dsp:spPr>
        <a:xfrm>
          <a:off x="2838382" y="2416886"/>
          <a:ext cx="774374" cy="265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APIs</a:t>
          </a:r>
          <a:endParaRPr lang="en-US" sz="700" kern="1200" dirty="0"/>
        </a:p>
      </dsp:txBody>
      <dsp:txXfrm>
        <a:off x="2846167" y="2424671"/>
        <a:ext cx="758804" cy="250225"/>
      </dsp:txXfrm>
    </dsp:sp>
    <dsp:sp modelId="{E33E4EAA-E110-0147-A058-70F20A959478}">
      <dsp:nvSpPr>
        <dsp:cNvPr id="0" name=""/>
        <dsp:cNvSpPr/>
      </dsp:nvSpPr>
      <dsp:spPr>
        <a:xfrm>
          <a:off x="3880376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Quality Assurance</a:t>
          </a:r>
          <a:endParaRPr lang="en-US" sz="1100" b="0" kern="1200" dirty="0"/>
        </a:p>
      </dsp:txBody>
      <dsp:txXfrm>
        <a:off x="3892980" y="14217"/>
        <a:ext cx="951638" cy="405135"/>
      </dsp:txXfrm>
    </dsp:sp>
    <dsp:sp modelId="{E5023246-677F-D34D-82AC-B175C39285BF}">
      <dsp:nvSpPr>
        <dsp:cNvPr id="0" name=""/>
        <dsp:cNvSpPr/>
      </dsp:nvSpPr>
      <dsp:spPr>
        <a:xfrm>
          <a:off x="3978061" y="431957"/>
          <a:ext cx="97684" cy="26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25"/>
              </a:lnTo>
              <a:lnTo>
                <a:pt x="97684" y="260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6207E-D821-8346-BC4A-F3D34F03A8D3}">
      <dsp:nvSpPr>
        <dsp:cNvPr id="0" name=""/>
        <dsp:cNvSpPr/>
      </dsp:nvSpPr>
      <dsp:spPr>
        <a:xfrm>
          <a:off x="4075746" y="562215"/>
          <a:ext cx="723813" cy="259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Quality Review</a:t>
          </a:r>
          <a:endParaRPr lang="en-US" sz="700" kern="1200" dirty="0"/>
        </a:p>
      </dsp:txBody>
      <dsp:txXfrm>
        <a:off x="4083359" y="569828"/>
        <a:ext cx="708587" cy="244707"/>
      </dsp:txXfrm>
    </dsp:sp>
    <dsp:sp modelId="{E7F4A098-8CF4-404A-8000-2C82C980CB2B}">
      <dsp:nvSpPr>
        <dsp:cNvPr id="0" name=""/>
        <dsp:cNvSpPr/>
      </dsp:nvSpPr>
      <dsp:spPr>
        <a:xfrm>
          <a:off x="3978061" y="431957"/>
          <a:ext cx="97684" cy="65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026"/>
              </a:lnTo>
              <a:lnTo>
                <a:pt x="97684" y="655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82A44-BAF3-3C40-9822-87BBDB26B92B}">
      <dsp:nvSpPr>
        <dsp:cNvPr id="0" name=""/>
        <dsp:cNvSpPr/>
      </dsp:nvSpPr>
      <dsp:spPr>
        <a:xfrm>
          <a:off x="4075746" y="952408"/>
          <a:ext cx="723813" cy="26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Content Certification</a:t>
          </a:r>
          <a:endParaRPr lang="en-US" sz="700" kern="1200" dirty="0"/>
        </a:p>
      </dsp:txBody>
      <dsp:txXfrm>
        <a:off x="4083629" y="960291"/>
        <a:ext cx="708047" cy="253384"/>
      </dsp:txXfrm>
    </dsp:sp>
    <dsp:sp modelId="{3D54B42A-8ABE-4046-950A-121496C2D4AB}">
      <dsp:nvSpPr>
        <dsp:cNvPr id="0" name=""/>
        <dsp:cNvSpPr/>
      </dsp:nvSpPr>
      <dsp:spPr>
        <a:xfrm>
          <a:off x="5117740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User Services</a:t>
          </a:r>
          <a:endParaRPr lang="en-US" sz="1100" b="0" kern="1200" dirty="0"/>
        </a:p>
      </dsp:txBody>
      <dsp:txXfrm>
        <a:off x="5130344" y="14217"/>
        <a:ext cx="951638" cy="405135"/>
      </dsp:txXfrm>
    </dsp:sp>
    <dsp:sp modelId="{4D136473-F47F-A543-8674-75D3914D06A0}">
      <dsp:nvSpPr>
        <dsp:cNvPr id="0" name=""/>
        <dsp:cNvSpPr/>
      </dsp:nvSpPr>
      <dsp:spPr>
        <a:xfrm>
          <a:off x="5215425" y="431957"/>
          <a:ext cx="97684" cy="268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15"/>
              </a:lnTo>
              <a:lnTo>
                <a:pt x="97684" y="268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4E24F-BDBE-0147-91AF-DF5F67C82A2E}">
      <dsp:nvSpPr>
        <dsp:cNvPr id="0" name=""/>
        <dsp:cNvSpPr/>
      </dsp:nvSpPr>
      <dsp:spPr>
        <a:xfrm>
          <a:off x="5313110" y="562215"/>
          <a:ext cx="723813" cy="27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Usability</a:t>
          </a:r>
          <a:endParaRPr lang="en-US" sz="700" kern="1200" dirty="0"/>
        </a:p>
      </dsp:txBody>
      <dsp:txXfrm>
        <a:off x="5321209" y="570314"/>
        <a:ext cx="707615" cy="260315"/>
      </dsp:txXfrm>
    </dsp:sp>
    <dsp:sp modelId="{C84D6EB6-CEC0-0D42-BA06-1DD88E12BCB3}">
      <dsp:nvSpPr>
        <dsp:cNvPr id="0" name=""/>
        <dsp:cNvSpPr/>
      </dsp:nvSpPr>
      <dsp:spPr>
        <a:xfrm>
          <a:off x="5215425" y="431957"/>
          <a:ext cx="97684" cy="67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801"/>
              </a:lnTo>
              <a:lnTo>
                <a:pt x="97684" y="670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292DE-475F-D34A-A9F8-E789F0AE9111}">
      <dsp:nvSpPr>
        <dsp:cNvPr id="0" name=""/>
        <dsp:cNvSpPr/>
      </dsp:nvSpPr>
      <dsp:spPr>
        <a:xfrm>
          <a:off x="5313110" y="968987"/>
          <a:ext cx="723813" cy="267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User support (helpdesk)</a:t>
          </a:r>
          <a:endParaRPr lang="en-US" sz="700" kern="1200" dirty="0"/>
        </a:p>
      </dsp:txBody>
      <dsp:txXfrm>
        <a:off x="5320946" y="976823"/>
        <a:ext cx="708141" cy="251868"/>
      </dsp:txXfrm>
    </dsp:sp>
    <dsp:sp modelId="{21A4E3C9-877E-B847-96E8-B58952F80973}">
      <dsp:nvSpPr>
        <dsp:cNvPr id="0" name=""/>
        <dsp:cNvSpPr/>
      </dsp:nvSpPr>
      <dsp:spPr>
        <a:xfrm>
          <a:off x="6355104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Outreach</a:t>
          </a:r>
          <a:endParaRPr lang="en-US" sz="1100" b="0" kern="1200" dirty="0"/>
        </a:p>
      </dsp:txBody>
      <dsp:txXfrm>
        <a:off x="6367708" y="14217"/>
        <a:ext cx="951638" cy="405135"/>
      </dsp:txXfrm>
    </dsp:sp>
    <dsp:sp modelId="{09A11DD9-8DA2-9E47-972E-3BDCCF5E3CAB}">
      <dsp:nvSpPr>
        <dsp:cNvPr id="0" name=""/>
        <dsp:cNvSpPr/>
      </dsp:nvSpPr>
      <dsp:spPr>
        <a:xfrm>
          <a:off x="6452789" y="431957"/>
          <a:ext cx="97684" cy="28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29"/>
              </a:lnTo>
              <a:lnTo>
                <a:pt x="97684" y="287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4FB11-4D94-DF4A-9071-744E8BA6BBDE}">
      <dsp:nvSpPr>
        <dsp:cNvPr id="0" name=""/>
        <dsp:cNvSpPr/>
      </dsp:nvSpPr>
      <dsp:spPr>
        <a:xfrm>
          <a:off x="6550474" y="562215"/>
          <a:ext cx="723813" cy="314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website</a:t>
          </a:r>
          <a:endParaRPr lang="en-US" sz="700" kern="1200" dirty="0"/>
        </a:p>
      </dsp:txBody>
      <dsp:txXfrm>
        <a:off x="6559692" y="571433"/>
        <a:ext cx="705377" cy="296305"/>
      </dsp:txXfrm>
    </dsp:sp>
    <dsp:sp modelId="{20F8425D-072F-0942-8893-F63545B313CA}">
      <dsp:nvSpPr>
        <dsp:cNvPr id="0" name=""/>
        <dsp:cNvSpPr/>
      </dsp:nvSpPr>
      <dsp:spPr>
        <a:xfrm>
          <a:off x="6452789" y="431957"/>
          <a:ext cx="97684" cy="72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12"/>
              </a:lnTo>
              <a:lnTo>
                <a:pt x="97684" y="725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6BA38-0E18-1E42-8952-FF1C5FE6F9E2}">
      <dsp:nvSpPr>
        <dsp:cNvPr id="0" name=""/>
        <dsp:cNvSpPr/>
      </dsp:nvSpPr>
      <dsp:spPr>
        <a:xfrm>
          <a:off x="6550474" y="1007216"/>
          <a:ext cx="723813" cy="299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Monthly newsletter</a:t>
          </a:r>
          <a:endParaRPr lang="en-US" sz="700" kern="1200" dirty="0"/>
        </a:p>
      </dsp:txBody>
      <dsp:txXfrm>
        <a:off x="6559246" y="1015988"/>
        <a:ext cx="706269" cy="281962"/>
      </dsp:txXfrm>
    </dsp:sp>
    <dsp:sp modelId="{22F28108-51BA-ED49-83D3-2AD57141EB1D}">
      <dsp:nvSpPr>
        <dsp:cNvPr id="0" name=""/>
        <dsp:cNvSpPr/>
      </dsp:nvSpPr>
      <dsp:spPr>
        <a:xfrm>
          <a:off x="6452789" y="431957"/>
          <a:ext cx="97684" cy="1141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603"/>
              </a:lnTo>
              <a:lnTo>
                <a:pt x="97684" y="1141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45A9-E130-7541-9751-413907512FEB}">
      <dsp:nvSpPr>
        <dsp:cNvPr id="0" name=""/>
        <dsp:cNvSpPr/>
      </dsp:nvSpPr>
      <dsp:spPr>
        <a:xfrm>
          <a:off x="6550474" y="1436981"/>
          <a:ext cx="719628" cy="273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Papers and presentations</a:t>
          </a:r>
          <a:endParaRPr lang="en-US" sz="700" kern="1200" dirty="0"/>
        </a:p>
      </dsp:txBody>
      <dsp:txXfrm>
        <a:off x="6558474" y="1444981"/>
        <a:ext cx="703628" cy="257157"/>
      </dsp:txXfrm>
    </dsp:sp>
    <dsp:sp modelId="{EF4D7926-8284-FD4A-90FA-89F78AE18DA8}">
      <dsp:nvSpPr>
        <dsp:cNvPr id="0" name=""/>
        <dsp:cNvSpPr/>
      </dsp:nvSpPr>
      <dsp:spPr>
        <a:xfrm>
          <a:off x="6452789" y="431957"/>
          <a:ext cx="97684" cy="157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037"/>
              </a:lnTo>
              <a:lnTo>
                <a:pt x="97684" y="1577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AD8DF-2E5B-F64B-8B87-89B7C6DEC0E8}">
      <dsp:nvSpPr>
        <dsp:cNvPr id="0" name=""/>
        <dsp:cNvSpPr/>
      </dsp:nvSpPr>
      <dsp:spPr>
        <a:xfrm>
          <a:off x="6550474" y="1840397"/>
          <a:ext cx="723813" cy="337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Communication with potential partners</a:t>
          </a:r>
          <a:endParaRPr lang="en-US" sz="700" kern="1200" dirty="0"/>
        </a:p>
      </dsp:txBody>
      <dsp:txXfrm>
        <a:off x="6560350" y="1850273"/>
        <a:ext cx="704061" cy="317440"/>
      </dsp:txXfrm>
    </dsp:sp>
    <dsp:sp modelId="{CD28C2BB-E85D-114C-83C8-1D3F80BEDA43}">
      <dsp:nvSpPr>
        <dsp:cNvPr id="0" name=""/>
        <dsp:cNvSpPr/>
      </dsp:nvSpPr>
      <dsp:spPr>
        <a:xfrm>
          <a:off x="6452789" y="431957"/>
          <a:ext cx="97684" cy="204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515"/>
              </a:lnTo>
              <a:lnTo>
                <a:pt x="97684" y="2040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40080-504C-5F4B-B373-83DD6C64DAFE}">
      <dsp:nvSpPr>
        <dsp:cNvPr id="0" name=""/>
        <dsp:cNvSpPr/>
      </dsp:nvSpPr>
      <dsp:spPr>
        <a:xfrm>
          <a:off x="6550474" y="2307849"/>
          <a:ext cx="723813" cy="329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Surveys, general inquiries</a:t>
          </a:r>
          <a:endParaRPr lang="en-US" sz="700" kern="1200" dirty="0"/>
        </a:p>
      </dsp:txBody>
      <dsp:txXfrm>
        <a:off x="6560117" y="2317492"/>
        <a:ext cx="704527" cy="309961"/>
      </dsp:txXfrm>
    </dsp:sp>
    <dsp:sp modelId="{4432F310-87B5-134B-9E47-71B7F2443E16}">
      <dsp:nvSpPr>
        <dsp:cNvPr id="0" name=""/>
        <dsp:cNvSpPr/>
      </dsp:nvSpPr>
      <dsp:spPr>
        <a:xfrm>
          <a:off x="6452789" y="431957"/>
          <a:ext cx="97684" cy="2582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863"/>
              </a:lnTo>
              <a:lnTo>
                <a:pt x="97684" y="2582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CD97F-B4AE-DA41-A9B5-006BF14D270B}">
      <dsp:nvSpPr>
        <dsp:cNvPr id="0" name=""/>
        <dsp:cNvSpPr/>
      </dsp:nvSpPr>
      <dsp:spPr>
        <a:xfrm>
          <a:off x="6550474" y="2767355"/>
          <a:ext cx="723813" cy="494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Repository evaluation and audit (e.g., DRAMBORA, TRAC)</a:t>
          </a:r>
          <a:endParaRPr lang="en-US" sz="700" kern="1200" dirty="0"/>
        </a:p>
      </dsp:txBody>
      <dsp:txXfrm>
        <a:off x="6564970" y="2781851"/>
        <a:ext cx="694821" cy="465939"/>
      </dsp:txXfrm>
    </dsp:sp>
    <dsp:sp modelId="{53F55EFB-E17A-F141-811C-28F3C1F69675}">
      <dsp:nvSpPr>
        <dsp:cNvPr id="0" name=""/>
        <dsp:cNvSpPr/>
      </dsp:nvSpPr>
      <dsp:spPr>
        <a:xfrm>
          <a:off x="7592468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Legal</a:t>
          </a:r>
          <a:endParaRPr lang="en-US" sz="1100" b="0" kern="1200" dirty="0"/>
        </a:p>
      </dsp:txBody>
      <dsp:txXfrm>
        <a:off x="7605072" y="14217"/>
        <a:ext cx="951638" cy="405135"/>
      </dsp:txXfrm>
    </dsp:sp>
    <dsp:sp modelId="{D2D57E3D-6BA6-C44C-A1F7-6E9701A623F8}">
      <dsp:nvSpPr>
        <dsp:cNvPr id="0" name=""/>
        <dsp:cNvSpPr/>
      </dsp:nvSpPr>
      <dsp:spPr>
        <a:xfrm>
          <a:off x="7690153" y="431957"/>
          <a:ext cx="97684" cy="269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05"/>
              </a:lnTo>
              <a:lnTo>
                <a:pt x="97684" y="269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A331C-12AC-AC4B-9802-FBB77DF2075A}">
      <dsp:nvSpPr>
        <dsp:cNvPr id="0" name=""/>
        <dsp:cNvSpPr/>
      </dsp:nvSpPr>
      <dsp:spPr>
        <a:xfrm>
          <a:off x="7787838" y="562215"/>
          <a:ext cx="723813" cy="27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Risk management (use of materials)</a:t>
          </a:r>
          <a:endParaRPr lang="en-US" sz="700" kern="1200" dirty="0"/>
        </a:p>
      </dsp:txBody>
      <dsp:txXfrm>
        <a:off x="7795977" y="570354"/>
        <a:ext cx="707535" cy="261615"/>
      </dsp:txXfrm>
    </dsp:sp>
    <dsp:sp modelId="{19C1EF9E-8D95-DA4D-9AFA-D44DE668FAAB}">
      <dsp:nvSpPr>
        <dsp:cNvPr id="0" name=""/>
        <dsp:cNvSpPr/>
      </dsp:nvSpPr>
      <dsp:spPr>
        <a:xfrm>
          <a:off x="7690153" y="431957"/>
          <a:ext cx="97684" cy="66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944"/>
              </a:lnTo>
              <a:lnTo>
                <a:pt x="97684" y="66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5040D-A2FD-3B41-B1D7-91B31CDF2C86}">
      <dsp:nvSpPr>
        <dsp:cNvPr id="0" name=""/>
        <dsp:cNvSpPr/>
      </dsp:nvSpPr>
      <dsp:spPr>
        <a:xfrm>
          <a:off x="7787838" y="970368"/>
          <a:ext cx="723813" cy="25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Partner agreements</a:t>
          </a:r>
          <a:endParaRPr lang="en-US" sz="700" kern="1200" dirty="0"/>
        </a:p>
      </dsp:txBody>
      <dsp:txXfrm>
        <a:off x="7795191" y="977721"/>
        <a:ext cx="709107" cy="236359"/>
      </dsp:txXfrm>
    </dsp:sp>
    <dsp:sp modelId="{CA6F3E8F-0E06-234C-BB20-87004D19961C}">
      <dsp:nvSpPr>
        <dsp:cNvPr id="0" name=""/>
        <dsp:cNvSpPr/>
      </dsp:nvSpPr>
      <dsp:spPr>
        <a:xfrm>
          <a:off x="7690153" y="431957"/>
          <a:ext cx="97684" cy="1027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639"/>
              </a:lnTo>
              <a:lnTo>
                <a:pt x="97684" y="1027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42719-1810-2F45-9D13-773E8C38AF0D}">
      <dsp:nvSpPr>
        <dsp:cNvPr id="0" name=""/>
        <dsp:cNvSpPr/>
      </dsp:nvSpPr>
      <dsp:spPr>
        <a:xfrm>
          <a:off x="7787838" y="1351693"/>
          <a:ext cx="744613" cy="215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Advocacy </a:t>
          </a:r>
          <a:endParaRPr lang="en-US" sz="700" kern="1200" dirty="0"/>
        </a:p>
      </dsp:txBody>
      <dsp:txXfrm>
        <a:off x="7794159" y="1358014"/>
        <a:ext cx="731971" cy="203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7207-05DF-724D-BABE-97D4B8412992}">
      <dsp:nvSpPr>
        <dsp:cNvPr id="0" name=""/>
        <dsp:cNvSpPr/>
      </dsp:nvSpPr>
      <dsp:spPr>
        <a:xfrm>
          <a:off x="319984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Governance</a:t>
          </a:r>
          <a:endParaRPr lang="en-US" sz="1100" b="0" kern="1200" dirty="0"/>
        </a:p>
      </dsp:txBody>
      <dsp:txXfrm>
        <a:off x="333933" y="14726"/>
        <a:ext cx="924577" cy="448339"/>
      </dsp:txXfrm>
    </dsp:sp>
    <dsp:sp modelId="{57A49D40-F242-1944-9619-991C32A5E003}">
      <dsp:nvSpPr>
        <dsp:cNvPr id="0" name=""/>
        <dsp:cNvSpPr/>
      </dsp:nvSpPr>
      <dsp:spPr>
        <a:xfrm>
          <a:off x="415231" y="477015"/>
          <a:ext cx="95247" cy="225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48"/>
              </a:lnTo>
              <a:lnTo>
                <a:pt x="95247" y="225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D0B4D-0308-4044-8A40-DDCF58043227}">
      <dsp:nvSpPr>
        <dsp:cNvPr id="0" name=""/>
        <dsp:cNvSpPr/>
      </dsp:nvSpPr>
      <dsp:spPr>
        <a:xfrm>
          <a:off x="510479" y="596074"/>
          <a:ext cx="761980" cy="21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Budget, Finances</a:t>
          </a:r>
          <a:endParaRPr lang="en-US" sz="700" kern="1200" dirty="0"/>
        </a:p>
      </dsp:txBody>
      <dsp:txXfrm>
        <a:off x="516711" y="602306"/>
        <a:ext cx="749516" cy="200314"/>
      </dsp:txXfrm>
    </dsp:sp>
    <dsp:sp modelId="{12516021-C434-BC4E-B8A5-E973229C958C}">
      <dsp:nvSpPr>
        <dsp:cNvPr id="0" name=""/>
        <dsp:cNvSpPr/>
      </dsp:nvSpPr>
      <dsp:spPr>
        <a:xfrm>
          <a:off x="415231" y="477015"/>
          <a:ext cx="95247" cy="542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648"/>
              </a:lnTo>
              <a:lnTo>
                <a:pt x="95247" y="542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191D7-9FCE-9B4C-8C02-58E4E904319B}">
      <dsp:nvSpPr>
        <dsp:cNvPr id="0" name=""/>
        <dsp:cNvSpPr/>
      </dsp:nvSpPr>
      <dsp:spPr>
        <a:xfrm>
          <a:off x="510479" y="927912"/>
          <a:ext cx="761980" cy="183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Decision-making</a:t>
          </a:r>
          <a:endParaRPr lang="en-US" sz="700" kern="1200" dirty="0"/>
        </a:p>
      </dsp:txBody>
      <dsp:txXfrm>
        <a:off x="515854" y="933287"/>
        <a:ext cx="751230" cy="172753"/>
      </dsp:txXfrm>
    </dsp:sp>
    <dsp:sp modelId="{6DE4F9D1-E5ED-FB45-BCCB-F334B5A35988}">
      <dsp:nvSpPr>
        <dsp:cNvPr id="0" name=""/>
        <dsp:cNvSpPr/>
      </dsp:nvSpPr>
      <dsp:spPr>
        <a:xfrm>
          <a:off x="415231" y="477015"/>
          <a:ext cx="95247" cy="83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592"/>
              </a:lnTo>
              <a:lnTo>
                <a:pt x="95247" y="837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B6904-8838-B74D-9E04-14A316D2E461}">
      <dsp:nvSpPr>
        <dsp:cNvPr id="0" name=""/>
        <dsp:cNvSpPr/>
      </dsp:nvSpPr>
      <dsp:spPr>
        <a:xfrm>
          <a:off x="510479" y="1230475"/>
          <a:ext cx="761980" cy="168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Policy</a:t>
          </a:r>
          <a:endParaRPr lang="en-US" sz="700" kern="1200" dirty="0"/>
        </a:p>
      </dsp:txBody>
      <dsp:txXfrm>
        <a:off x="515407" y="1235403"/>
        <a:ext cx="752124" cy="158408"/>
      </dsp:txXfrm>
    </dsp:sp>
    <dsp:sp modelId="{A1532355-7E4D-FC4B-B01E-29B330F180A9}">
      <dsp:nvSpPr>
        <dsp:cNvPr id="0" name=""/>
        <dsp:cNvSpPr/>
      </dsp:nvSpPr>
      <dsp:spPr>
        <a:xfrm>
          <a:off x="415231" y="477015"/>
          <a:ext cx="95247" cy="1153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997"/>
              </a:lnTo>
              <a:lnTo>
                <a:pt x="95247" y="1153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8935D-1641-104D-B9CB-35E2B96BB852}">
      <dsp:nvSpPr>
        <dsp:cNvPr id="0" name=""/>
        <dsp:cNvSpPr/>
      </dsp:nvSpPr>
      <dsp:spPr>
        <a:xfrm>
          <a:off x="510479" y="1517799"/>
          <a:ext cx="761980" cy="22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Planning</a:t>
          </a:r>
          <a:endParaRPr lang="en-US" sz="700" kern="1200" dirty="0"/>
        </a:p>
      </dsp:txBody>
      <dsp:txXfrm>
        <a:off x="517111" y="1524431"/>
        <a:ext cx="748716" cy="213163"/>
      </dsp:txXfrm>
    </dsp:sp>
    <dsp:sp modelId="{464B975A-B1F4-A447-87F9-67107A5976FA}">
      <dsp:nvSpPr>
        <dsp:cNvPr id="0" name=""/>
        <dsp:cNvSpPr/>
      </dsp:nvSpPr>
      <dsp:spPr>
        <a:xfrm>
          <a:off x="1510578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Enterprise Management</a:t>
          </a:r>
          <a:endParaRPr lang="en-US" sz="1100" b="0" kern="1200" dirty="0"/>
        </a:p>
      </dsp:txBody>
      <dsp:txXfrm>
        <a:off x="1524527" y="14726"/>
        <a:ext cx="924577" cy="448339"/>
      </dsp:txXfrm>
    </dsp:sp>
    <dsp:sp modelId="{90B604BF-3883-EA4F-BD84-A1548FEE6AC9}">
      <dsp:nvSpPr>
        <dsp:cNvPr id="0" name=""/>
        <dsp:cNvSpPr/>
      </dsp:nvSpPr>
      <dsp:spPr>
        <a:xfrm>
          <a:off x="1605825" y="477015"/>
          <a:ext cx="95247" cy="32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27"/>
              </a:lnTo>
              <a:lnTo>
                <a:pt x="95247" y="32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6254B-3745-634F-8505-267B830E279D}">
      <dsp:nvSpPr>
        <dsp:cNvPr id="0" name=""/>
        <dsp:cNvSpPr/>
      </dsp:nvSpPr>
      <dsp:spPr>
        <a:xfrm>
          <a:off x="1701073" y="596074"/>
          <a:ext cx="761980" cy="412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Communication and Coordination with partner institutions</a:t>
          </a:r>
          <a:endParaRPr lang="en-US" sz="700" kern="1200" dirty="0"/>
        </a:p>
      </dsp:txBody>
      <dsp:txXfrm>
        <a:off x="1713162" y="608163"/>
        <a:ext cx="737802" cy="388558"/>
      </dsp:txXfrm>
    </dsp:sp>
    <dsp:sp modelId="{9CC332B9-CDC8-DC46-BB5A-CC1757D60BAF}">
      <dsp:nvSpPr>
        <dsp:cNvPr id="0" name=""/>
        <dsp:cNvSpPr/>
      </dsp:nvSpPr>
      <dsp:spPr>
        <a:xfrm>
          <a:off x="1605825" y="477015"/>
          <a:ext cx="95247" cy="774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674"/>
              </a:lnTo>
              <a:lnTo>
                <a:pt x="95247" y="774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31102-941B-F748-B7A2-19899F2B213C}">
      <dsp:nvSpPr>
        <dsp:cNvPr id="0" name=""/>
        <dsp:cNvSpPr/>
      </dsp:nvSpPr>
      <dsp:spPr>
        <a:xfrm>
          <a:off x="1701073" y="1127870"/>
          <a:ext cx="761980" cy="247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1708326" y="1135123"/>
        <a:ext cx="747474" cy="233132"/>
      </dsp:txXfrm>
    </dsp:sp>
    <dsp:sp modelId="{6A92457D-5E1F-154F-B2BB-A95748F3C49D}">
      <dsp:nvSpPr>
        <dsp:cNvPr id="0" name=""/>
        <dsp:cNvSpPr/>
      </dsp:nvSpPr>
      <dsp:spPr>
        <a:xfrm>
          <a:off x="2701172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Repository Administration</a:t>
          </a:r>
          <a:endParaRPr lang="en-US" sz="1100" b="0" kern="1200" dirty="0"/>
        </a:p>
      </dsp:txBody>
      <dsp:txXfrm>
        <a:off x="2715121" y="14726"/>
        <a:ext cx="924577" cy="448339"/>
      </dsp:txXfrm>
    </dsp:sp>
    <dsp:sp modelId="{F0E0F8CE-E480-7D45-9E29-77296974CE5F}">
      <dsp:nvSpPr>
        <dsp:cNvPr id="0" name=""/>
        <dsp:cNvSpPr/>
      </dsp:nvSpPr>
      <dsp:spPr>
        <a:xfrm>
          <a:off x="2796419" y="477015"/>
          <a:ext cx="95247" cy="35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178"/>
              </a:lnTo>
              <a:lnTo>
                <a:pt x="95247" y="357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6FA10-C492-A142-9A56-E8E9CD2AFE81}">
      <dsp:nvSpPr>
        <dsp:cNvPr id="0" name=""/>
        <dsp:cNvSpPr/>
      </dsp:nvSpPr>
      <dsp:spPr>
        <a:xfrm>
          <a:off x="2891667" y="596074"/>
          <a:ext cx="761980" cy="476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Hardware configuration and maintenance</a:t>
          </a:r>
          <a:endParaRPr lang="en-US" sz="700" kern="1200" dirty="0"/>
        </a:p>
      </dsp:txBody>
      <dsp:txXfrm>
        <a:off x="2905616" y="610023"/>
        <a:ext cx="734082" cy="448339"/>
      </dsp:txXfrm>
    </dsp:sp>
    <dsp:sp modelId="{E9C3FE51-6F8D-3542-B094-8BF0F4AE9FAF}">
      <dsp:nvSpPr>
        <dsp:cNvPr id="0" name=""/>
        <dsp:cNvSpPr/>
      </dsp:nvSpPr>
      <dsp:spPr>
        <a:xfrm>
          <a:off x="2796419" y="477015"/>
          <a:ext cx="95247" cy="96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47"/>
              </a:lnTo>
              <a:lnTo>
                <a:pt x="95247" y="961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9B19B-7D0B-7C47-9787-8E2B778B0D14}">
      <dsp:nvSpPr>
        <dsp:cNvPr id="0" name=""/>
        <dsp:cNvSpPr/>
      </dsp:nvSpPr>
      <dsp:spPr>
        <a:xfrm>
          <a:off x="2891667" y="1191371"/>
          <a:ext cx="761980" cy="495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Web and application server configuration and maintenance</a:t>
          </a:r>
          <a:endParaRPr lang="en-US" sz="700" kern="1200" dirty="0"/>
        </a:p>
      </dsp:txBody>
      <dsp:txXfrm>
        <a:off x="2906170" y="1205874"/>
        <a:ext cx="732974" cy="466176"/>
      </dsp:txXfrm>
    </dsp:sp>
    <dsp:sp modelId="{7578690C-E784-EC4D-A98C-FA262BEB8678}">
      <dsp:nvSpPr>
        <dsp:cNvPr id="0" name=""/>
        <dsp:cNvSpPr/>
      </dsp:nvSpPr>
      <dsp:spPr>
        <a:xfrm>
          <a:off x="2796419" y="477015"/>
          <a:ext cx="95247" cy="1460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382"/>
              </a:lnTo>
              <a:lnTo>
                <a:pt x="95247" y="1460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FC04B-01C0-FC4D-95C1-15485DE482D9}">
      <dsp:nvSpPr>
        <dsp:cNvPr id="0" name=""/>
        <dsp:cNvSpPr/>
      </dsp:nvSpPr>
      <dsp:spPr>
        <a:xfrm>
          <a:off x="2891667" y="1805613"/>
          <a:ext cx="761980" cy="263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Security</a:t>
          </a:r>
          <a:endParaRPr lang="en-US" sz="700" kern="1200" dirty="0"/>
        </a:p>
      </dsp:txBody>
      <dsp:txXfrm>
        <a:off x="2899387" y="1813333"/>
        <a:ext cx="746540" cy="248128"/>
      </dsp:txXfrm>
    </dsp:sp>
    <dsp:sp modelId="{9021A06F-D14B-E741-9B97-62EEDC28A089}">
      <dsp:nvSpPr>
        <dsp:cNvPr id="0" name=""/>
        <dsp:cNvSpPr/>
      </dsp:nvSpPr>
      <dsp:spPr>
        <a:xfrm>
          <a:off x="2796419" y="477015"/>
          <a:ext cx="95247" cy="1835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5293"/>
              </a:lnTo>
              <a:lnTo>
                <a:pt x="95247" y="1835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2F9E1-4E99-124A-922F-7AB634714F4D}">
      <dsp:nvSpPr>
        <dsp:cNvPr id="0" name=""/>
        <dsp:cNvSpPr/>
      </dsp:nvSpPr>
      <dsp:spPr>
        <a:xfrm>
          <a:off x="2891667" y="2188241"/>
          <a:ext cx="761980" cy="248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Permissions</a:t>
          </a:r>
          <a:endParaRPr lang="en-US" sz="700" kern="1200" dirty="0"/>
        </a:p>
      </dsp:txBody>
      <dsp:txXfrm>
        <a:off x="2898935" y="2195509"/>
        <a:ext cx="747444" cy="233598"/>
      </dsp:txXfrm>
    </dsp:sp>
    <dsp:sp modelId="{2DC557C0-6816-9546-96D7-9FFFA65E4858}">
      <dsp:nvSpPr>
        <dsp:cNvPr id="0" name=""/>
        <dsp:cNvSpPr/>
      </dsp:nvSpPr>
      <dsp:spPr>
        <a:xfrm>
          <a:off x="2796419" y="477015"/>
          <a:ext cx="95247" cy="219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817"/>
              </a:lnTo>
              <a:lnTo>
                <a:pt x="95247" y="219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D169A-F2D6-EA40-B725-FD3B1B30C5E2}">
      <dsp:nvSpPr>
        <dsp:cNvPr id="0" name=""/>
        <dsp:cNvSpPr/>
      </dsp:nvSpPr>
      <dsp:spPr>
        <a:xfrm>
          <a:off x="2891667" y="2555435"/>
          <a:ext cx="761980" cy="236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Logging</a:t>
          </a:r>
          <a:endParaRPr lang="en-US" sz="700" kern="1200" dirty="0"/>
        </a:p>
      </dsp:txBody>
      <dsp:txXfrm>
        <a:off x="2898602" y="2562370"/>
        <a:ext cx="748110" cy="222924"/>
      </dsp:txXfrm>
    </dsp:sp>
    <dsp:sp modelId="{A5EBEEAB-75CC-1F45-AF28-967430064879}">
      <dsp:nvSpPr>
        <dsp:cNvPr id="0" name=""/>
        <dsp:cNvSpPr/>
      </dsp:nvSpPr>
      <dsp:spPr>
        <a:xfrm>
          <a:off x="3891766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Repository Administration</a:t>
          </a:r>
          <a:endParaRPr lang="en-US" sz="1100" b="0" kern="1200" dirty="0"/>
        </a:p>
      </dsp:txBody>
      <dsp:txXfrm>
        <a:off x="3905715" y="14726"/>
        <a:ext cx="924577" cy="448339"/>
      </dsp:txXfrm>
    </dsp:sp>
    <dsp:sp modelId="{A86E1EC0-7A88-4E4D-9ECF-0C459233947D}">
      <dsp:nvSpPr>
        <dsp:cNvPr id="0" name=""/>
        <dsp:cNvSpPr/>
      </dsp:nvSpPr>
      <dsp:spPr>
        <a:xfrm>
          <a:off x="3987013" y="477015"/>
          <a:ext cx="95247" cy="416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48"/>
              </a:lnTo>
              <a:lnTo>
                <a:pt x="95247" y="416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75A64-7673-0E46-BC28-106D06CBE26B}">
      <dsp:nvSpPr>
        <dsp:cNvPr id="0" name=""/>
        <dsp:cNvSpPr/>
      </dsp:nvSpPr>
      <dsp:spPr>
        <a:xfrm>
          <a:off x="4082261" y="596074"/>
          <a:ext cx="761980" cy="59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Data management (content storage, backup, integrity checks, deletion)</a:t>
          </a:r>
          <a:endParaRPr lang="en-US" sz="700" kern="1200" dirty="0"/>
        </a:p>
      </dsp:txBody>
      <dsp:txXfrm>
        <a:off x="4099711" y="613524"/>
        <a:ext cx="727080" cy="560877"/>
      </dsp:txXfrm>
    </dsp:sp>
    <dsp:sp modelId="{1F44A6B1-4B83-3C4D-A862-B39535DE0B19}">
      <dsp:nvSpPr>
        <dsp:cNvPr id="0" name=""/>
        <dsp:cNvSpPr/>
      </dsp:nvSpPr>
      <dsp:spPr>
        <a:xfrm>
          <a:off x="3987013" y="477015"/>
          <a:ext cx="95247" cy="1072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15"/>
              </a:lnTo>
              <a:lnTo>
                <a:pt x="95247" y="1072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3718F-649D-7B4A-A8DB-416C3450D653}">
      <dsp:nvSpPr>
        <dsp:cNvPr id="0" name=""/>
        <dsp:cNvSpPr/>
      </dsp:nvSpPr>
      <dsp:spPr>
        <a:xfrm>
          <a:off x="4082261" y="1310912"/>
          <a:ext cx="761980" cy="476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Hardware selection and replacement</a:t>
          </a:r>
          <a:endParaRPr lang="en-US" sz="700" kern="1200" dirty="0"/>
        </a:p>
      </dsp:txBody>
      <dsp:txXfrm>
        <a:off x="4096210" y="1324861"/>
        <a:ext cx="734082" cy="448339"/>
      </dsp:txXfrm>
    </dsp:sp>
    <dsp:sp modelId="{8EA6674C-4631-2C4C-9C32-EC30E1D668AD}">
      <dsp:nvSpPr>
        <dsp:cNvPr id="0" name=""/>
        <dsp:cNvSpPr/>
      </dsp:nvSpPr>
      <dsp:spPr>
        <a:xfrm>
          <a:off x="3987013" y="477015"/>
          <a:ext cx="95247" cy="1605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339"/>
              </a:lnTo>
              <a:lnTo>
                <a:pt x="95247" y="1605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B6C7B-78F8-6C46-B79E-0A9DEECC37DB}">
      <dsp:nvSpPr>
        <dsp:cNvPr id="0" name=""/>
        <dsp:cNvSpPr/>
      </dsp:nvSpPr>
      <dsp:spPr>
        <a:xfrm>
          <a:off x="4082261" y="1906209"/>
          <a:ext cx="761980" cy="35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Content and Metadata specifications</a:t>
          </a:r>
          <a:endParaRPr lang="en-US" sz="700" kern="1200" dirty="0"/>
        </a:p>
      </dsp:txBody>
      <dsp:txXfrm>
        <a:off x="4092579" y="1916527"/>
        <a:ext cx="741344" cy="331656"/>
      </dsp:txXfrm>
    </dsp:sp>
    <dsp:sp modelId="{96C9631B-05FB-964E-9FE5-6F05CBFDFDFC}">
      <dsp:nvSpPr>
        <dsp:cNvPr id="0" name=""/>
        <dsp:cNvSpPr/>
      </dsp:nvSpPr>
      <dsp:spPr>
        <a:xfrm>
          <a:off x="3987013" y="477015"/>
          <a:ext cx="95247" cy="199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607"/>
              </a:lnTo>
              <a:lnTo>
                <a:pt x="95247" y="1998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BF361-8A9F-4E44-872F-B06E2ABAE468}">
      <dsp:nvSpPr>
        <dsp:cNvPr id="0" name=""/>
        <dsp:cNvSpPr/>
      </dsp:nvSpPr>
      <dsp:spPr>
        <a:xfrm>
          <a:off x="4082261" y="2377560"/>
          <a:ext cx="761980" cy="196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Disaster Recovery</a:t>
          </a:r>
          <a:endParaRPr lang="en-US" sz="700" kern="1200" dirty="0"/>
        </a:p>
      </dsp:txBody>
      <dsp:txXfrm>
        <a:off x="4088005" y="2383304"/>
        <a:ext cx="750492" cy="184636"/>
      </dsp:txXfrm>
    </dsp:sp>
    <dsp:sp modelId="{8CFD54FA-994B-C54D-AA21-0F429CE7AD2D}">
      <dsp:nvSpPr>
        <dsp:cNvPr id="0" name=""/>
        <dsp:cNvSpPr/>
      </dsp:nvSpPr>
      <dsp:spPr>
        <a:xfrm>
          <a:off x="3987013" y="477015"/>
          <a:ext cx="95247" cy="239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967"/>
              </a:lnTo>
              <a:lnTo>
                <a:pt x="95247" y="2392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C0068-89BE-894E-99A8-486B4E221FB7}">
      <dsp:nvSpPr>
        <dsp:cNvPr id="0" name=""/>
        <dsp:cNvSpPr/>
      </dsp:nvSpPr>
      <dsp:spPr>
        <a:xfrm>
          <a:off x="4082261" y="2692744"/>
          <a:ext cx="761980" cy="354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Processes for ensuring content integrity</a:t>
          </a:r>
          <a:endParaRPr lang="en-US" sz="700" kern="1200" dirty="0"/>
        </a:p>
      </dsp:txBody>
      <dsp:txXfrm>
        <a:off x="4092643" y="2703126"/>
        <a:ext cx="741216" cy="333713"/>
      </dsp:txXfrm>
    </dsp:sp>
    <dsp:sp modelId="{B2EF33BB-8A92-E847-ADF9-06B9A606F55E}">
      <dsp:nvSpPr>
        <dsp:cNvPr id="0" name=""/>
        <dsp:cNvSpPr/>
      </dsp:nvSpPr>
      <dsp:spPr>
        <a:xfrm>
          <a:off x="5082360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Rights Management</a:t>
          </a:r>
          <a:endParaRPr lang="en-US" sz="1100" b="0" kern="1200" dirty="0"/>
        </a:p>
      </dsp:txBody>
      <dsp:txXfrm>
        <a:off x="5096309" y="14726"/>
        <a:ext cx="924577" cy="448339"/>
      </dsp:txXfrm>
    </dsp:sp>
    <dsp:sp modelId="{18ED3F83-01EA-534D-BBB4-7C04F17E1A6B}">
      <dsp:nvSpPr>
        <dsp:cNvPr id="0" name=""/>
        <dsp:cNvSpPr/>
      </dsp:nvSpPr>
      <dsp:spPr>
        <a:xfrm>
          <a:off x="5177607" y="477015"/>
          <a:ext cx="95247" cy="28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56"/>
              </a:lnTo>
              <a:lnTo>
                <a:pt x="95247" y="286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90DE2-E704-4C47-A325-F50F8AB6AFFE}">
      <dsp:nvSpPr>
        <dsp:cNvPr id="0" name=""/>
        <dsp:cNvSpPr/>
      </dsp:nvSpPr>
      <dsp:spPr>
        <a:xfrm>
          <a:off x="5272855" y="596074"/>
          <a:ext cx="761980" cy="334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determination</a:t>
          </a:r>
          <a:endParaRPr lang="en-US" sz="700" kern="1200" dirty="0"/>
        </a:p>
      </dsp:txBody>
      <dsp:txXfrm>
        <a:off x="5282661" y="605880"/>
        <a:ext cx="742368" cy="315183"/>
      </dsp:txXfrm>
    </dsp:sp>
    <dsp:sp modelId="{CEF72CAA-D8D3-9B47-B2EB-FCF3000F8CAA}">
      <dsp:nvSpPr>
        <dsp:cNvPr id="0" name=""/>
        <dsp:cNvSpPr/>
      </dsp:nvSpPr>
      <dsp:spPr>
        <a:xfrm>
          <a:off x="5177607" y="477015"/>
          <a:ext cx="95247" cy="698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645"/>
              </a:lnTo>
              <a:lnTo>
                <a:pt x="95247" y="698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B9945-A8E2-004B-A30B-AFEDA8B8B01B}">
      <dsp:nvSpPr>
        <dsp:cNvPr id="0" name=""/>
        <dsp:cNvSpPr/>
      </dsp:nvSpPr>
      <dsp:spPr>
        <a:xfrm>
          <a:off x="5272855" y="1049929"/>
          <a:ext cx="761980" cy="251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review</a:t>
          </a:r>
          <a:endParaRPr lang="en-US" sz="700" kern="1200" dirty="0"/>
        </a:p>
      </dsp:txBody>
      <dsp:txXfrm>
        <a:off x="5280220" y="1057294"/>
        <a:ext cx="747250" cy="236732"/>
      </dsp:txXfrm>
    </dsp:sp>
    <dsp:sp modelId="{DE285464-DAD0-DD44-95D9-00A740033B3B}">
      <dsp:nvSpPr>
        <dsp:cNvPr id="0" name=""/>
        <dsp:cNvSpPr/>
      </dsp:nvSpPr>
      <dsp:spPr>
        <a:xfrm>
          <a:off x="5177607" y="477015"/>
          <a:ext cx="95247" cy="118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555"/>
              </a:lnTo>
              <a:lnTo>
                <a:pt x="95247" y="1181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FFB20-12A0-2E40-B482-1630ECFD99E0}">
      <dsp:nvSpPr>
        <dsp:cNvPr id="0" name=""/>
        <dsp:cNvSpPr/>
      </dsp:nvSpPr>
      <dsp:spPr>
        <a:xfrm>
          <a:off x="5272855" y="1420451"/>
          <a:ext cx="761980" cy="476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information management (database)</a:t>
          </a:r>
          <a:endParaRPr lang="en-US" sz="700" kern="1200" dirty="0"/>
        </a:p>
      </dsp:txBody>
      <dsp:txXfrm>
        <a:off x="5286804" y="1434400"/>
        <a:ext cx="734082" cy="448339"/>
      </dsp:txXfrm>
    </dsp:sp>
    <dsp:sp modelId="{89A96C46-6B5F-DB42-9772-EAAEE282EDAE}">
      <dsp:nvSpPr>
        <dsp:cNvPr id="0" name=""/>
        <dsp:cNvSpPr/>
      </dsp:nvSpPr>
      <dsp:spPr>
        <a:xfrm>
          <a:off x="5177607" y="477015"/>
          <a:ext cx="95247" cy="1711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5"/>
              </a:lnTo>
              <a:lnTo>
                <a:pt x="95247" y="17114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E451C-0DD7-844F-A8C5-212BC144E82A}">
      <dsp:nvSpPr>
        <dsp:cNvPr id="0" name=""/>
        <dsp:cNvSpPr/>
      </dsp:nvSpPr>
      <dsp:spPr>
        <a:xfrm>
          <a:off x="5272855" y="2015748"/>
          <a:ext cx="761980" cy="345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Rightsholder permissions</a:t>
          </a:r>
          <a:endParaRPr lang="en-US" sz="700" kern="1200" dirty="0"/>
        </a:p>
      </dsp:txBody>
      <dsp:txXfrm>
        <a:off x="5282973" y="2025866"/>
        <a:ext cx="741744" cy="325207"/>
      </dsp:txXfrm>
    </dsp:sp>
    <dsp:sp modelId="{7B7CB193-A965-8647-847E-E0457BF05ADD}">
      <dsp:nvSpPr>
        <dsp:cNvPr id="0" name=""/>
        <dsp:cNvSpPr/>
      </dsp:nvSpPr>
      <dsp:spPr>
        <a:xfrm>
          <a:off x="6272954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Bibliographic Data Management</a:t>
          </a:r>
          <a:endParaRPr lang="en-US" sz="1100" b="0" kern="1200" dirty="0"/>
        </a:p>
      </dsp:txBody>
      <dsp:txXfrm>
        <a:off x="6286903" y="14726"/>
        <a:ext cx="924577" cy="448339"/>
      </dsp:txXfrm>
    </dsp:sp>
    <dsp:sp modelId="{E034B8F0-AA26-754B-80FA-AAE542306F85}">
      <dsp:nvSpPr>
        <dsp:cNvPr id="0" name=""/>
        <dsp:cNvSpPr/>
      </dsp:nvSpPr>
      <dsp:spPr>
        <a:xfrm>
          <a:off x="6368201" y="477015"/>
          <a:ext cx="95247" cy="2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79"/>
              </a:lnTo>
              <a:lnTo>
                <a:pt x="95247" y="2746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08FE-1288-DD4D-8869-4F87BBA4BF18}">
      <dsp:nvSpPr>
        <dsp:cNvPr id="0" name=""/>
        <dsp:cNvSpPr/>
      </dsp:nvSpPr>
      <dsp:spPr>
        <a:xfrm>
          <a:off x="6463449" y="596074"/>
          <a:ext cx="761980" cy="311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Entity description (record-level)</a:t>
          </a:r>
          <a:endParaRPr lang="en-US" sz="700" kern="1200" dirty="0"/>
        </a:p>
      </dsp:txBody>
      <dsp:txXfrm>
        <a:off x="6472565" y="605190"/>
        <a:ext cx="743748" cy="293008"/>
      </dsp:txXfrm>
    </dsp:sp>
    <dsp:sp modelId="{BE288EAE-FE47-E443-9800-EEC44772B30A}">
      <dsp:nvSpPr>
        <dsp:cNvPr id="0" name=""/>
        <dsp:cNvSpPr/>
      </dsp:nvSpPr>
      <dsp:spPr>
        <a:xfrm>
          <a:off x="6368201" y="477015"/>
          <a:ext cx="95247" cy="71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18"/>
              </a:lnTo>
              <a:lnTo>
                <a:pt x="95247" y="713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D2EEC-DD12-C94E-AE6B-3A4E211268BD}">
      <dsp:nvSpPr>
        <dsp:cNvPr id="0" name=""/>
        <dsp:cNvSpPr/>
      </dsp:nvSpPr>
      <dsp:spPr>
        <a:xfrm>
          <a:off x="6463449" y="1026374"/>
          <a:ext cx="761980" cy="32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Object identification (item-level)</a:t>
          </a:r>
          <a:endParaRPr lang="en-US" sz="700" kern="1200" dirty="0"/>
        </a:p>
      </dsp:txBody>
      <dsp:txXfrm>
        <a:off x="6473071" y="1035996"/>
        <a:ext cx="742736" cy="309274"/>
      </dsp:txXfrm>
    </dsp:sp>
    <dsp:sp modelId="{0B55A1DD-AF49-9A42-81FD-63609E0FD8EC}">
      <dsp:nvSpPr>
        <dsp:cNvPr id="0" name=""/>
        <dsp:cNvSpPr/>
      </dsp:nvSpPr>
      <dsp:spPr>
        <a:xfrm>
          <a:off x="6368201" y="477015"/>
          <a:ext cx="95247" cy="1139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067"/>
              </a:lnTo>
              <a:lnTo>
                <a:pt x="95247" y="1139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DF5E5-4667-6D49-8B0E-0D543F35AAF6}">
      <dsp:nvSpPr>
        <dsp:cNvPr id="0" name=""/>
        <dsp:cNvSpPr/>
      </dsp:nvSpPr>
      <dsp:spPr>
        <a:xfrm>
          <a:off x="6463449" y="1473952"/>
          <a:ext cx="761980" cy="28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Data availability</a:t>
          </a:r>
          <a:endParaRPr lang="en-US" sz="700" kern="1200" dirty="0"/>
        </a:p>
      </dsp:txBody>
      <dsp:txXfrm>
        <a:off x="6471775" y="1482278"/>
        <a:ext cx="745328" cy="267609"/>
      </dsp:txXfrm>
    </dsp:sp>
    <dsp:sp modelId="{4CCEE535-8FA8-9045-8F45-432FDBB7A18F}">
      <dsp:nvSpPr>
        <dsp:cNvPr id="0" name=""/>
        <dsp:cNvSpPr/>
      </dsp:nvSpPr>
      <dsp:spPr>
        <a:xfrm>
          <a:off x="7463548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Collection Development</a:t>
          </a:r>
          <a:endParaRPr lang="en-US" sz="1100" b="0" kern="1200" dirty="0"/>
        </a:p>
      </dsp:txBody>
      <dsp:txXfrm>
        <a:off x="7477497" y="14726"/>
        <a:ext cx="924577" cy="448339"/>
      </dsp:txXfrm>
    </dsp:sp>
    <dsp:sp modelId="{A87A083A-099A-C045-A24B-82452CFDC930}">
      <dsp:nvSpPr>
        <dsp:cNvPr id="0" name=""/>
        <dsp:cNvSpPr/>
      </dsp:nvSpPr>
      <dsp:spPr>
        <a:xfrm>
          <a:off x="7558795" y="477015"/>
          <a:ext cx="95247" cy="58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394"/>
              </a:lnTo>
              <a:lnTo>
                <a:pt x="95247" y="589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0E919-5FE3-E845-A105-33ACAF1EDD67}">
      <dsp:nvSpPr>
        <dsp:cNvPr id="0" name=""/>
        <dsp:cNvSpPr/>
      </dsp:nvSpPr>
      <dsp:spPr>
        <a:xfrm>
          <a:off x="7654043" y="596074"/>
          <a:ext cx="737345" cy="94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t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Digital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Expansion beyond books and journals (born-digital, images and maps, audio)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Selection of content (for non-Google volume ingest and pilots projects) </a:t>
          </a:r>
          <a:endParaRPr lang="en-US" sz="600" kern="1200" dirty="0"/>
        </a:p>
      </dsp:txBody>
      <dsp:txXfrm>
        <a:off x="7675639" y="617670"/>
        <a:ext cx="694153" cy="897477"/>
      </dsp:txXfrm>
    </dsp:sp>
    <dsp:sp modelId="{05706CD7-C796-1F4D-A6B1-1EE63B434392}">
      <dsp:nvSpPr>
        <dsp:cNvPr id="0" name=""/>
        <dsp:cNvSpPr/>
      </dsp:nvSpPr>
      <dsp:spPr>
        <a:xfrm>
          <a:off x="7558795" y="477015"/>
          <a:ext cx="95247" cy="1373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538"/>
              </a:lnTo>
              <a:lnTo>
                <a:pt x="95247" y="1373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9100-197B-8847-97E7-42838E8B294C}">
      <dsp:nvSpPr>
        <dsp:cNvPr id="0" name=""/>
        <dsp:cNvSpPr/>
      </dsp:nvSpPr>
      <dsp:spPr>
        <a:xfrm>
          <a:off x="7654043" y="1655803"/>
          <a:ext cx="763572" cy="389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t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Print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Cloud Library (effect of digital on print)</a:t>
          </a:r>
          <a:endParaRPr lang="en-US" sz="600" kern="1200" dirty="0"/>
        </a:p>
      </dsp:txBody>
      <dsp:txXfrm>
        <a:off x="7665451" y="1667211"/>
        <a:ext cx="740756" cy="36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FE15EE6-A4DB-9E40-9895-AA308D878DA2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6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4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F55EC-1562-554C-A8DB-1D9E49C1A4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74BA-CFA2-F648-BAC0-8360AB4FDB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F9D03-2E4D-D34E-B5EE-E79C2F35546D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06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88069" name="Rectangle 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7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05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77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23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05908B-B953-6744-984C-C4BB7CDF68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D749BEB0-0D51-F447-80BC-088BDC9C2EBF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67587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5844CF-9623-F84E-9469-563D874D5C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68611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51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1A8815F-5886-F340-8C6C-75205B4ECA79}" type="slidenum">
              <a:rPr lang="en-US" sz="1200">
                <a:latin typeface="Calibri" charset="0"/>
              </a:rPr>
              <a:pPr algn="r"/>
              <a:t>29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BC24327-8572-534F-A08A-43C7E9516646}" type="slidenum">
              <a:rPr lang="en-US" sz="1200">
                <a:latin typeface="Calibri" charset="0"/>
              </a:rPr>
              <a:pPr algn="r"/>
              <a:t>30</a:t>
            </a:fld>
            <a:endParaRPr lang="en-US" sz="1200">
              <a:latin typeface="Calibri" charset="0"/>
            </a:endParaRPr>
          </a:p>
        </p:txBody>
      </p:sp>
      <p:sp>
        <p:nvSpPr>
          <p:cNvPr id="58372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47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E4CBD-774E-BD41-BC09-136B1E58E0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71683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FD132-8315-564B-A6A7-04E592CB79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2112D8-B264-514C-8C92-41EA2766A5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F6975-FD41-2240-A47B-D80B88F641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6019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86020" name="Notes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3E60A4-FD1D-2C49-BB51-998800E3FC3B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01D7804-E9A4-D842-BA57-890C30EF5852}" type="slidenum">
              <a:rPr lang="en-US" sz="1200">
                <a:latin typeface="Calibri" charset="0"/>
              </a:rPr>
              <a:pPr algn="r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48823" y="1466501"/>
            <a:ext cx="7366335" cy="38762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0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9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7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65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40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162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Excel_97_-_2004_Worksheet1.xls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twitter.com/hathitrust" TargetMode="External"/><Relationship Id="rId5" Type="http://schemas.openxmlformats.org/officeDocument/2006/relationships/hyperlink" Target="http://www.facebook.com/hathitrust" TargetMode="External"/><Relationship Id="rId6" Type="http://schemas.openxmlformats.org/officeDocument/2006/relationships/hyperlink" Target="http:www.hathitrust.org/updates" TargetMode="External"/><Relationship Id="rId7" Type="http://schemas.openxmlformats.org/officeDocument/2006/relationships/hyperlink" Target="http://www.hathitrust.org/updates_rss" TargetMode="External"/><Relationship Id="rId8" Type="http://schemas.openxmlformats.org/officeDocument/2006/relationships/hyperlink" Target="mailto:feedback@issues.hathitrust.org" TargetMode="External"/><Relationship Id="rId9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 Organization, Governance, and Costs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University of Michigan School of Information </a:t>
            </a:r>
          </a:p>
          <a:p>
            <a:pPr algn="ctr"/>
            <a:r>
              <a:rPr lang="en-US" dirty="0" smtClean="0"/>
              <a:t>October 9, 2012</a:t>
            </a:r>
          </a:p>
          <a:p>
            <a:pPr algn="ctr"/>
            <a:r>
              <a:rPr lang="en-US" dirty="0" smtClean="0"/>
              <a:t>Jeremy York, Project Librarian, HathiTrust</a:t>
            </a:r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674293"/>
              </p:ext>
            </p:extLst>
          </p:nvPr>
        </p:nvGraphicFramePr>
        <p:xfrm>
          <a:off x="457200" y="1749425"/>
          <a:ext cx="82296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Worksheet" r:id="rId7" imgW="8229600" imgH="4597400" progId="Excel.Sheet.8">
                  <p:embed/>
                </p:oleObj>
              </mc:Choice>
              <mc:Fallback>
                <p:oleObj name="Worksheet" r:id="rId7" imgW="8229600" imgH="4597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56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921532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326950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824253"/>
              </p:ext>
            </p:extLst>
          </p:nvPr>
        </p:nvGraphicFramePr>
        <p:xfrm>
          <a:off x="719138" y="1636713"/>
          <a:ext cx="74644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4284" y="1793209"/>
            <a:ext cx="1993900" cy="9588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~13% of total</a:t>
            </a:r>
          </a:p>
        </p:txBody>
      </p:sp>
    </p:spTree>
    <p:extLst>
      <p:ext uri="{BB962C8B-B14F-4D97-AF65-F5344CB8AC3E}">
        <p14:creationId xmlns:p14="http://schemas.microsoft.com/office/powerpoint/2010/main" val="214886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28510210"/>
              </p:ext>
            </p:extLst>
          </p:nvPr>
        </p:nvGraphicFramePr>
        <p:xfrm>
          <a:off x="500250" y="615801"/>
          <a:ext cx="8331094" cy="571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35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 preservation and access services</a:t>
            </a:r>
          </a:p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/>
              <a:t>Robust infrastructure</a:t>
            </a:r>
          </a:p>
          <a:p>
            <a:pPr lvl="1"/>
            <a:r>
              <a:rPr lang="en-US" dirty="0" smtClean="0"/>
              <a:t>Bit-level and migration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Long-term commitments </a:t>
            </a:r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on digital content facilitate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planning,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85551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Bibliographic </a:t>
            </a:r>
            <a:r>
              <a:rPr lang="en-US" dirty="0"/>
              <a:t>search</a:t>
            </a:r>
          </a:p>
          <a:p>
            <a:r>
              <a:rPr lang="en-US" dirty="0"/>
              <a:t>Full-text search</a:t>
            </a:r>
          </a:p>
          <a:p>
            <a:r>
              <a:rPr lang="en-US" dirty="0" smtClean="0"/>
              <a:t>Reading and download capabilities</a:t>
            </a:r>
          </a:p>
          <a:p>
            <a:r>
              <a:rPr lang="en-US" dirty="0" smtClean="0"/>
              <a:t>Citation</a:t>
            </a:r>
          </a:p>
          <a:p>
            <a:r>
              <a:rPr lang="en-US" dirty="0" smtClean="0"/>
              <a:t>Print on demand</a:t>
            </a:r>
          </a:p>
          <a:p>
            <a:r>
              <a:rPr lang="en-US" dirty="0" smtClean="0"/>
              <a:t>Collections and APIs</a:t>
            </a:r>
          </a:p>
          <a:p>
            <a:r>
              <a:rPr lang="en-US" dirty="0" smtClean="0"/>
              <a:t>Datasets, Research Center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77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4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 rot="16200000">
            <a:off x="6331855" y="1389589"/>
            <a:ext cx="470113" cy="3065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379125" y="6009644"/>
            <a:ext cx="8485076" cy="6910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HathiTrust</a:t>
            </a:r>
          </a:p>
        </p:txBody>
      </p:sp>
      <p:sp>
        <p:nvSpPr>
          <p:cNvPr id="9" name="Left Arrow 8"/>
          <p:cNvSpPr/>
          <p:nvPr/>
        </p:nvSpPr>
        <p:spPr>
          <a:xfrm rot="16200000">
            <a:off x="2250652" y="1389591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Left Arrow 10"/>
          <p:cNvSpPr/>
          <p:nvPr/>
        </p:nvSpPr>
        <p:spPr>
          <a:xfrm rot="1314328">
            <a:off x="4401045" y="561727"/>
            <a:ext cx="440812" cy="20916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0"/>
          <p:cNvSpPr/>
          <p:nvPr/>
        </p:nvSpPr>
        <p:spPr>
          <a:xfrm>
            <a:off x="4959741" y="417062"/>
            <a:ext cx="3426958" cy="4929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Strategic Advisory Board</a:t>
            </a:r>
            <a:endParaRPr lang="en-US" dirty="0"/>
          </a:p>
        </p:txBody>
      </p:sp>
      <p:sp>
        <p:nvSpPr>
          <p:cNvPr id="16391" name="TextBox 19"/>
          <p:cNvSpPr txBox="1">
            <a:spLocks noChangeArrowheads="1"/>
          </p:cNvSpPr>
          <p:nvPr/>
        </p:nvSpPr>
        <p:spPr bwMode="auto">
          <a:xfrm>
            <a:off x="649614" y="712457"/>
            <a:ext cx="3770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Budget/Finances Decision-making</a:t>
            </a:r>
            <a:endParaRPr lang="en-US" sz="2000" dirty="0"/>
          </a:p>
        </p:txBody>
      </p: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4998167" y="879813"/>
            <a:ext cx="3903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/>
              <a:t>Guidance on Policy, </a:t>
            </a:r>
            <a:r>
              <a:rPr lang="en-US" sz="2000" dirty="0" smtClean="0"/>
              <a:t>Planning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1437261" y="4048497"/>
            <a:ext cx="6296869" cy="1421839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endParaRPr lang="en-US" sz="600" dirty="0" smtClean="0">
              <a:solidFill>
                <a:schemeClr val="bg1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Driven </a:t>
            </a:r>
            <a:r>
              <a:rPr lang="en-US" dirty="0">
                <a:solidFill>
                  <a:schemeClr val="bg1"/>
                </a:solidFill>
              </a:rPr>
              <a:t>by needs of </a:t>
            </a:r>
            <a:r>
              <a:rPr lang="en-US" dirty="0" smtClean="0">
                <a:solidFill>
                  <a:schemeClr val="bg1"/>
                </a:solidFill>
              </a:rPr>
              <a:t>institutions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Leverage </a:t>
            </a:r>
            <a:r>
              <a:rPr lang="en-US" dirty="0">
                <a:solidFill>
                  <a:schemeClr val="bg1"/>
                </a:solidFill>
              </a:rPr>
              <a:t>across the </a:t>
            </a:r>
            <a:r>
              <a:rPr lang="en-US" dirty="0" smtClean="0">
                <a:solidFill>
                  <a:schemeClr val="bg1"/>
                </a:solidFill>
              </a:rPr>
              <a:t>partnership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Projects</a:t>
            </a:r>
            <a:r>
              <a:rPr lang="en-US" dirty="0">
                <a:solidFill>
                  <a:schemeClr val="bg1"/>
                </a:solidFill>
              </a:rPr>
              <a:t>, G</a:t>
            </a:r>
            <a:r>
              <a:rPr lang="en-US" dirty="0" smtClean="0">
                <a:solidFill>
                  <a:schemeClr val="bg1"/>
                </a:solidFill>
              </a:rPr>
              <a:t>rant Work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Ingest Specifications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PageTurner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Bibliographic Data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ounded Rectangle 10"/>
          <p:cNvSpPr/>
          <p:nvPr/>
        </p:nvSpPr>
        <p:spPr>
          <a:xfrm>
            <a:off x="851765" y="249707"/>
            <a:ext cx="3426958" cy="4746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Executive Committee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8818" y="1307804"/>
            <a:ext cx="2995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Collective Work: Working Groups and Committees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9796" y="2263169"/>
            <a:ext cx="233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Communications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Support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Experience</a:t>
            </a:r>
            <a:endParaRPr lang="en-US" dirty="0"/>
          </a:p>
        </p:txBody>
      </p:sp>
      <p:sp>
        <p:nvSpPr>
          <p:cNvPr id="26" name="Rounded Rectangle 10"/>
          <p:cNvSpPr/>
          <p:nvPr/>
        </p:nvSpPr>
        <p:spPr>
          <a:xfrm>
            <a:off x="1453800" y="2046569"/>
            <a:ext cx="2924139" cy="1441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r>
              <a:rPr lang="en-US" dirty="0"/>
              <a:t>	</a:t>
            </a:r>
            <a:r>
              <a:rPr lang="en-US" dirty="0" smtClean="0"/>
              <a:t>Operational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Communications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User Support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Experience</a:t>
            </a:r>
          </a:p>
        </p:txBody>
      </p:sp>
      <p:sp>
        <p:nvSpPr>
          <p:cNvPr id="27" name="Rounded Rectangle 10"/>
          <p:cNvSpPr/>
          <p:nvPr/>
        </p:nvSpPr>
        <p:spPr>
          <a:xfrm>
            <a:off x="4884427" y="2045359"/>
            <a:ext cx="2849703" cy="14181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lvl="1"/>
            <a:r>
              <a:rPr lang="en-US" dirty="0"/>
              <a:t>Strategic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Collections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Discovery Interface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Full-text 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272" y="3648387"/>
            <a:ext cx="195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Distributed </a:t>
            </a:r>
            <a:r>
              <a:rPr lang="en-US" sz="2000" dirty="0" smtClean="0">
                <a:solidFill>
                  <a:srgbClr val="404040"/>
                </a:solidFill>
              </a:rPr>
              <a:t>work</a:t>
            </a:r>
            <a:endParaRPr lang="en-US" sz="2000" dirty="0">
              <a:solidFill>
                <a:srgbClr val="404040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rot="8110184">
            <a:off x="943986" y="5591482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Left Arrow 29"/>
          <p:cNvSpPr/>
          <p:nvPr/>
        </p:nvSpPr>
        <p:spPr>
          <a:xfrm rot="2496410">
            <a:off x="7835562" y="5572525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9388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03200" y="3581400"/>
          <a:ext cx="87376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84200" y="1346200"/>
            <a:ext cx="8064500" cy="12700"/>
          </a:xfrm>
          <a:prstGeom prst="line">
            <a:avLst/>
          </a:prstGeom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743200" y="260350"/>
            <a:ext cx="2489200" cy="32639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03200" y="361950"/>
          <a:ext cx="8737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69900" y="5149850"/>
            <a:ext cx="266700" cy="190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710" name="TextBox 11"/>
          <p:cNvSpPr txBox="1">
            <a:spLocks noChangeArrowheads="1"/>
          </p:cNvSpPr>
          <p:nvPr/>
        </p:nvSpPr>
        <p:spPr bwMode="auto">
          <a:xfrm>
            <a:off x="736600" y="5073650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100"/>
              <a:t>Financial contributions </a:t>
            </a:r>
            <a:r>
              <a:rPr lang="en-US" sz="1100">
                <a:solidFill>
                  <a:srgbClr val="000000"/>
                </a:solidFill>
              </a:rPr>
              <a:t>of partners</a:t>
            </a:r>
          </a:p>
        </p:txBody>
      </p:sp>
      <p:sp>
        <p:nvSpPr>
          <p:cNvPr id="72711" name="TextBox 16"/>
          <p:cNvSpPr txBox="1">
            <a:spLocks noChangeArrowheads="1"/>
          </p:cNvSpPr>
          <p:nvPr/>
        </p:nvSpPr>
        <p:spPr bwMode="auto">
          <a:xfrm>
            <a:off x="3781425" y="5149850"/>
            <a:ext cx="2901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HathiTrust Functional Framework</a:t>
            </a:r>
          </a:p>
        </p:txBody>
      </p:sp>
    </p:spTree>
    <p:extLst>
      <p:ext uri="{BB962C8B-B14F-4D97-AF65-F5344CB8AC3E}">
        <p14:creationId xmlns:p14="http://schemas.microsoft.com/office/powerpoint/2010/main" val="24107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386730" y="3787364"/>
            <a:ext cx="1708081" cy="153692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HathiTrust</a:t>
            </a:r>
          </a:p>
        </p:txBody>
      </p:sp>
      <p:sp>
        <p:nvSpPr>
          <p:cNvPr id="9" name="Left Arrow 8"/>
          <p:cNvSpPr/>
          <p:nvPr/>
        </p:nvSpPr>
        <p:spPr>
          <a:xfrm rot="12900000">
            <a:off x="1381772" y="3575038"/>
            <a:ext cx="1250719" cy="39898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8180" y="2745447"/>
            <a:ext cx="1476845" cy="1063527"/>
            <a:chOff x="4664" y="439903"/>
            <a:chExt cx="1827847" cy="1462278"/>
          </a:xfrm>
        </p:grpSpPr>
        <p:sp>
          <p:nvSpPr>
            <p:cNvPr id="15" name="Rounded Rectangle 14"/>
            <p:cNvSpPr/>
            <p:nvPr/>
          </p:nvSpPr>
          <p:spPr>
            <a:xfrm>
              <a:off x="4664" y="439903"/>
              <a:ext cx="1827847" cy="14622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47355" y="482237"/>
              <a:ext cx="1742463" cy="1377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/>
                <a:t>Executive Committee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9500000">
            <a:off x="1850426" y="2228925"/>
            <a:ext cx="1250719" cy="39898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0"/>
          <p:cNvSpPr/>
          <p:nvPr/>
        </p:nvSpPr>
        <p:spPr>
          <a:xfrm>
            <a:off x="2386730" y="1352285"/>
            <a:ext cx="1409135" cy="10019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/>
              <a:t>Strategic Advisory Board</a:t>
            </a:r>
          </a:p>
        </p:txBody>
      </p:sp>
      <p:sp>
        <p:nvSpPr>
          <p:cNvPr id="87048" name="TextBox 19"/>
          <p:cNvSpPr txBox="1">
            <a:spLocks noChangeArrowheads="1"/>
          </p:cNvSpPr>
          <p:nvPr/>
        </p:nvSpPr>
        <p:spPr bwMode="auto">
          <a:xfrm>
            <a:off x="492277" y="4004067"/>
            <a:ext cx="1848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Budget/Finances</a:t>
            </a:r>
          </a:p>
          <a:p>
            <a:r>
              <a:rPr lang="en-US" dirty="0">
                <a:latin typeface="Calibri" charset="0"/>
              </a:rPr>
              <a:t>Decision-</a:t>
            </a:r>
            <a:r>
              <a:rPr lang="en-US" dirty="0" smtClean="0">
                <a:latin typeface="Calibri" charset="0"/>
              </a:rPr>
              <a:t>making</a:t>
            </a:r>
            <a:endParaRPr lang="en-US" dirty="0">
              <a:latin typeface="Calibri" charset="0"/>
            </a:endParaRPr>
          </a:p>
        </p:txBody>
      </p:sp>
      <p:sp>
        <p:nvSpPr>
          <p:cNvPr id="87049" name="TextBox 20"/>
          <p:cNvSpPr txBox="1">
            <a:spLocks noChangeArrowheads="1"/>
          </p:cNvSpPr>
          <p:nvPr/>
        </p:nvSpPr>
        <p:spPr bwMode="auto">
          <a:xfrm>
            <a:off x="2416084" y="2553121"/>
            <a:ext cx="16940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Guidance on Policy, </a:t>
            </a:r>
            <a:r>
              <a:rPr lang="en-US" dirty="0" smtClean="0">
                <a:latin typeface="Calibri" charset="0"/>
              </a:rPr>
              <a:t>Planning</a:t>
            </a:r>
            <a:endParaRPr lang="en-US" dirty="0">
              <a:latin typeface="Calibri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79024" y="1789184"/>
            <a:ext cx="3366887" cy="3029503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77602" y="2553121"/>
            <a:ext cx="260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12-member Board of Governors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Executive Committee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Executive Director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10112" y="2944334"/>
            <a:ext cx="786069" cy="10327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1317258"/>
            <a:ext cx="2293938" cy="518904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8" y="1317257"/>
            <a:ext cx="2393950" cy="51890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5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5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5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5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Connecticut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Delaware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317256"/>
            <a:ext cx="2495550" cy="51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Polytechnic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2011</a:t>
            </a:r>
          </a:p>
          <a:p>
            <a:r>
              <a:rPr lang="en-US" dirty="0" smtClean="0"/>
              <a:t>52 partners</a:t>
            </a:r>
          </a:p>
          <a:p>
            <a:r>
              <a:rPr lang="en-US" dirty="0" smtClean="0"/>
              <a:t>3-year review overseen by SAB</a:t>
            </a:r>
          </a:p>
          <a:p>
            <a:r>
              <a:rPr lang="en-US" dirty="0" smtClean="0"/>
              <a:t>Ballot Proposals</a:t>
            </a:r>
          </a:p>
          <a:p>
            <a:pPr lvl="1"/>
            <a:r>
              <a:rPr lang="en-US" dirty="0" smtClean="0"/>
              <a:t>Print monograph storage</a:t>
            </a:r>
          </a:p>
          <a:p>
            <a:pPr lvl="1"/>
            <a:r>
              <a:rPr lang="en-US" dirty="0" smtClean="0"/>
              <a:t>Approval Process for development initiatives</a:t>
            </a:r>
          </a:p>
          <a:p>
            <a:pPr lvl="1"/>
            <a:r>
              <a:rPr lang="en-US" dirty="0" smtClean="0"/>
              <a:t>U.S</a:t>
            </a:r>
            <a:r>
              <a:rPr lang="en-US" dirty="0"/>
              <a:t>. Government Documents</a:t>
            </a:r>
          </a:p>
          <a:p>
            <a:pPr lvl="1"/>
            <a:r>
              <a:rPr lang="en-US" dirty="0" smtClean="0"/>
              <a:t>Fee-for-service </a:t>
            </a:r>
            <a:r>
              <a:rPr lang="en-US" dirty="0"/>
              <a:t>content </a:t>
            </a:r>
            <a:r>
              <a:rPr lang="en-US" dirty="0" smtClean="0"/>
              <a:t>deposit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5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12-member Board of Governors 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-member Executive Committee</a:t>
            </a:r>
          </a:p>
          <a:p>
            <a:pPr lvl="1"/>
            <a:r>
              <a:rPr lang="en-US" dirty="0" smtClean="0"/>
              <a:t>Executive Director</a:t>
            </a:r>
          </a:p>
          <a:p>
            <a:r>
              <a:rPr lang="en-US" dirty="0" smtClean="0"/>
              <a:t>6 seats to founding institutions </a:t>
            </a:r>
          </a:p>
          <a:p>
            <a:pPr lvl="1"/>
            <a:r>
              <a:rPr lang="en-US" dirty="0" smtClean="0"/>
              <a:t>2 California, 2 CIC (minus Indiana and Michigan)</a:t>
            </a:r>
          </a:p>
          <a:p>
            <a:pPr lvl="1"/>
            <a:r>
              <a:rPr lang="en-US" dirty="0" smtClean="0"/>
              <a:t>1 Indiana, 1 Michigan</a:t>
            </a:r>
          </a:p>
          <a:p>
            <a:r>
              <a:rPr lang="en-US" dirty="0" smtClean="0"/>
              <a:t>6 elected at-large</a:t>
            </a:r>
          </a:p>
          <a:p>
            <a:r>
              <a:rPr lang="en-US" dirty="0"/>
              <a:t>Voting (March 1 – March 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Announcement of Results March 30</a:t>
            </a:r>
            <a:endParaRPr lang="en-US" dirty="0"/>
          </a:p>
          <a:p>
            <a:r>
              <a:rPr lang="en-US" dirty="0" smtClean="0"/>
              <a:t>Began work April 16,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HathiTrust</a:t>
            </a:r>
            <a:r>
              <a:rPr lang="en-US" dirty="0" smtClean="0"/>
              <a:t> Board of Governors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6472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Five year terms:</a:t>
            </a:r>
            <a:endParaRPr lang="en-US" dirty="0"/>
          </a:p>
          <a:p>
            <a:pPr lvl="1"/>
            <a:r>
              <a:rPr lang="en-US" dirty="0"/>
              <a:t>Betsy Wilson (University of Washington)</a:t>
            </a:r>
          </a:p>
          <a:p>
            <a:pPr lvl="1"/>
            <a:r>
              <a:rPr lang="en-US" dirty="0"/>
              <a:t>Robert </a:t>
            </a:r>
            <a:r>
              <a:rPr lang="en-US" dirty="0" err="1"/>
              <a:t>Wolven</a:t>
            </a:r>
            <a:r>
              <a:rPr lang="en-US" dirty="0"/>
              <a:t> (Columbia University)</a:t>
            </a:r>
          </a:p>
          <a:p>
            <a:r>
              <a:rPr lang="en-US" b="1" dirty="0"/>
              <a:t>Four year terms:</a:t>
            </a:r>
            <a:endParaRPr lang="en-US" dirty="0"/>
          </a:p>
          <a:p>
            <a:pPr lvl="1"/>
            <a:r>
              <a:rPr lang="en-US" dirty="0"/>
              <a:t>Richard Clement (Utah State University)</a:t>
            </a:r>
          </a:p>
          <a:p>
            <a:pPr lvl="1"/>
            <a:r>
              <a:rPr lang="en-US" dirty="0"/>
              <a:t>Patricia Steele (University of Maryland)</a:t>
            </a:r>
          </a:p>
          <a:p>
            <a:r>
              <a:rPr lang="en-US" b="1" dirty="0"/>
              <a:t>Three year terms:</a:t>
            </a:r>
            <a:endParaRPr lang="en-US" dirty="0"/>
          </a:p>
          <a:p>
            <a:pPr lvl="1"/>
            <a:r>
              <a:rPr lang="en-US" dirty="0"/>
              <a:t>Carol Mandel (New York University)</a:t>
            </a:r>
          </a:p>
          <a:p>
            <a:pPr lvl="1"/>
            <a:r>
              <a:rPr lang="en-US" dirty="0"/>
              <a:t>Sarah </a:t>
            </a:r>
            <a:r>
              <a:rPr lang="en-US" dirty="0" err="1"/>
              <a:t>Michalak</a:t>
            </a:r>
            <a:r>
              <a:rPr lang="en-US" dirty="0"/>
              <a:t> (University of North Carolina-Chapel Hill)</a:t>
            </a:r>
          </a:p>
          <a:p>
            <a:r>
              <a:rPr lang="en-US" b="1" dirty="0"/>
              <a:t>Members appointed by the founding </a:t>
            </a:r>
            <a:r>
              <a:rPr lang="en-US" b="1" dirty="0" smtClean="0"/>
              <a:t>institutions:</a:t>
            </a:r>
            <a:endParaRPr lang="en-US" b="1" dirty="0"/>
          </a:p>
          <a:p>
            <a:pPr lvl="1"/>
            <a:r>
              <a:rPr lang="en-US" dirty="0"/>
              <a:t>Paul Courant (University of Michigan)</a:t>
            </a:r>
          </a:p>
          <a:p>
            <a:pPr lvl="1"/>
            <a:r>
              <a:rPr lang="en-US" dirty="0"/>
              <a:t>Carol </a:t>
            </a:r>
            <a:r>
              <a:rPr lang="en-US" dirty="0" err="1"/>
              <a:t>Diedrichs</a:t>
            </a:r>
            <a:r>
              <a:rPr lang="en-US" dirty="0"/>
              <a:t> (Ohio State University)</a:t>
            </a:r>
          </a:p>
          <a:p>
            <a:pPr lvl="1"/>
            <a:r>
              <a:rPr lang="en-US" dirty="0" err="1"/>
              <a:t>Laine</a:t>
            </a:r>
            <a:r>
              <a:rPr lang="en-US" dirty="0"/>
              <a:t> Farley (California Digital Library)</a:t>
            </a:r>
          </a:p>
          <a:p>
            <a:pPr lvl="1"/>
            <a:r>
              <a:rPr lang="en-US" dirty="0"/>
              <a:t>Wendy </a:t>
            </a:r>
            <a:r>
              <a:rPr lang="en-US" dirty="0" err="1"/>
              <a:t>Lougee</a:t>
            </a:r>
            <a:r>
              <a:rPr lang="en-US" dirty="0"/>
              <a:t> (University of Minnesota)</a:t>
            </a:r>
          </a:p>
          <a:p>
            <a:pPr lvl="1"/>
            <a:r>
              <a:rPr lang="en-US" dirty="0"/>
              <a:t>Brian </a:t>
            </a:r>
            <a:r>
              <a:rPr lang="en-US" dirty="0" err="1"/>
              <a:t>Schottlaender</a:t>
            </a:r>
            <a:r>
              <a:rPr lang="en-US" dirty="0"/>
              <a:t> (University of California, San Diego)</a:t>
            </a:r>
          </a:p>
          <a:p>
            <a:pPr lvl="1"/>
            <a:r>
              <a:rPr lang="en-US" dirty="0"/>
              <a:t>Bradley Wheeler (Indiana University)</a:t>
            </a:r>
          </a:p>
        </p:txBody>
      </p:sp>
    </p:spTree>
    <p:extLst>
      <p:ext uri="{BB962C8B-B14F-4D97-AF65-F5344CB8AC3E}">
        <p14:creationId xmlns:p14="http://schemas.microsoft.com/office/powerpoint/2010/main" val="831556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from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important things we have ever done</a:t>
            </a:r>
          </a:p>
          <a:p>
            <a:r>
              <a:rPr lang="en-US" dirty="0" smtClean="0"/>
              <a:t>Representative</a:t>
            </a:r>
          </a:p>
          <a:p>
            <a:r>
              <a:rPr lang="en-US" dirty="0" smtClean="0"/>
              <a:t>Light-weight, nimble</a:t>
            </a:r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Core values, core 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51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25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Costs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Base funding from partner institutions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Basic infrastructure costs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Separately-maintained budget within University of Michigan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Commitments in 5-year periods</a:t>
            </a:r>
          </a:p>
        </p:txBody>
      </p:sp>
    </p:spTree>
    <p:extLst>
      <p:ext uri="{BB962C8B-B14F-4D97-AF65-F5344CB8AC3E}">
        <p14:creationId xmlns:p14="http://schemas.microsoft.com/office/powerpoint/2010/main" val="2119559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much does it cost? (1)</a:t>
            </a:r>
          </a:p>
        </p:txBody>
      </p:sp>
      <p:graphicFrame>
        <p:nvGraphicFramePr>
          <p:cNvPr id="1026" name="Chart 5"/>
          <p:cNvGraphicFramePr>
            <a:graphicFrameLocks/>
          </p:cNvGraphicFramePr>
          <p:nvPr/>
        </p:nvGraphicFramePr>
        <p:xfrm>
          <a:off x="287338" y="1744663"/>
          <a:ext cx="8610600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5" imgW="34996825" imgH="14730159" progId="Excel.Sheet.8">
                  <p:embed/>
                </p:oleObj>
              </mc:Choice>
              <mc:Fallback>
                <p:oleObj name="Worksheet" r:id="rId5" imgW="34996825" imgH="1473015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744663"/>
                        <a:ext cx="8610600" cy="400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14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How much does it cost? (2)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$0.149/volume/year for Google-digitized</a:t>
            </a:r>
          </a:p>
          <a:p>
            <a:r>
              <a:rPr lang="en-US">
                <a:solidFill>
                  <a:srgbClr val="404040"/>
                </a:solidFill>
                <a:latin typeface="Calibri" charset="0"/>
              </a:rPr>
              <a:t>$0.489/volume/year for IA-digitized</a:t>
            </a:r>
          </a:p>
          <a:p>
            <a:r>
              <a:rPr lang="en-US">
                <a:solidFill>
                  <a:srgbClr val="404040"/>
                </a:solidFill>
                <a:latin typeface="Calibri" charset="0"/>
              </a:rPr>
              <a:t>$0.154/volume/year for all content</a:t>
            </a:r>
          </a:p>
          <a:p>
            <a:endParaRPr lang="en-US">
              <a:solidFill>
                <a:srgbClr val="404040"/>
              </a:solidFill>
              <a:latin typeface="Calibri" charset="0"/>
            </a:endParaRPr>
          </a:p>
          <a:p>
            <a:r>
              <a:rPr lang="en-US">
                <a:solidFill>
                  <a:srgbClr val="404040"/>
                </a:solidFill>
                <a:latin typeface="Calibri" charset="0"/>
              </a:rPr>
              <a:t>$3.40 per GB</a:t>
            </a:r>
          </a:p>
          <a:p>
            <a:endParaRPr lang="en-US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48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Toward a Cloud Library</a:t>
            </a:r>
          </a:p>
          <a:p>
            <a:pPr lvl="1"/>
            <a:r>
              <a:rPr lang="en-US" sz="2400" dirty="0"/>
              <a:t>CLIR, Mellon Foundation</a:t>
            </a:r>
          </a:p>
          <a:p>
            <a:pPr lvl="1"/>
            <a:r>
              <a:rPr lang="en-US" sz="2400" dirty="0"/>
              <a:t>OCLC Research, NYU, </a:t>
            </a:r>
            <a:r>
              <a:rPr lang="en-US" sz="2400" dirty="0" err="1"/>
              <a:t>HathiTrust</a:t>
            </a:r>
            <a:r>
              <a:rPr lang="en-US" sz="2400" dirty="0"/>
              <a:t>, Recap Libraries</a:t>
            </a:r>
          </a:p>
          <a:p>
            <a:pPr lvl="2"/>
            <a:r>
              <a:rPr lang="en-US" sz="2000" b="1" dirty="0" smtClean="0"/>
              <a:t>Objective: </a:t>
            </a:r>
            <a:r>
              <a:rPr lang="en-US" sz="2000" dirty="0" smtClean="0"/>
              <a:t>Characterize </a:t>
            </a:r>
            <a:r>
              <a:rPr lang="en-US" sz="2000" i="1" dirty="0"/>
              <a:t>the near-term opportunity </a:t>
            </a:r>
            <a:r>
              <a:rPr lang="en-US" sz="2000" dirty="0"/>
              <a:t>for </a:t>
            </a:r>
            <a:r>
              <a:rPr lang="en-US" sz="2000" i="1" dirty="0"/>
              <a:t>externalizing management of academic research collections</a:t>
            </a:r>
            <a:r>
              <a:rPr lang="en-US" sz="2000" dirty="0"/>
              <a:t> leveraging capacity of </a:t>
            </a:r>
            <a:r>
              <a:rPr lang="en-US" sz="2000" i="1" dirty="0"/>
              <a:t>large-scale shared print and digital repositories</a:t>
            </a:r>
            <a:r>
              <a:rPr lang="en-US" sz="2000" i="1" dirty="0" smtClean="0"/>
              <a:t>* </a:t>
            </a:r>
            <a:r>
              <a:rPr lang="en-US" sz="2000" dirty="0" smtClean="0"/>
              <a:t>(</a:t>
            </a:r>
            <a:r>
              <a:rPr lang="en-US" sz="2000" dirty="0" err="1" smtClean="0"/>
              <a:t>Malpas</a:t>
            </a:r>
            <a:r>
              <a:rPr lang="en-US" sz="2000" dirty="0" smtClean="0"/>
              <a:t>, RLG Partner Update, January 2010)</a:t>
            </a:r>
            <a:endParaRPr lang="en-US" sz="2000" i="1" dirty="0"/>
          </a:p>
          <a:p>
            <a:pPr lvl="2"/>
            <a:r>
              <a:rPr lang="en-US" sz="2000" b="1" dirty="0"/>
              <a:t>Outcomes: </a:t>
            </a:r>
            <a:r>
              <a:rPr lang="en-US" sz="2000" i="1" dirty="0"/>
              <a:t>opportunity and risk assessment</a:t>
            </a:r>
            <a:r>
              <a:rPr lang="en-US" sz="2000" dirty="0"/>
              <a:t> based on aggregate collection analysis; </a:t>
            </a:r>
            <a:r>
              <a:rPr lang="en-US" sz="2000" i="1" dirty="0">
                <a:solidFill>
                  <a:srgbClr val="404040"/>
                </a:solidFill>
              </a:rPr>
              <a:t>draft service agreement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/>
              <a:t>enabling generic consumer library to selectively outsource preservation and access of low-use research collections to large-scale print and digital repositories</a:t>
            </a:r>
            <a:endParaRPr lang="en-US" sz="2000" i="1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2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12954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itle 4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8023225" cy="99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44" y="3752056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2438400"/>
            <a:ext cx="23987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Calibri" charset="0"/>
              </a:rPr>
              <a:t>June 2010</a:t>
            </a:r>
          </a:p>
          <a:p>
            <a:r>
              <a:rPr lang="en-US" sz="1600">
                <a:solidFill>
                  <a:schemeClr val="accent1"/>
                </a:solidFill>
                <a:latin typeface="Calibri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953000"/>
            <a:ext cx="23987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Calibri" charset="0"/>
              </a:rPr>
              <a:t>June 2009</a:t>
            </a:r>
          </a:p>
          <a:p>
            <a:r>
              <a:rPr lang="en-US" sz="1600">
                <a:solidFill>
                  <a:srgbClr val="7030A0"/>
                </a:solidFill>
                <a:latin typeface="Calibri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525588"/>
            <a:ext cx="70104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substantially duplicated in mass digitized book corpus</a:t>
            </a:r>
          </a:p>
        </p:txBody>
      </p:sp>
    </p:spTree>
    <p:extLst>
      <p:ext uri="{BB962C8B-B14F-4D97-AF65-F5344CB8AC3E}">
        <p14:creationId xmlns:p14="http://schemas.microsoft.com/office/powerpoint/2010/main" val="1516043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10.5 million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5.5 million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270,000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3.2 million public domain (~31%)</a:t>
            </a:r>
          </a:p>
        </p:txBody>
      </p:sp>
    </p:spTree>
    <p:extLst>
      <p:ext uri="{BB962C8B-B14F-4D97-AF65-F5344CB8AC3E}">
        <p14:creationId xmlns:p14="http://schemas.microsoft.com/office/powerpoint/2010/main" val="31987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88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3" charset="-128"/>
                <a:cs typeface="ＭＳ Ｐゴシック" pitchFamily="33" charset="-128"/>
              </a:rPr>
              <a:t>Digitized Books in Shared Repositories</a:t>
            </a:r>
            <a:endParaRPr lang="en-US" dirty="0">
              <a:ea typeface="ＭＳ Ｐゴシック" pitchFamily="33" charset="-128"/>
              <a:cs typeface="ＭＳ Ｐゴシック" pitchFamily="33" charset="-128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817688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981200" y="1906588"/>
            <a:ext cx="57150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~75% of mass digitized corpus is ‘backed up’ in one or more shared print repositories</a:t>
            </a:r>
            <a:endParaRPr lang="en-US" sz="2000" b="1" i="1" dirty="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6934200" y="1447800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~3.5M titles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7537450" y="25146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~2.5M</a:t>
            </a:r>
          </a:p>
        </p:txBody>
      </p:sp>
      <p:sp>
        <p:nvSpPr>
          <p:cNvPr id="57351" name="Right Brace 6"/>
          <p:cNvSpPr>
            <a:spLocks/>
          </p:cNvSpPr>
          <p:nvPr/>
        </p:nvSpPr>
        <p:spPr bwMode="auto">
          <a:xfrm>
            <a:off x="8001000" y="2971800"/>
            <a:ext cx="454025" cy="549275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5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Overlap</a:t>
            </a:r>
          </a:p>
          <a:p>
            <a:pPr lvl="1"/>
            <a:r>
              <a:rPr lang="en-US" dirty="0" smtClean="0"/>
              <a:t>More than 50% median overlap with ARL institutions; higher for small liberal arts colleges</a:t>
            </a:r>
          </a:p>
          <a:p>
            <a:r>
              <a:rPr lang="en-US" dirty="0" smtClean="0"/>
              <a:t>Pricing model based on Print holdings</a:t>
            </a:r>
          </a:p>
          <a:p>
            <a:pPr lvl="1"/>
            <a:r>
              <a:rPr lang="en-US" dirty="0" smtClean="0"/>
              <a:t>Requires print holdings database</a:t>
            </a:r>
          </a:p>
          <a:p>
            <a:pPr lvl="1"/>
            <a:r>
              <a:rPr lang="en-US" dirty="0" smtClean="0"/>
              <a:t>Also support expansion of legal uses, efforts in de-duplication</a:t>
            </a:r>
          </a:p>
          <a:p>
            <a:pPr lvl="1"/>
            <a:r>
              <a:rPr lang="en-US" dirty="0"/>
              <a:t>Facilitate individual and collaborative collection development and management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Print monographs archiving</a:t>
            </a:r>
          </a:p>
        </p:txBody>
      </p:sp>
    </p:spTree>
    <p:extLst>
      <p:ext uri="{BB962C8B-B14F-4D97-AF65-F5344CB8AC3E}">
        <p14:creationId xmlns:p14="http://schemas.microsoft.com/office/powerpoint/2010/main" val="426799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model based on GB contributed</a:t>
            </a:r>
          </a:p>
          <a:p>
            <a:r>
              <a:rPr lang="en-US" dirty="0" smtClean="0"/>
              <a:t>New model based on overlap of print collections with </a:t>
            </a:r>
            <a:r>
              <a:rPr lang="en-US" dirty="0" err="1" smtClean="0"/>
              <a:t>HathiTrust</a:t>
            </a:r>
            <a:r>
              <a:rPr lang="en-US" dirty="0" smtClean="0"/>
              <a:t> digital collections</a:t>
            </a:r>
          </a:p>
          <a:p>
            <a:pPr lvl="1">
              <a:lnSpc>
                <a:spcPct val="80000"/>
              </a:lnSpc>
            </a:pPr>
            <a:r>
              <a:rPr lang="en-US" sz="2700" dirty="0">
                <a:solidFill>
                  <a:srgbClr val="404040"/>
                </a:solidFill>
                <a:latin typeface="Calibri" charset="0"/>
                <a:cs typeface="Calibri" charset="0"/>
              </a:rPr>
              <a:t>Share in infrastructure costs for public domain volumes: </a:t>
            </a:r>
          </a:p>
          <a:p>
            <a:pPr marL="457200" lvl="1" indent="0">
              <a:buNone/>
            </a:pPr>
            <a:r>
              <a:rPr lang="en-US" sz="2700" dirty="0" smtClean="0">
                <a:solidFill>
                  <a:srgbClr val="404040"/>
                </a:solidFill>
                <a:latin typeface="Calibri" charset="0"/>
                <a:cs typeface="Cambria" charset="0"/>
              </a:rPr>
              <a:t>					(</a:t>
            </a:r>
            <a:r>
              <a:rPr lang="en-US" sz="2700" dirty="0">
                <a:solidFill>
                  <a:srgbClr val="404040"/>
                </a:solidFill>
                <a:latin typeface="Calibri" charset="0"/>
                <a:cs typeface="Cambria" charset="0"/>
              </a:rPr>
              <a:t>PD*C*X)/N </a:t>
            </a:r>
            <a:endParaRPr lang="en-US" sz="2700" i="1" dirty="0">
              <a:solidFill>
                <a:srgbClr val="404040"/>
              </a:solidFill>
              <a:latin typeface="Calibri" charset="0"/>
              <a:cs typeface="Calibri" charset="0"/>
            </a:endParaRPr>
          </a:p>
          <a:p>
            <a:pPr lvl="1"/>
            <a:r>
              <a:rPr lang="en-US" sz="2700" dirty="0">
                <a:solidFill>
                  <a:srgbClr val="404040"/>
                </a:solidFill>
                <a:latin typeface="Calibri" charset="0"/>
                <a:cs typeface="Calibri" charset="0"/>
              </a:rPr>
              <a:t>Share in infrastructure costs for in copyright volumes based on holdings</a:t>
            </a:r>
          </a:p>
          <a:p>
            <a:pPr lvl="2">
              <a:lnSpc>
                <a:spcPct val="80000"/>
              </a:lnSpc>
            </a:pPr>
            <a:r>
              <a:rPr lang="en-US" sz="2700" dirty="0">
                <a:solidFill>
                  <a:srgbClr val="404040"/>
                </a:solidFill>
                <a:latin typeface="Calibri" charset="0"/>
                <a:cs typeface="Calibri" charset="0"/>
              </a:rPr>
              <a:t>For a given </a:t>
            </a:r>
            <a:r>
              <a:rPr lang="en-US" sz="2700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in­copyright</a:t>
            </a:r>
            <a:r>
              <a:rPr lang="en-US" sz="2700" dirty="0">
                <a:solidFill>
                  <a:srgbClr val="404040"/>
                </a:solidFill>
                <a:latin typeface="Calibri" charset="0"/>
                <a:cs typeface="Calibri" charset="0"/>
              </a:rPr>
              <a:t> volume</a:t>
            </a:r>
            <a:r>
              <a:rPr lang="en-US" sz="2700" i="1" dirty="0" smtClean="0">
                <a:solidFill>
                  <a:srgbClr val="404040"/>
                </a:solidFill>
                <a:latin typeface="Calibri" charset="0"/>
                <a:cs typeface="Calibri" charset="0"/>
              </a:rPr>
              <a:t>:</a:t>
            </a:r>
            <a:endParaRPr lang="en-US" sz="2700" i="1" dirty="0">
              <a:solidFill>
                <a:srgbClr val="404040"/>
              </a:solidFill>
              <a:latin typeface="Calibri" charset="0"/>
              <a:cs typeface="Calibri" charset="0"/>
            </a:endParaRP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2700" dirty="0" smtClean="0">
                <a:solidFill>
                  <a:srgbClr val="404040"/>
                </a:solidFill>
                <a:latin typeface="Calibri" charset="0"/>
                <a:cs typeface="Cambria" charset="0"/>
              </a:rPr>
              <a:t>				IC</a:t>
            </a:r>
            <a:r>
              <a:rPr lang="en-US" sz="2700" dirty="0">
                <a:solidFill>
                  <a:srgbClr val="404040"/>
                </a:solidFill>
                <a:latin typeface="Calibri" charset="0"/>
                <a:cs typeface="Cambria" charset="0"/>
              </a:rPr>
              <a:t>=(C*X)/H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069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How does it work?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Main factors in costs are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Amount of content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Number of partners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Also a flexible multiplier designed to pay for programmatic activities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Tend to result in lower costs and more benefits over time</a:t>
            </a:r>
          </a:p>
        </p:txBody>
      </p:sp>
    </p:spTree>
    <p:extLst>
      <p:ext uri="{BB962C8B-B14F-4D97-AF65-F5344CB8AC3E}">
        <p14:creationId xmlns:p14="http://schemas.microsoft.com/office/powerpoint/2010/main" val="3600001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Print Holdings Database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Volumes institutions own or </a:t>
            </a:r>
            <a:r>
              <a:rPr lang="en-US" u="sng" dirty="0" smtClean="0">
                <a:ea typeface="+mn-ea"/>
                <a:cs typeface="+mn-cs"/>
              </a:rPr>
              <a:t>have owned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For monographic </a:t>
            </a:r>
            <a:r>
              <a:rPr lang="en-US" dirty="0" smtClean="0"/>
              <a:t>holdings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Only print volumes (not microform, etc.)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OCLC number [required]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Bib record ID [required]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Enumeration/chronology for multi-part monographs, if available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Condition (e.g., brittle) [optional]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Holding Status (e.g., current holding, withdrawn, missing, etc.) [optional]</a:t>
            </a:r>
          </a:p>
          <a:p>
            <a:pPr lvl="1">
              <a:defRPr/>
            </a:pPr>
            <a:r>
              <a:rPr lang="en-US" dirty="0" smtClean="0"/>
              <a:t>For serial holdings</a:t>
            </a:r>
          </a:p>
          <a:p>
            <a:pPr lvl="2">
              <a:buFont typeface="Lucida Grande"/>
              <a:buChar char="-"/>
              <a:defRPr/>
            </a:pPr>
            <a:r>
              <a:rPr lang="en-US" dirty="0" smtClean="0">
                <a:ea typeface="+mn-ea"/>
              </a:rPr>
              <a:t>OCLC number [required]</a:t>
            </a:r>
          </a:p>
          <a:p>
            <a:pPr lvl="2">
              <a:buFont typeface="Lucida Grande"/>
              <a:buChar char="-"/>
              <a:defRPr/>
            </a:pPr>
            <a:r>
              <a:rPr lang="en-US" dirty="0" smtClean="0"/>
              <a:t>Bib record ID [required]</a:t>
            </a:r>
          </a:p>
          <a:p>
            <a:pPr lvl="2">
              <a:buFont typeface="Lucida Grande"/>
              <a:buChar char="-"/>
              <a:defRPr/>
            </a:pPr>
            <a:r>
              <a:rPr lang="en-US" dirty="0" smtClean="0">
                <a:ea typeface="+mn-ea"/>
              </a:rPr>
              <a:t>ISSN, if available</a:t>
            </a:r>
          </a:p>
        </p:txBody>
      </p:sp>
    </p:spTree>
    <p:extLst>
      <p:ext uri="{BB962C8B-B14F-4D97-AF65-F5344CB8AC3E}">
        <p14:creationId xmlns:p14="http://schemas.microsoft.com/office/powerpoint/2010/main" val="363500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Every library is different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>
                <a:latin typeface="Calibri" charset="0"/>
              </a:rPr>
              <a:t>Our median rate of overlap may be the same</a:t>
            </a:r>
          </a:p>
          <a:p>
            <a:r>
              <a:rPr lang="en-US" dirty="0">
                <a:latin typeface="Calibri" charset="0"/>
              </a:rPr>
              <a:t>But our overlap profiles will differ by library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2012" y="27326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5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4334747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064521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1417899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1109193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3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3347143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14316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685800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8694176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06473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431478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8994941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1541069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404040"/>
                </a:solidFill>
                <a:latin typeface="Calibri" charset="0"/>
              </a:rPr>
              <a:t>HathiTrust overall benefits to libraries</a:t>
            </a:r>
          </a:p>
        </p:txBody>
      </p:sp>
      <p:sp>
        <p:nvSpPr>
          <p:cNvPr id="4403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Digital </a:t>
            </a:r>
            <a:r>
              <a:rPr lang="en-US" sz="2500" dirty="0" err="1">
                <a:latin typeface="Calibri" charset="0"/>
              </a:rPr>
              <a:t>Curation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Drive costs down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Reduce </a:t>
            </a:r>
            <a:r>
              <a:rPr lang="ja-JP" altLang="en-US" sz="2200" dirty="0">
                <a:latin typeface="Calibri" charset="0"/>
              </a:rPr>
              <a:t>“</a:t>
            </a:r>
            <a:r>
              <a:rPr lang="en-US" altLang="ja-JP" sz="2200" dirty="0">
                <a:latin typeface="Calibri" charset="0"/>
              </a:rPr>
              <a:t>bibliographic indeterminacy</a:t>
            </a:r>
            <a:r>
              <a:rPr lang="ja-JP" altLang="en-US" sz="2200" dirty="0">
                <a:latin typeface="Calibri" charset="0"/>
              </a:rPr>
              <a:t>”</a:t>
            </a:r>
            <a:endParaRPr lang="en-US" altLang="ja-JP" sz="22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Make meaningful decisions about formats and quality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Increase discoverability, use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Consolidate development talent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Improve strength of archiving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Print </a:t>
            </a:r>
            <a:r>
              <a:rPr lang="en-US" sz="2500" dirty="0" err="1">
                <a:latin typeface="Calibri" charset="0"/>
              </a:rPr>
              <a:t>Curation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Means to associate our print holdings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Coordinated record-keeping</a:t>
            </a:r>
          </a:p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Subsidiary benefits</a:t>
            </a:r>
            <a:endParaRPr lang="en-US" sz="26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Quantify problems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Collective attention to solving shared problems</a:t>
            </a:r>
          </a:p>
          <a:p>
            <a:pPr lvl="1">
              <a:lnSpc>
                <a:spcPct val="80000"/>
              </a:lnSpc>
            </a:pPr>
            <a:endParaRPr lang="en-US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en-US" sz="2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4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Print Holdings</a:t>
            </a:r>
          </a:p>
          <a:p>
            <a:r>
              <a:rPr lang="en-US" dirty="0" smtClean="0"/>
              <a:t>Print archiving, management</a:t>
            </a:r>
          </a:p>
          <a:p>
            <a:r>
              <a:rPr lang="en-US" dirty="0" smtClean="0"/>
              <a:t>Government documents</a:t>
            </a:r>
          </a:p>
          <a:p>
            <a:r>
              <a:rPr lang="en-US" dirty="0" smtClean="0"/>
              <a:t>Lawful uses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Research Center</a:t>
            </a:r>
          </a:p>
          <a:p>
            <a:r>
              <a:rPr lang="en-US" dirty="0" smtClean="0"/>
              <a:t>Beyond books and journals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Transitioning to next phase of partnership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20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7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0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Universal Library</a:t>
              </a:r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Single Entity, Many Partners</a:t>
              </a:r>
            </a:p>
          </p:txBody>
        </p:sp>
      </p:grpSp>
      <p:sp>
        <p:nvSpPr>
          <p:cNvPr id="28679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</a:p>
        </p:txBody>
      </p:sp>
    </p:spTree>
    <p:extLst>
      <p:ext uri="{BB962C8B-B14F-4D97-AF65-F5344CB8AC3E}">
        <p14:creationId xmlns:p14="http://schemas.microsoft.com/office/powerpoint/2010/main" val="290780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</a:p>
          <a:p>
            <a:pPr lvl="1">
              <a:defRPr/>
            </a:pPr>
            <a:r>
              <a:rPr lang="en-US" sz="2600" dirty="0"/>
              <a:t>Collection 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Preservation</a:t>
            </a:r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</a:p>
          <a:p>
            <a:pPr lvl="1">
              <a:defRPr/>
            </a:pPr>
            <a:r>
              <a:rPr lang="en-US" sz="2600" dirty="0" smtClean="0"/>
              <a:t>Bibliographic Indeterminacy</a:t>
            </a:r>
          </a:p>
          <a:p>
            <a:pPr lvl="1">
              <a:defRPr/>
            </a:pPr>
            <a:r>
              <a:rPr lang="en-US" sz="2600" dirty="0" smtClean="0"/>
              <a:t>Efficient </a:t>
            </a:r>
            <a:r>
              <a:rPr lang="en-US" sz="2600" dirty="0"/>
              <a:t>user services</a:t>
            </a:r>
          </a:p>
          <a:p>
            <a:pPr>
              <a:defRPr/>
            </a:pPr>
            <a:r>
              <a:rPr lang="en-US" sz="3000" dirty="0"/>
              <a:t>Public 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6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782701"/>
              </p:ext>
            </p:extLst>
          </p:nvPr>
        </p:nvGraphicFramePr>
        <p:xfrm>
          <a:off x="330589" y="1860869"/>
          <a:ext cx="8673917" cy="458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714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Content Sources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58253017"/>
              </p:ext>
            </p:extLst>
          </p:nvPr>
        </p:nvGraphicFramePr>
        <p:xfrm>
          <a:off x="241300" y="1591070"/>
          <a:ext cx="8724900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181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15436</TotalTime>
  <Words>1543</Words>
  <Application>Microsoft Macintosh PowerPoint</Application>
  <PresentationFormat>On-screen Show (4:3)</PresentationFormat>
  <Paragraphs>465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Custom Design</vt:lpstr>
      <vt:lpstr>Worksheet</vt:lpstr>
      <vt:lpstr>HathiTrust Organization, Governance, and Costs</vt:lpstr>
      <vt:lpstr>Partnership</vt:lpstr>
      <vt:lpstr>Digital Repository</vt:lpstr>
      <vt:lpstr>The Name</vt:lpstr>
      <vt:lpstr>Mission </vt:lpstr>
      <vt:lpstr>HathiTrust</vt:lpstr>
      <vt:lpstr>Collections and Collaboration</vt:lpstr>
      <vt:lpstr>Content Distribution</vt:lpstr>
      <vt:lpstr>Content Sources</vt:lpstr>
      <vt:lpstr>Dates</vt:lpstr>
      <vt:lpstr>Language Distribution (1)</vt:lpstr>
      <vt:lpstr>Language Distribution (2)</vt:lpstr>
      <vt:lpstr>PowerPoint Presentation</vt:lpstr>
      <vt:lpstr>Preservation with Access</vt:lpstr>
      <vt:lpstr>Access</vt:lpstr>
      <vt:lpstr>Organizational Structure</vt:lpstr>
      <vt:lpstr>PowerPoint Presentation</vt:lpstr>
      <vt:lpstr>PowerPoint Presentation</vt:lpstr>
      <vt:lpstr>PowerPoint Presentation</vt:lpstr>
      <vt:lpstr>Constitutional Convention</vt:lpstr>
      <vt:lpstr>Emerging Governance</vt:lpstr>
      <vt:lpstr>HathiTrust Board of Governors</vt:lpstr>
      <vt:lpstr>Themes from Convention</vt:lpstr>
      <vt:lpstr>Cost Model</vt:lpstr>
      <vt:lpstr>Costs</vt:lpstr>
      <vt:lpstr>How much does it cost? (1)</vt:lpstr>
      <vt:lpstr>How much does it cost? (2)</vt:lpstr>
      <vt:lpstr>The Cloud Library</vt:lpstr>
      <vt:lpstr> A global change in the library environment</vt:lpstr>
      <vt:lpstr>Digitized Books in Shared Repositories</vt:lpstr>
      <vt:lpstr>Collection Management, Development</vt:lpstr>
      <vt:lpstr>New Cost Model</vt:lpstr>
      <vt:lpstr>How does it work? (2)</vt:lpstr>
      <vt:lpstr>Print Holdings Database</vt:lpstr>
      <vt:lpstr>Every library is different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HathiTrust overall benefits to libraries</vt:lpstr>
      <vt:lpstr>Work going forward</vt:lpstr>
      <vt:lpstr>How to find out more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HathiTrust: Putting Research in Context</dc:title>
  <dc:subject/>
  <dc:creator>jjyork</dc:creator>
  <cp:keywords/>
  <dc:description/>
  <cp:lastModifiedBy>Library User</cp:lastModifiedBy>
  <cp:revision>463</cp:revision>
  <dcterms:created xsi:type="dcterms:W3CDTF">2012-03-08T23:05:54Z</dcterms:created>
  <dcterms:modified xsi:type="dcterms:W3CDTF">2012-11-08T11:55:23Z</dcterms:modified>
  <cp:category/>
</cp:coreProperties>
</file>