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9"/>
  </p:notesMasterIdLst>
  <p:sldIdLst>
    <p:sldId id="258" r:id="rId3"/>
    <p:sldId id="656" r:id="rId4"/>
    <p:sldId id="645" r:id="rId5"/>
    <p:sldId id="678" r:id="rId6"/>
    <p:sldId id="680" r:id="rId7"/>
    <p:sldId id="6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7" autoAdjust="0"/>
    <p:restoredTop sz="82960" autoAdjust="0"/>
  </p:normalViewPr>
  <p:slideViewPr>
    <p:cSldViewPr snapToGrid="0" snapToObjects="1">
      <p:cViewPr>
        <p:scale>
          <a:sx n="73" d="100"/>
          <a:sy n="73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308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5/7/13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0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7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6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364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8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5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5/7/13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2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5/7/13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0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0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7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1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5/7/13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5/7/13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6" r:id="rId14"/>
    <p:sldLayoutId id="214748367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6973-D6AF-DC47-B322-5133D32CC071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XkZKev" TargetMode="External"/><Relationship Id="rId4" Type="http://schemas.openxmlformats.org/officeDocument/2006/relationships/hyperlink" Target="http://bit.ly/12KB3t7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/>
          </a:bodyPr>
          <a:lstStyle/>
          <a:p>
            <a:r>
              <a:rPr lang="en-US" dirty="0" err="1" smtClean="0"/>
              <a:t>HathiTrust</a:t>
            </a:r>
            <a:r>
              <a:rPr lang="en-US" dirty="0" smtClean="0"/>
              <a:t>: A Second Life for Library Collections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Jeremy York</a:t>
            </a:r>
          </a:p>
          <a:p>
            <a:pPr algn="ctr"/>
            <a:r>
              <a:rPr lang="en-US" dirty="0" smtClean="0"/>
              <a:t>Exploring Humanities </a:t>
            </a:r>
            <a:r>
              <a:rPr lang="en-US" dirty="0" err="1" smtClean="0"/>
              <a:t>Cyberinfrastructure</a:t>
            </a:r>
            <a:endParaRPr lang="en-US" dirty="0" smtClean="0"/>
          </a:p>
          <a:p>
            <a:pPr algn="ctr"/>
            <a:r>
              <a:rPr lang="en-US" dirty="0" smtClean="0"/>
              <a:t>April 30, 2013</a:t>
            </a:r>
          </a:p>
        </p:txBody>
      </p:sp>
    </p:spTree>
    <p:extLst>
      <p:ext uri="{BB962C8B-B14F-4D97-AF65-F5344CB8AC3E}">
        <p14:creationId xmlns:p14="http://schemas.microsoft.com/office/powerpoint/2010/main" val="38960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0" y="166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1156342"/>
            <a:ext cx="2293938" cy="554074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Brown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Columbia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Indiana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Iowa State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7" y="1159688"/>
            <a:ext cx="2592235" cy="554074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Texas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A&amp;M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Tufts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 of Alberta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400" dirty="0" smtClean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Delaware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156342"/>
            <a:ext cx="2495550" cy="51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Florida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Houston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 at Chicago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Iowa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Wake Forest University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3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10.7 million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5.6 million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278,000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3.3 million public domain (~31%)</a:t>
            </a:r>
          </a:p>
        </p:txBody>
      </p:sp>
    </p:spTree>
    <p:extLst>
      <p:ext uri="{BB962C8B-B14F-4D97-AF65-F5344CB8AC3E}">
        <p14:creationId xmlns:p14="http://schemas.microsoft.com/office/powerpoint/2010/main" val="401372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75" y="400088"/>
            <a:ext cx="2181883" cy="3270270"/>
          </a:xfrm>
          <a:prstGeom prst="rect">
            <a:avLst/>
          </a:prstGeom>
        </p:spPr>
      </p:pic>
      <p:pic>
        <p:nvPicPr>
          <p:cNvPr id="5" name="Picture 4" descr="HathiTrustHome-201304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25" y="400088"/>
            <a:ext cx="4767341" cy="327027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05202" y="1565555"/>
            <a:ext cx="574082" cy="66101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443904" y="3913888"/>
            <a:ext cx="3461890" cy="63290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1063" y="4688473"/>
            <a:ext cx="179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Full-text Search</a:t>
            </a:r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Collections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775025" y="4066288"/>
            <a:ext cx="1283170" cy="48050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53222" y="4699189"/>
            <a:ext cx="2265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Lawful uses under specific terms and conditions: http://</a:t>
            </a:r>
            <a:r>
              <a:rPr lang="en-US" dirty="0" err="1" smtClean="0"/>
              <a:t>www.hathitrust.org</a:t>
            </a:r>
            <a:r>
              <a:rPr lang="en-US" dirty="0" smtClean="0"/>
              <a:t>/</a:t>
            </a:r>
            <a:r>
              <a:rPr lang="en-US" dirty="0" err="1" smtClean="0"/>
              <a:t>access_use#ic-access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18930" y="4066288"/>
            <a:ext cx="496157" cy="48050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5087" y="4699189"/>
            <a:ext cx="226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APIs</a:t>
            </a:r>
          </a:p>
          <a:p>
            <a:r>
              <a:rPr lang="en-US" dirty="0" smtClean="0"/>
              <a:t>Datasets</a:t>
            </a:r>
          </a:p>
          <a:p>
            <a:r>
              <a:rPr lang="en-US" dirty="0" smtClean="0"/>
              <a:t>Research Center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8344" y="6264152"/>
            <a:ext cx="8489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Photo by </a:t>
            </a:r>
            <a:r>
              <a:rPr lang="en-US" sz="1200" dirty="0" err="1" smtClean="0"/>
              <a:t>ben.gallaher</a:t>
            </a:r>
            <a:r>
              <a:rPr lang="en-US" sz="1200" dirty="0" smtClean="0"/>
              <a:t> </a:t>
            </a:r>
            <a:r>
              <a:rPr lang="en-US" sz="1200" dirty="0"/>
              <a:t>CC-BY http://</a:t>
            </a:r>
            <a:r>
              <a:rPr lang="en-US" sz="1200" dirty="0" err="1"/>
              <a:t>bit.ly</a:t>
            </a:r>
            <a:r>
              <a:rPr lang="en-US" sz="1200" dirty="0"/>
              <a:t>/ZY040K</a:t>
            </a:r>
          </a:p>
        </p:txBody>
      </p:sp>
    </p:spTree>
    <p:extLst>
      <p:ext uri="{BB962C8B-B14F-4D97-AF65-F5344CB8AC3E}">
        <p14:creationId xmlns:p14="http://schemas.microsoft.com/office/powerpoint/2010/main" val="153256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Center Key Ideas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researchers to the data</a:t>
            </a:r>
          </a:p>
          <a:p>
            <a:r>
              <a:rPr lang="en-US" dirty="0" smtClean="0"/>
              <a:t>Evolve around user demand</a:t>
            </a:r>
          </a:p>
          <a:p>
            <a:r>
              <a:rPr lang="en-US" dirty="0" smtClean="0"/>
              <a:t>Start with public domain materials</a:t>
            </a:r>
          </a:p>
          <a:p>
            <a:r>
              <a:rPr lang="en-US" dirty="0" smtClean="0"/>
              <a:t>Support non-</a:t>
            </a:r>
            <a:r>
              <a:rPr lang="en-US" smtClean="0"/>
              <a:t>consumptive research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516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FAQ</a:t>
            </a:r>
          </a:p>
          <a:p>
            <a:pPr lvl="1"/>
            <a:r>
              <a:rPr lang="en-US" dirty="0">
                <a:hlinkClick r:id="rId3"/>
              </a:rPr>
              <a:t>http://bit.ly/</a:t>
            </a:r>
            <a:r>
              <a:rPr lang="en-US" dirty="0" smtClean="0">
                <a:hlinkClick r:id="rId3"/>
              </a:rPr>
              <a:t>XkZKev</a:t>
            </a:r>
            <a:endParaRPr lang="en-US" dirty="0" smtClean="0"/>
          </a:p>
          <a:p>
            <a:r>
              <a:rPr lang="en-US" dirty="0" smtClean="0"/>
              <a:t>Listserv</a:t>
            </a:r>
          </a:p>
          <a:p>
            <a:pPr lvl="1"/>
            <a:r>
              <a:rPr lang="en-US" dirty="0">
                <a:hlinkClick r:id="rId4"/>
              </a:rPr>
              <a:t>http://bit.ly/</a:t>
            </a:r>
            <a:r>
              <a:rPr lang="en-US" dirty="0" smtClean="0">
                <a:hlinkClick r:id="rId4"/>
              </a:rPr>
              <a:t>12KB3t7</a:t>
            </a:r>
            <a:endParaRPr lang="en-US" dirty="0" smtClean="0"/>
          </a:p>
          <a:p>
            <a:r>
              <a:rPr lang="en-US" dirty="0" smtClean="0"/>
              <a:t>Portal</a:t>
            </a:r>
            <a:r>
              <a:rPr lang="en-US" dirty="0"/>
              <a:t>: browse volume lists and algorithms, execute algorithms, </a:t>
            </a:r>
            <a:r>
              <a:rPr lang="en-US" dirty="0" smtClean="0"/>
              <a:t>view </a:t>
            </a:r>
            <a:r>
              <a:rPr lang="en-US" dirty="0"/>
              <a:t>results</a:t>
            </a:r>
            <a:endParaRPr lang="en-US" dirty="0" smtClean="0"/>
          </a:p>
          <a:p>
            <a:r>
              <a:rPr lang="en-US" dirty="0" smtClean="0"/>
              <a:t>Catalog (</a:t>
            </a:r>
            <a:r>
              <a:rPr lang="en-US" dirty="0" err="1" smtClean="0"/>
              <a:t>Blacklight</a:t>
            </a:r>
            <a:r>
              <a:rPr lang="en-US" dirty="0" smtClean="0"/>
              <a:t>): assemble </a:t>
            </a:r>
            <a:r>
              <a:rPr lang="en-US" dirty="0" err="1" smtClean="0"/>
              <a:t>worksets</a:t>
            </a:r>
            <a:endParaRPr lang="en-US" dirty="0" smtClean="0"/>
          </a:p>
          <a:p>
            <a:r>
              <a:rPr lang="en-US" dirty="0" smtClean="0"/>
              <a:t>Sandbox: can run own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1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18766</TotalTime>
  <Words>288</Words>
  <Application>Microsoft Macintosh PowerPoint</Application>
  <PresentationFormat>On-screen Show (4:3)</PresentationFormat>
  <Paragraphs>127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HathiTrust: A Second Life for Library Collections</vt:lpstr>
      <vt:lpstr>Partnership</vt:lpstr>
      <vt:lpstr>Digital Repository</vt:lpstr>
      <vt:lpstr>PowerPoint Presentation</vt:lpstr>
      <vt:lpstr>Research Center Key Ideas</vt:lpstr>
      <vt:lpstr>Research Center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HathiTrust: A Second Life for Library Collections</dc:title>
  <dc:subject/>
  <dc:creator>jjyork</dc:creator>
  <cp:keywords/>
  <dc:description/>
  <cp:lastModifiedBy>Library User</cp:lastModifiedBy>
  <cp:revision>490</cp:revision>
  <dcterms:created xsi:type="dcterms:W3CDTF">2012-03-08T23:05:54Z</dcterms:created>
  <dcterms:modified xsi:type="dcterms:W3CDTF">2013-05-09T20:03:33Z</dcterms:modified>
  <cp:category/>
</cp:coreProperties>
</file>