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2504" y="-1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DD859-7CF5-4A20-B738-2D167EA75015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0C9F5-E99F-49F6-BDB1-C74B087B7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6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5CA46E-A1DB-4002-9643-F16C4ED9C276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2A3160-116A-4F23-9356-78C1BDD7A0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7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97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48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3160-116A-4F23-9356-78C1BDD7A0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E64601-EF32-4813-8A35-181696F6EADC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A81FCF-AFFB-4BAE-962B-9ED30B39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hathitrust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datasets" TargetMode="External"/><Relationship Id="rId4" Type="http://schemas.openxmlformats.org/officeDocument/2006/relationships/hyperlink" Target="http://www.lib.umich.edu/two-over-threehundred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tech.lib.umich.edu/" TargetMode="External"/><Relationship Id="rId4" Type="http://schemas.openxmlformats.org/officeDocument/2006/relationships/hyperlink" Target="mailto:sooty@umich.edu" TargetMode="External"/><Relationship Id="rId5" Type="http://schemas.openxmlformats.org/officeDocument/2006/relationships/hyperlink" Target="mailto:dbradley@umich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025640" cy="2535702"/>
          </a:xfrm>
        </p:spPr>
        <p:txBody>
          <a:bodyPr>
            <a:normAutofit/>
          </a:bodyPr>
          <a:lstStyle/>
          <a:p>
            <a:pPr algn="r"/>
            <a:r>
              <a:rPr lang="en-US" b="1" dirty="0" err="1" smtClean="0"/>
              <a:t>HathiTrust</a:t>
            </a:r>
            <a:r>
              <a:rPr lang="en-US" b="1" dirty="0" smtClean="0"/>
              <a:t> Digital Library: Enrich Your Research and Scholarship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9342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Doreen Bradley</a:t>
            </a:r>
          </a:p>
          <a:p>
            <a:pPr algn="r"/>
            <a:r>
              <a:rPr lang="en-US" dirty="0" smtClean="0"/>
              <a:t>Chris Powell</a:t>
            </a:r>
          </a:p>
          <a:p>
            <a:pPr algn="r"/>
            <a:r>
              <a:rPr lang="en-US" dirty="0" smtClean="0"/>
              <a:t>University Library</a:t>
            </a:r>
          </a:p>
          <a:p>
            <a:pPr algn="r"/>
            <a:r>
              <a:rPr lang="en-US" sz="2000" dirty="0" smtClean="0"/>
              <a:t>May 2011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91000"/>
            <a:ext cx="2209800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HathiTrust</a:t>
            </a:r>
            <a:r>
              <a:rPr lang="en-US" dirty="0" smtClean="0"/>
              <a:t>,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It’s digital library open to the world</a:t>
            </a:r>
          </a:p>
          <a:p>
            <a:pPr lvl="1">
              <a:buSzPct val="70000"/>
              <a:buNone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http://hathitrust.org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It’s a partnership community</a:t>
            </a:r>
          </a:p>
          <a:p>
            <a:pPr marL="404813" lvl="1" indent="-1588">
              <a:buSzPct val="70000"/>
              <a:buNone/>
            </a:pPr>
            <a:r>
              <a:rPr lang="en-US" sz="2600" dirty="0" smtClean="0"/>
              <a:t>Over fifty institutions and consortia within the United States, including the CIC and the Library of Congress, and Universidad </a:t>
            </a:r>
            <a:r>
              <a:rPr lang="en-US" sz="2600" dirty="0" err="1" smtClean="0"/>
              <a:t>Complutense</a:t>
            </a:r>
            <a:r>
              <a:rPr lang="en-US" sz="2600" dirty="0" smtClean="0"/>
              <a:t> de Madrid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err="1" smtClean="0"/>
              <a:t>HathiTrust</a:t>
            </a:r>
            <a:r>
              <a:rPr lang="en-US" sz="2800" dirty="0" smtClean="0"/>
              <a:t> is </a:t>
            </a:r>
            <a:r>
              <a:rPr lang="en-US" sz="2800" b="1" dirty="0" smtClean="0"/>
              <a:t>us</a:t>
            </a:r>
          </a:p>
          <a:p>
            <a:pPr lvl="1">
              <a:buSzPct val="70000"/>
              <a:buNone/>
            </a:pPr>
            <a:r>
              <a:rPr lang="en-US" dirty="0" smtClean="0"/>
              <a:t>Michigan contributes material and manpower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Why bother?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lnSpcReduction="10000"/>
          </a:bodyPr>
          <a:lstStyle/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Brings together materials digitized by: 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sz="2400" dirty="0" smtClean="0"/>
              <a:t>Google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sz="2400" dirty="0" smtClean="0"/>
              <a:t>Internet Archive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sz="2400" dirty="0" smtClean="0"/>
              <a:t>Partner institutions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sz="2400" dirty="0" smtClean="0"/>
              <a:t>other commercial digitization schemes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err="1" smtClean="0"/>
              <a:t>HathiTrust</a:t>
            </a:r>
            <a:r>
              <a:rPr lang="en-US" sz="2800" dirty="0" smtClean="0"/>
              <a:t> is actively working on rights determination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Rights holders can open their works with Creative Commons licenses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Provides services important to the academic missions of the partners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HathiTrust</a:t>
            </a:r>
            <a:r>
              <a:rPr lang="en-US" dirty="0" smtClean="0"/>
              <a:t> is always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New partners – more coming</a:t>
            </a:r>
          </a:p>
          <a:p>
            <a:pPr>
              <a:buNone/>
            </a:pPr>
            <a:r>
              <a:rPr lang="en-US" dirty="0" smtClean="0"/>
              <a:t>New material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dirty="0" smtClean="0"/>
              <a:t>Over 200,000 volumes last month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dirty="0" smtClean="0"/>
              <a:t>Pilot projects for images and audio files</a:t>
            </a:r>
          </a:p>
          <a:p>
            <a:pPr>
              <a:buNone/>
            </a:pPr>
            <a:r>
              <a:rPr lang="en-US" dirty="0" smtClean="0"/>
              <a:t>New features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dirty="0" smtClean="0"/>
              <a:t>Page turner new this week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dirty="0" smtClean="0"/>
              <a:t>Identifying works in the public domain</a:t>
            </a:r>
          </a:p>
          <a:p>
            <a:pPr lvl="1">
              <a:buSzPct val="70000"/>
              <a:buFont typeface="Wingdings" pitchFamily="2" charset="2"/>
              <a:buChar char="§"/>
            </a:pPr>
            <a:r>
              <a:rPr lang="en-US" dirty="0" smtClean="0"/>
              <a:t>Working on a mobile version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Find specific items – in the catalog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Find in a library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Full PDF download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Buying a copy</a:t>
            </a:r>
          </a:p>
          <a:p>
            <a:pPr>
              <a:buNone/>
            </a:pPr>
            <a:r>
              <a:rPr lang="en-US" sz="2800" b="1" dirty="0" smtClean="0"/>
              <a:t>Full text searching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Journal article title/author search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Searching within an item</a:t>
            </a:r>
          </a:p>
          <a:p>
            <a:pPr>
              <a:buNone/>
            </a:pPr>
            <a:r>
              <a:rPr lang="en-US" sz="2800" b="1" dirty="0" smtClean="0"/>
              <a:t>Collections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Public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Private</a:t>
            </a:r>
          </a:p>
          <a:p>
            <a:pPr>
              <a:buNone/>
            </a:pPr>
            <a:r>
              <a:rPr lang="en-US" sz="2800" dirty="0" smtClean="0"/>
              <a:t>     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06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HathiTrust</a:t>
            </a:r>
            <a:r>
              <a:rPr lang="en-US" sz="2800" dirty="0" smtClean="0"/>
              <a:t> datasets of public domain works available for research purposes –   </a:t>
            </a:r>
            <a:r>
              <a:rPr lang="en-US" sz="2400" b="1" u="sng" dirty="0" smtClean="0">
                <a:hlinkClick r:id="rId3"/>
              </a:rPr>
              <a:t>http://www.hathitrust.org/datasets</a:t>
            </a:r>
            <a:r>
              <a:rPr lang="en-US" sz="24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Tool for downloading available volumes – </a:t>
            </a:r>
            <a:r>
              <a:rPr lang="en-US" sz="2400" b="1" u="sng" dirty="0" smtClean="0">
                <a:hlinkClick r:id="rId4"/>
              </a:rPr>
              <a:t>http://www.lib.umich.edu/two-over-threehundred/</a:t>
            </a:r>
            <a:endParaRPr lang="en-US" sz="2400" b="1" u="sng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Why would you want to use these? Because you have analysis tools you’d like to use on your desktop machine.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up with </a:t>
            </a:r>
            <a:r>
              <a:rPr lang="en-US" dirty="0" err="1" smtClean="0"/>
              <a:t>HathiTrust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>
            <a:normAutofit/>
          </a:bodyPr>
          <a:lstStyle/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Monthly reports – updates on partners, material, and features</a:t>
            </a:r>
            <a:endParaRPr lang="en-US" dirty="0" smtClean="0"/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Statistics and visualizations – volumes by call number, by language, by date of publication</a:t>
            </a:r>
            <a:endParaRPr lang="en-US" sz="2000" dirty="0" smtClean="0"/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800" dirty="0" smtClean="0"/>
              <a:t>Volumes by partner – using the catalog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259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022592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Thank you and please take a few moments to complete the workshop evaluation at:</a:t>
            </a:r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800" b="1" dirty="0" smtClean="0">
                <a:hlinkClick r:id="rId3"/>
              </a:rPr>
              <a:t>http://teachtech.lib.umich.edu  </a:t>
            </a:r>
            <a:endParaRPr lang="en-US" sz="2800" b="1" dirty="0" smtClean="0"/>
          </a:p>
          <a:p>
            <a:pPr algn="ctr">
              <a:buNone/>
            </a:pPr>
            <a:r>
              <a:rPr lang="en-US" sz="2800" dirty="0" smtClean="0"/>
              <a:t>Under My Sessions  ES ’11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Contact Info:</a:t>
            </a:r>
          </a:p>
          <a:p>
            <a:pPr>
              <a:buNone/>
            </a:pPr>
            <a:r>
              <a:rPr lang="en-US" sz="2800" dirty="0" smtClean="0"/>
              <a:t>Chris Powell </a:t>
            </a:r>
            <a:r>
              <a:rPr lang="en-US" sz="2800" b="1" dirty="0" smtClean="0">
                <a:hlinkClick r:id="rId4"/>
              </a:rPr>
              <a:t>sooty@umich.edu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Doreen Bradley </a:t>
            </a:r>
            <a:r>
              <a:rPr lang="en-US" sz="2800" b="1" dirty="0" smtClean="0">
                <a:hlinkClick r:id="rId5"/>
              </a:rPr>
              <a:t>dbradley@umich.edu</a:t>
            </a:r>
            <a:endParaRPr lang="en-US" sz="2800" b="1" dirty="0" smtClean="0"/>
          </a:p>
          <a:p>
            <a:pPr algn="ctr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345</Words>
  <Application>Microsoft Macintosh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HathiTrust Digital Library: Enrich Your Research and Scholarship</vt:lpstr>
      <vt:lpstr>What is HathiTrust, anyway?</vt:lpstr>
      <vt:lpstr>Why bother? </vt:lpstr>
      <vt:lpstr>HathiTrust is always changing</vt:lpstr>
      <vt:lpstr>What can you do?</vt:lpstr>
      <vt:lpstr>Other opportunities</vt:lpstr>
      <vt:lpstr>Keeping up with HathiTrust</vt:lpstr>
      <vt:lpstr>PowerPoint Presentation</vt:lpstr>
      <vt:lpstr>PowerPoint Presentation</vt:lpstr>
    </vt:vector>
  </TitlesOfParts>
  <Company>University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 Digital Library: Enrich your Research and Scholarship</dc:title>
  <dc:creator>sooty</dc:creator>
  <cp:lastModifiedBy>jjyork</cp:lastModifiedBy>
  <cp:revision>31</cp:revision>
  <dcterms:created xsi:type="dcterms:W3CDTF">2011-05-03T19:40:36Z</dcterms:created>
  <dcterms:modified xsi:type="dcterms:W3CDTF">2012-02-12T01:41:29Z</dcterms:modified>
</cp:coreProperties>
</file>